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6" r:id="rId3"/>
    <p:sldId id="282" r:id="rId4"/>
    <p:sldId id="283" r:id="rId5"/>
    <p:sldId id="285" r:id="rId6"/>
    <p:sldId id="284" r:id="rId7"/>
    <p:sldId id="286" r:id="rId8"/>
    <p:sldId id="287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/>
              <a:t>LLM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15616" y="5661248"/>
            <a:ext cx="6400800" cy="551554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Retrieval</a:t>
            </a:r>
            <a:endParaRPr lang="fr-FR" alt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107222" y="1120676"/>
            <a:ext cx="4929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Large </a:t>
            </a:r>
            <a:r>
              <a:rPr lang="fr-FR" sz="3600" dirty="0" err="1"/>
              <a:t>Language</a:t>
            </a:r>
            <a:r>
              <a:rPr lang="fr-FR" sz="3600" dirty="0"/>
              <a:t> Model</a:t>
            </a:r>
          </a:p>
          <a:p>
            <a:pPr algn="ctr"/>
            <a:r>
              <a:rPr lang="fr-FR" sz="3600" dirty="0" err="1"/>
              <a:t>Embedding</a:t>
            </a:r>
            <a:endParaRPr lang="fr-FR" sz="3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2C0B44-A72F-4C23-DF0D-20BA9F6F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056" y="2852936"/>
            <a:ext cx="3851920" cy="24631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2D864-D576-1576-27C7-AE7FD389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pic>
        <p:nvPicPr>
          <p:cNvPr id="5" name="Espace réservé du contenu 4" descr="Une image contenant texte, diagramm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0F51FEF5-76BA-DD61-DBD5-A0978CE30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14" y="980729"/>
            <a:ext cx="6786044" cy="5472460"/>
          </a:xfrm>
        </p:spPr>
      </p:pic>
    </p:spTree>
    <p:extLst>
      <p:ext uri="{BB962C8B-B14F-4D97-AF65-F5344CB8AC3E}">
        <p14:creationId xmlns:p14="http://schemas.microsoft.com/office/powerpoint/2010/main" val="397370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68087-C8DE-6A25-0AA4-F90B26CC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Vectorisation du prompt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57943-4732-2ED9-0DC9-5BEC8E4C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prompt est également vectorisé</a:t>
            </a:r>
          </a:p>
          <a:p>
            <a:pPr lvl="1"/>
            <a:r>
              <a:rPr lang="fr-FR" dirty="0"/>
              <a:t>En direct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7B48EC3-7F9D-3911-A42B-AF4DBB490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600209"/>
            <a:ext cx="747816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5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88D71-EB7F-3E7C-C95B-3917194C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Retrieval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027C64-0046-5A20-A35B-071B14E62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retrieval</a:t>
            </a:r>
            <a:r>
              <a:rPr lang="fr-FR" dirty="0"/>
              <a:t> consiste à parcourir la BD de vecteurs pour trouver les vecteurs les plus proche du prompt</a:t>
            </a:r>
          </a:p>
          <a:p>
            <a:pPr lvl="1"/>
            <a:r>
              <a:rPr lang="fr-FR" dirty="0"/>
              <a:t>Modèle </a:t>
            </a:r>
            <a:r>
              <a:rPr lang="fr-FR" dirty="0" err="1"/>
              <a:t>kNN</a:t>
            </a:r>
            <a:r>
              <a:rPr lang="fr-FR" dirty="0"/>
              <a:t> : k </a:t>
            </a:r>
            <a:r>
              <a:rPr lang="fr-FR" dirty="0" err="1"/>
              <a:t>Nearest</a:t>
            </a:r>
            <a:r>
              <a:rPr lang="fr-FR" dirty="0"/>
              <a:t> Neighbors</a:t>
            </a:r>
          </a:p>
          <a:p>
            <a:pPr lvl="1"/>
            <a:r>
              <a:rPr lang="fr-FR" dirty="0"/>
              <a:t>Framework </a:t>
            </a:r>
            <a:r>
              <a:rPr lang="fr-FR" dirty="0" err="1"/>
              <a:t>Scikit-learn</a:t>
            </a:r>
            <a:r>
              <a:rPr lang="fr-FR" dirty="0"/>
              <a:t> ou </a:t>
            </a:r>
            <a:r>
              <a:rPr lang="fr-FR" dirty="0" err="1"/>
              <a:t>np.vstack</a:t>
            </a:r>
            <a:endParaRPr lang="fr-FR" dirty="0"/>
          </a:p>
          <a:p>
            <a:pPr lvl="1"/>
            <a:r>
              <a:rPr lang="fr-FR" dirty="0"/>
              <a:t>Nécessite d'être rapide</a:t>
            </a:r>
          </a:p>
          <a:p>
            <a:pPr lvl="1"/>
            <a:r>
              <a:rPr lang="fr-FR" dirty="0"/>
              <a:t>GPU recommandé</a:t>
            </a:r>
          </a:p>
          <a:p>
            <a:pPr lvl="1"/>
            <a:r>
              <a:rPr lang="fr-FR" dirty="0"/>
              <a:t>k varie de 1 à quelques dizaines</a:t>
            </a:r>
          </a:p>
          <a:p>
            <a:r>
              <a:rPr lang="fr-FR" dirty="0"/>
              <a:t>Le </a:t>
            </a:r>
            <a:r>
              <a:rPr lang="fr-FR"/>
              <a:t>Retrieval</a:t>
            </a:r>
            <a:r>
              <a:rPr lang="fr-FR" dirty="0"/>
              <a:t> retourne donc une liste de vecteurs triés avec les scores</a:t>
            </a:r>
          </a:p>
        </p:txBody>
      </p:sp>
    </p:spTree>
    <p:extLst>
      <p:ext uri="{BB962C8B-B14F-4D97-AF65-F5344CB8AC3E}">
        <p14:creationId xmlns:p14="http://schemas.microsoft.com/office/powerpoint/2010/main" val="424688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A45055-9DC2-9613-FA9F-8234BE28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F520CE-9D9F-1351-0554-264AB6E8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 la précision de la réponse</a:t>
            </a:r>
          </a:p>
          <a:p>
            <a:r>
              <a:rPr lang="fr-FR" dirty="0"/>
              <a:t>Gestion du je ne sais pas</a:t>
            </a:r>
          </a:p>
        </p:txBody>
      </p:sp>
    </p:spTree>
    <p:extLst>
      <p:ext uri="{BB962C8B-B14F-4D97-AF65-F5344CB8AC3E}">
        <p14:creationId xmlns:p14="http://schemas.microsoft.com/office/powerpoint/2010/main" val="347907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66656-B135-75E3-EDB6-33147336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Augmentations des vecteurs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BA93A0-9781-79EB-C05F-D642AC93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nom des documents et </a:t>
            </a:r>
            <a:r>
              <a:rPr lang="fr-FR" dirty="0" err="1"/>
              <a:t>metadata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263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C4528-6434-5246-DFDF-4078515C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Retrieval</a:t>
            </a:r>
            <a:r>
              <a:rPr lang="fr-FR" dirty="0"/>
              <a:t> léger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A9C0E3-7DD2-4637-5C63-6E31DD6E5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de LLM</a:t>
            </a:r>
          </a:p>
          <a:p>
            <a:r>
              <a:rPr lang="fr-FR" dirty="0" err="1"/>
              <a:t>Metadata</a:t>
            </a:r>
            <a:endParaRPr lang="fr-FR" dirty="0"/>
          </a:p>
          <a:p>
            <a:r>
              <a:rPr lang="fr-FR" dirty="0"/>
              <a:t>Exemple </a:t>
            </a:r>
            <a:r>
              <a:rPr lang="fr-FR"/>
              <a:t>du Chat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543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C2F40-ACAB-B971-D53F-3C1202E6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Retrieval</a:t>
            </a:r>
            <a:r>
              <a:rPr lang="fr-FR" dirty="0"/>
              <a:t> augmenté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82241C-6832-F692-4788-C7F567F39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vecteurs sont bien plus légers que le document originel</a:t>
            </a:r>
          </a:p>
          <a:p>
            <a:r>
              <a:rPr lang="fr-FR" dirty="0"/>
              <a:t>Nécessite d'être </a:t>
            </a:r>
            <a:r>
              <a:rPr lang="fr-FR" dirty="0" err="1"/>
              <a:t>embedder</a:t>
            </a:r>
            <a:r>
              <a:rPr lang="fr-FR" dirty="0"/>
              <a:t> avec un modèle compatible</a:t>
            </a:r>
          </a:p>
          <a:p>
            <a:pPr lvl="1"/>
            <a:r>
              <a:rPr lang="fr-FR" dirty="0"/>
              <a:t>Mistral AI compatible uniquement avec mistral-</a:t>
            </a:r>
            <a:r>
              <a:rPr lang="fr-FR" dirty="0" err="1"/>
              <a:t>embed</a:t>
            </a:r>
            <a:endParaRPr lang="fr-FR" dirty="0"/>
          </a:p>
          <a:p>
            <a:r>
              <a:rPr lang="fr-FR" dirty="0"/>
              <a:t>Combien prendre de k (</a:t>
            </a:r>
            <a:r>
              <a:rPr lang="fr-FR" dirty="0" err="1"/>
              <a:t>knn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828516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3412</TotalTime>
  <Words>135</Words>
  <Application>Microsoft Office PowerPoint</Application>
  <PresentationFormat>Affichage à l'écran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Monotype Sorts</vt:lpstr>
      <vt:lpstr>Times New Roman</vt:lpstr>
      <vt:lpstr>cvc</vt:lpstr>
      <vt:lpstr>Présentation PowerPoint</vt:lpstr>
      <vt:lpstr>Architecture</vt:lpstr>
      <vt:lpstr>Vectorisation du prompt</vt:lpstr>
      <vt:lpstr>Retrieval</vt:lpstr>
      <vt:lpstr>Scores</vt:lpstr>
      <vt:lpstr>Augmentations des vecteurs</vt:lpstr>
      <vt:lpstr>Retrieval léger</vt:lpstr>
      <vt:lpstr>Retrieval augmenté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262</cp:revision>
  <dcterms:created xsi:type="dcterms:W3CDTF">2000-04-10T19:33:12Z</dcterms:created>
  <dcterms:modified xsi:type="dcterms:W3CDTF">2025-06-15T20:16:51Z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