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"/>
  </p:notesMasterIdLst>
  <p:handoutMasterIdLst>
    <p:handoutMasterId r:id="rId6"/>
  </p:handoutMasterIdLst>
  <p:sldIdLst>
    <p:sldId id="264" r:id="rId2"/>
    <p:sldId id="265" r:id="rId3"/>
    <p:sldId id="266" r:id="rId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/>
              <a:t>LLM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115616" y="5661248"/>
            <a:ext cx="6400800" cy="551554"/>
          </a:xfrm>
        </p:spPr>
        <p:txBody>
          <a:bodyPr/>
          <a:lstStyle/>
          <a:p>
            <a:pPr eaLnBrk="1" hangingPunct="1"/>
            <a:r>
              <a:rPr lang="fr-FR" altLang="fr-FR" dirty="0"/>
              <a:t>Fine Tuning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107222" y="1120676"/>
            <a:ext cx="4929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/>
              <a:t>Large </a:t>
            </a:r>
            <a:r>
              <a:rPr lang="fr-FR" sz="3600" dirty="0" err="1"/>
              <a:t>Language</a:t>
            </a:r>
            <a:r>
              <a:rPr lang="fr-FR" sz="3600" dirty="0"/>
              <a:t> Model</a:t>
            </a:r>
          </a:p>
          <a:p>
            <a:pPr algn="ctr"/>
            <a:r>
              <a:rPr lang="fr-FR" sz="3600" dirty="0" err="1"/>
              <a:t>Embedding</a:t>
            </a:r>
            <a:endParaRPr lang="fr-FR" sz="36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52C0B44-A72F-4C23-DF0D-20BA9F6FF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056" y="2852936"/>
            <a:ext cx="3851920" cy="24631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001164-A837-0D8F-BDC2-8A6B4E780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Défauts du RAG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29894E-B768-7A84-E886-F7501CDCF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Avec le RAG, le LLM n'a pas appris avec vos données</a:t>
            </a:r>
          </a:p>
          <a:p>
            <a:pPr lvl="1"/>
            <a:r>
              <a:rPr lang="fr-FR" dirty="0"/>
              <a:t>Le contexte à été augmenté</a:t>
            </a:r>
          </a:p>
          <a:p>
            <a:pPr lvl="1"/>
            <a:r>
              <a:rPr lang="fr-FR" dirty="0"/>
              <a:t>Chaque requête nécessite des </a:t>
            </a:r>
            <a:r>
              <a:rPr lang="fr-FR" dirty="0" err="1"/>
              <a:t>tokens</a:t>
            </a:r>
            <a:r>
              <a:rPr lang="fr-FR" dirty="0"/>
              <a:t> supplémentaires pour les vecteurs</a:t>
            </a:r>
          </a:p>
        </p:txBody>
      </p:sp>
    </p:spTree>
    <p:extLst>
      <p:ext uri="{BB962C8B-B14F-4D97-AF65-F5344CB8AC3E}">
        <p14:creationId xmlns:p14="http://schemas.microsoft.com/office/powerpoint/2010/main" val="1167108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229D0-07A9-FACC-A99D-D789A438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Fine Tuning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781E00-FE84-ECF1-4441-2D4144314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modèle peut être réentraîné avec VOS données afin d'intégrer les données</a:t>
            </a:r>
          </a:p>
          <a:p>
            <a:pPr lvl="1"/>
            <a:r>
              <a:rPr lang="fr-FR" dirty="0"/>
              <a:t>Il n' aura plus besoin de RAG</a:t>
            </a:r>
          </a:p>
          <a:p>
            <a:pPr lvl="1"/>
            <a:r>
              <a:rPr lang="fr-FR" dirty="0"/>
              <a:t>Processus couteux</a:t>
            </a:r>
          </a:p>
          <a:p>
            <a:pPr lvl="1"/>
            <a:r>
              <a:rPr lang="fr-FR" dirty="0"/>
              <a:t>Dangereux en cas de SaaS</a:t>
            </a:r>
          </a:p>
          <a:p>
            <a:r>
              <a:rPr lang="fr-FR" dirty="0"/>
              <a:t>Il n'y aura plus de gestion </a:t>
            </a:r>
            <a:r>
              <a:rPr lang="fr-FR"/>
              <a:t>du "Je </a:t>
            </a:r>
            <a:r>
              <a:rPr lang="fr-FR" dirty="0"/>
              <a:t>ne </a:t>
            </a:r>
            <a:r>
              <a:rPr lang="fr-FR"/>
              <a:t>sais pas" </a:t>
            </a:r>
            <a:r>
              <a:rPr lang="fr-FR" dirty="0"/>
              <a:t>et de la citation des sources</a:t>
            </a:r>
          </a:p>
          <a:p>
            <a:pPr lvl="1"/>
            <a:r>
              <a:rPr lang="fr-FR" dirty="0"/>
              <a:t>Les requêtes seront en revanche plus petites</a:t>
            </a:r>
          </a:p>
        </p:txBody>
      </p:sp>
    </p:spTree>
    <p:extLst>
      <p:ext uri="{BB962C8B-B14F-4D97-AF65-F5344CB8AC3E}">
        <p14:creationId xmlns:p14="http://schemas.microsoft.com/office/powerpoint/2010/main" val="1816486981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3608</TotalTime>
  <Words>90</Words>
  <Application>Microsoft Office PowerPoint</Application>
  <PresentationFormat>Affichage à l'écran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Monotype Sorts</vt:lpstr>
      <vt:lpstr>Times New Roman</vt:lpstr>
      <vt:lpstr>cvc</vt:lpstr>
      <vt:lpstr>Présentation PowerPoint</vt:lpstr>
      <vt:lpstr>Défauts du RAG</vt:lpstr>
      <vt:lpstr>Fine Tuning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278</cp:revision>
  <dcterms:created xsi:type="dcterms:W3CDTF">2000-04-10T19:33:12Z</dcterms:created>
  <dcterms:modified xsi:type="dcterms:W3CDTF">2025-06-16T10:00:38Z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