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336" r:id="rId3"/>
    <p:sldId id="337" r:id="rId4"/>
    <p:sldId id="338" r:id="rId5"/>
    <p:sldId id="339" r:id="rId6"/>
    <p:sldId id="340" r:id="rId7"/>
    <p:sldId id="341" r:id="rId8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F68A5A48-3F56-42B6-B291-0CA28B93856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D488A881-3765-4BB9-82CB-5AC5619481E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5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2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357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1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311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39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9C9C81B9-28C7-4386-9FF8-31E1F9ED69C1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Spring Boot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Boot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 est un projet Spring contenant le minimum pour créer un projet Web</a:t>
            </a:r>
          </a:p>
          <a:p>
            <a:pPr lvl="1"/>
            <a:r>
              <a:rPr lang="fr-FR" altLang="fr-FR" smtClean="0"/>
              <a:t>Compatible Maven et Gradle</a:t>
            </a:r>
          </a:p>
          <a:p>
            <a:pPr lvl="1"/>
            <a:r>
              <a:rPr lang="fr-FR" altLang="fr-FR" smtClean="0"/>
              <a:t>A pour but de simplifier Spring</a:t>
            </a:r>
          </a:p>
          <a:p>
            <a:pPr lvl="1"/>
            <a:r>
              <a:rPr lang="fr-FR" altLang="fr-FR" smtClean="0"/>
              <a:t>CLI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437112"/>
            <a:ext cx="33813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Intitializr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323850" y="1598613"/>
            <a:ext cx="3887788" cy="4114800"/>
          </a:xfrm>
        </p:spPr>
        <p:txBody>
          <a:bodyPr/>
          <a:lstStyle/>
          <a:p>
            <a:r>
              <a:rPr lang="fr-FR" altLang="fr-FR" smtClean="0"/>
              <a:t>Outil web pour créer un projet Spring Boot</a:t>
            </a:r>
          </a:p>
          <a:p>
            <a:pPr lvl="1"/>
            <a:r>
              <a:rPr lang="fr-FR" altLang="fr-FR" smtClean="0"/>
              <a:t>Avec les dépendances</a:t>
            </a:r>
          </a:p>
          <a:p>
            <a:pPr lvl="1"/>
            <a:r>
              <a:rPr lang="fr-FR" altLang="fr-FR" smtClean="0"/>
              <a:t>Start.spring.io</a:t>
            </a:r>
          </a:p>
        </p:txBody>
      </p:sp>
      <p:pic>
        <p:nvPicPr>
          <p:cNvPr id="614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2060575"/>
            <a:ext cx="50546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Dépendances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Possibilité d’ajouter des dépendances Spring Boot pour différents types de projet</a:t>
            </a:r>
          </a:p>
        </p:txBody>
      </p:sp>
      <p:pic>
        <p:nvPicPr>
          <p:cNvPr id="717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24175"/>
            <a:ext cx="48958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Annotations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 fonctionne par annotation</a:t>
            </a:r>
          </a:p>
          <a:p>
            <a:r>
              <a:rPr lang="fr-FR" altLang="fr-FR" smtClean="0"/>
              <a:t>La classe principale sera annoté par @SpringBootApplication</a:t>
            </a:r>
          </a:p>
        </p:txBody>
      </p:sp>
      <p:pic>
        <p:nvPicPr>
          <p:cNvPr id="81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33800"/>
            <a:ext cx="8410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CLI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611188" y="1319213"/>
            <a:ext cx="8334375" cy="4692650"/>
          </a:xfrm>
        </p:spPr>
        <p:txBody>
          <a:bodyPr/>
          <a:lstStyle/>
          <a:p>
            <a:r>
              <a:rPr lang="fr-FR" altLang="fr-FR" smtClean="0"/>
              <a:t>Peut s’exécuter via IDE, Maven ou Gradle</a:t>
            </a:r>
          </a:p>
          <a:p>
            <a:r>
              <a:rPr lang="fr-FR" altLang="fr-FR" smtClean="0"/>
              <a:t>Exemples</a:t>
            </a:r>
          </a:p>
          <a:p>
            <a:pPr lvl="1"/>
            <a:r>
              <a:rPr lang="fr-FR" altLang="fr-FR" smtClean="0"/>
              <a:t>mvnw spring-boot:run</a:t>
            </a:r>
          </a:p>
          <a:p>
            <a:pPr lvl="1"/>
            <a:r>
              <a:rPr lang="fr-FR" altLang="fr-FR" smtClean="0"/>
              <a:t>gradlew bootRun</a:t>
            </a:r>
          </a:p>
          <a:p>
            <a:pPr lvl="1"/>
            <a:r>
              <a:rPr lang="fr-FR" altLang="fr-FR" smtClean="0"/>
              <a:t>Embarque un serveur JEE et démarre le client</a:t>
            </a:r>
          </a:p>
        </p:txBody>
      </p:sp>
      <p:pic>
        <p:nvPicPr>
          <p:cNvPr id="9220" name="Picture 3" descr="The terminal outputting various log statements as our Spring Boot application starts u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644900"/>
            <a:ext cx="5616575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IntelliJ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395288" y="1333500"/>
            <a:ext cx="7772400" cy="4114800"/>
          </a:xfrm>
        </p:spPr>
        <p:txBody>
          <a:bodyPr/>
          <a:lstStyle/>
          <a:p>
            <a:r>
              <a:rPr lang="fr-FR" altLang="fr-FR" smtClean="0"/>
              <a:t>Pour exécuter le projet via IntelliJ il faut configurer Maven ou Gradle</a:t>
            </a:r>
          </a:p>
          <a:p>
            <a:pPr lvl="1"/>
            <a:r>
              <a:rPr lang="fr-FR" altLang="fr-FR" smtClean="0"/>
              <a:t>Clique droit sur pom.xml &gt; Add as maven project</a:t>
            </a:r>
          </a:p>
          <a:p>
            <a:pPr lvl="1"/>
            <a:r>
              <a:rPr lang="fr-FR" altLang="fr-FR" smtClean="0"/>
              <a:t>Automatique pour Gradle après téléchargement</a:t>
            </a:r>
          </a:p>
          <a:p>
            <a:endParaRPr lang="fr-FR" altLang="fr-FR" smtClean="0"/>
          </a:p>
        </p:txBody>
      </p:sp>
      <p:pic>
        <p:nvPicPr>
          <p:cNvPr id="102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657600"/>
            <a:ext cx="6134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118</Words>
  <Application>Microsoft Office PowerPoint</Application>
  <PresentationFormat>Affichage à l'écran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Spring Boot</vt:lpstr>
      <vt:lpstr>Spring Intitializr</vt:lpstr>
      <vt:lpstr>Dépendances</vt:lpstr>
      <vt:lpstr>Annotations</vt:lpstr>
      <vt:lpstr>CLI</vt:lpstr>
      <vt:lpstr>IntelliJ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184</cp:revision>
  <dcterms:created xsi:type="dcterms:W3CDTF">2000-04-10T19:33:12Z</dcterms:created>
  <dcterms:modified xsi:type="dcterms:W3CDTF">2020-05-03T13:28:11Z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