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98" r:id="rId3"/>
    <p:sldId id="293" r:id="rId4"/>
    <p:sldId id="301" r:id="rId5"/>
    <p:sldId id="299" r:id="rId6"/>
    <p:sldId id="300" r:id="rId7"/>
  </p:sldIdLst>
  <p:sldSz cx="9144000" cy="6858000" type="screen4x3"/>
  <p:notesSz cx="6648450" cy="978217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000"/>
            </a:lvl1pPr>
          </a:lstStyle>
          <a:p>
            <a:pPr>
              <a:defRPr/>
            </a:pPr>
            <a:fld id="{C7D295CF-791F-45EF-A549-CD275C83B697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800"/>
            </a:lvl1pPr>
          </a:lstStyle>
          <a:p>
            <a:pPr>
              <a:defRPr/>
            </a:pPr>
            <a:r>
              <a:rPr lang="fr-FR" altLang="fr-FR"/>
              <a:t>I-</a:t>
            </a:r>
            <a:fld id="{45AB36AD-7EDE-4789-946A-98E7D3D86BD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9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3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47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38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5566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4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45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7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0851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812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altLang="fr-FR" sz="1200" smtClean="0"/>
              <a:t>Page </a:t>
            </a:r>
            <a:fld id="{876FF9A4-283C-492F-A766-3CACCF4B257D}" type="slidenum">
              <a:rPr lang="fr-FR" alt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altLang="fr-FR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smtClean="0"/>
          </a:p>
          <a:p>
            <a:pPr eaLnBrk="1" hangingPunct="1"/>
            <a:r>
              <a:rPr lang="fr-FR" altLang="fr-FR" smtClean="0"/>
              <a:t>Lombok</a:t>
            </a:r>
          </a:p>
        </p:txBody>
      </p:sp>
      <p:pic>
        <p:nvPicPr>
          <p:cNvPr id="4099" name="Picture 5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081213"/>
            <a:ext cx="25590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Lombok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Lombok</a:t>
            </a:r>
          </a:p>
          <a:p>
            <a:pPr lvl="1"/>
            <a:r>
              <a:rPr lang="fr-FR" altLang="fr-FR" smtClean="0"/>
              <a:t>Permet de simplifier la programmation Java</a:t>
            </a:r>
          </a:p>
          <a:p>
            <a:pPr lvl="1"/>
            <a:r>
              <a:rPr lang="fr-FR" altLang="fr-FR" smtClean="0"/>
              <a:t>Création des constructeurs et des getter / setter automatique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Lombok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smtClean="0"/>
          </a:p>
        </p:txBody>
      </p:sp>
      <p:pic>
        <p:nvPicPr>
          <p:cNvPr id="6148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0"/>
            <a:ext cx="91821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@Data</a:t>
            </a: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@Data est un raccourci</a:t>
            </a:r>
          </a:p>
          <a:p>
            <a:pPr lvl="1"/>
            <a:r>
              <a:rPr lang="fr-FR" altLang="fr-FR" smtClean="0"/>
              <a:t>@Getter</a:t>
            </a:r>
          </a:p>
          <a:p>
            <a:pPr lvl="1"/>
            <a:r>
              <a:rPr lang="fr-FR" altLang="fr-FR" smtClean="0"/>
              <a:t>@Setter</a:t>
            </a:r>
          </a:p>
          <a:p>
            <a:pPr lvl="1"/>
            <a:r>
              <a:rPr lang="fr-FR" altLang="fr-FR" smtClean="0"/>
              <a:t>@ToString</a:t>
            </a:r>
          </a:p>
          <a:p>
            <a:pPr lvl="1"/>
            <a:r>
              <a:rPr lang="fr-FR" altLang="fr-FR" smtClean="0"/>
              <a:t>@EqualAndHashCode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@Slf4j</a:t>
            </a:r>
          </a:p>
        </p:txBody>
      </p:sp>
      <p:sp>
        <p:nvSpPr>
          <p:cNvPr id="819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mtClean="0"/>
              <a:t>Créer le logger Slf4j automatiquement</a:t>
            </a:r>
          </a:p>
          <a:p>
            <a:r>
              <a:rPr lang="fr-FR" altLang="fr-FR" smtClean="0"/>
              <a:t>Génère une variable log</a:t>
            </a:r>
          </a:p>
          <a:p>
            <a:pPr lvl="1"/>
            <a:r>
              <a:rPr lang="fr-FR" altLang="fr-FR" smtClean="0"/>
              <a:t>Log4J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Pour ajouter Lombok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2400" dirty="0" smtClean="0"/>
              <a:t>Sur </a:t>
            </a:r>
            <a:r>
              <a:rPr lang="fr-FR" sz="2400" dirty="0" err="1" smtClean="0"/>
              <a:t>Spring</a:t>
            </a:r>
            <a:r>
              <a:rPr lang="fr-FR" sz="2400" dirty="0" smtClean="0"/>
              <a:t> </a:t>
            </a:r>
            <a:r>
              <a:rPr lang="fr-FR" sz="2400" dirty="0" err="1" smtClean="0"/>
              <a:t>Initializr</a:t>
            </a:r>
            <a:r>
              <a:rPr lang="fr-FR" sz="2400" dirty="0" smtClean="0"/>
              <a:t> ajouter la dépendance Lombok</a:t>
            </a:r>
          </a:p>
          <a:p>
            <a:pPr lvl="1">
              <a:defRPr/>
            </a:pPr>
            <a:r>
              <a:rPr lang="fr-FR" sz="2000" dirty="0" smtClean="0"/>
              <a:t>Visualiser le fichier </a:t>
            </a:r>
            <a:r>
              <a:rPr lang="fr-FR" sz="2000" dirty="0" err="1" smtClean="0"/>
              <a:t>build.gradle</a:t>
            </a:r>
            <a:r>
              <a:rPr lang="fr-FR" sz="2000" dirty="0" smtClean="0"/>
              <a:t> ou pom.xml</a:t>
            </a:r>
          </a:p>
          <a:p>
            <a:pPr lvl="1">
              <a:defRPr/>
            </a:pPr>
            <a:r>
              <a:rPr lang="fr-FR" sz="2000" dirty="0" smtClean="0"/>
              <a:t>Ajouter les lignes manquantes à votre projet</a:t>
            </a:r>
          </a:p>
          <a:p>
            <a:pPr>
              <a:defRPr/>
            </a:pPr>
            <a:r>
              <a:rPr lang="fr-FR" sz="2400" dirty="0" smtClean="0"/>
              <a:t>Autre solution</a:t>
            </a:r>
          </a:p>
          <a:p>
            <a:pPr lvl="1">
              <a:defRPr/>
            </a:pPr>
            <a:r>
              <a:rPr lang="fr-FR" sz="2000" dirty="0" smtClean="0"/>
              <a:t>Utiliser le plugin Lombok</a:t>
            </a:r>
          </a:p>
          <a:p>
            <a:pPr lvl="1">
              <a:defRPr/>
            </a:pPr>
            <a:r>
              <a:rPr lang="fr-FR" sz="2000" dirty="0" smtClean="0"/>
              <a:t>id "</a:t>
            </a:r>
            <a:r>
              <a:rPr lang="fr-FR" sz="2000" dirty="0" err="1" smtClean="0"/>
              <a:t>io.freefair.lombok</a:t>
            </a:r>
            <a:r>
              <a:rPr lang="fr-FR" sz="2000" dirty="0" smtClean="0"/>
              <a:t>" version "5.0.1</a:t>
            </a:r>
            <a:r>
              <a:rPr lang="fr-FR" sz="2000" dirty="0"/>
              <a:t> " </a:t>
            </a:r>
            <a:r>
              <a:rPr lang="fr-FR" sz="2000" dirty="0" smtClean="0"/>
              <a:t> </a:t>
            </a:r>
          </a:p>
          <a:p>
            <a:pPr>
              <a:defRPr/>
            </a:pPr>
            <a:r>
              <a:rPr lang="fr-FR" sz="2400" dirty="0" smtClean="0"/>
              <a:t>Configuration </a:t>
            </a:r>
            <a:r>
              <a:rPr lang="fr-FR" sz="2400" dirty="0" err="1" smtClean="0"/>
              <a:t>IntelliJ</a:t>
            </a:r>
            <a:endParaRPr lang="fr-FR" sz="2400" dirty="0"/>
          </a:p>
          <a:p>
            <a:pPr lvl="1">
              <a:defRPr/>
            </a:pPr>
            <a:r>
              <a:rPr lang="fr-FR" sz="2000" dirty="0" smtClean="0"/>
              <a:t>Si configuration après coup</a:t>
            </a:r>
          </a:p>
          <a:p>
            <a:pPr lvl="1">
              <a:defRPr/>
            </a:pPr>
            <a:r>
              <a:rPr lang="en-US" sz="2000" dirty="0" smtClean="0"/>
              <a:t>File -&gt; Settings -&gt; Plugins : Install Lombok plugin</a:t>
            </a:r>
          </a:p>
          <a:p>
            <a:pPr lvl="1">
              <a:defRPr/>
            </a:pPr>
            <a:r>
              <a:rPr lang="en-US" sz="2000" dirty="0" smtClean="0"/>
              <a:t>File -&gt; Settings -&gt; Build, Execution, Deployment -&gt; Compiler -&gt; Annotation Processors and mark “Enable annotation processing”</a:t>
            </a:r>
          </a:p>
          <a:p>
            <a:pPr marL="457200" lvl="1" indent="0">
              <a:buFontTx/>
              <a:buNone/>
              <a:defRPr/>
            </a:pPr>
            <a:endParaRPr lang="fr-FR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3199</TotalTime>
  <Words>83</Words>
  <Application>Microsoft Office PowerPoint</Application>
  <PresentationFormat>Affichage à l'écran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Lombok</vt:lpstr>
      <vt:lpstr>Lombok</vt:lpstr>
      <vt:lpstr>@Data</vt:lpstr>
      <vt:lpstr>@Slf4j</vt:lpstr>
      <vt:lpstr>Pour ajouter Lombok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202</cp:revision>
  <dcterms:created xsi:type="dcterms:W3CDTF">2000-04-10T19:33:12Z</dcterms:created>
  <dcterms:modified xsi:type="dcterms:W3CDTF">2020-05-03T13:29:00Z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