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346" r:id="rId12"/>
    <p:sldId id="347" r:id="rId13"/>
    <p:sldId id="410" r:id="rId14"/>
    <p:sldId id="414" r:id="rId15"/>
    <p:sldId id="415" r:id="rId16"/>
    <p:sldId id="417" r:id="rId17"/>
    <p:sldId id="418" r:id="rId18"/>
    <p:sldId id="419" r:id="rId19"/>
    <p:sldId id="421" r:id="rId20"/>
    <p:sldId id="420" r:id="rId21"/>
    <p:sldId id="409" r:id="rId22"/>
    <p:sldId id="416" r:id="rId23"/>
    <p:sldId id="357" r:id="rId24"/>
    <p:sldId id="422" r:id="rId25"/>
    <p:sldId id="424" r:id="rId26"/>
    <p:sldId id="423" r:id="rId27"/>
    <p:sldId id="425" r:id="rId28"/>
    <p:sldId id="426" r:id="rId29"/>
    <p:sldId id="433" r:id="rId30"/>
    <p:sldId id="427" r:id="rId31"/>
    <p:sldId id="432" r:id="rId32"/>
    <p:sldId id="429" r:id="rId33"/>
    <p:sldId id="430" r:id="rId34"/>
    <p:sldId id="431" r:id="rId35"/>
    <p:sldId id="428" r:id="rId36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JPA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2125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Driver JDBC</a:t>
            </a:r>
          </a:p>
          <a:p>
            <a:r>
              <a:rPr lang="fr-FR" altLang="fr-FR"/>
              <a:t>Spring Data JPA</a:t>
            </a:r>
          </a:p>
          <a:p>
            <a:pPr lvl="1"/>
            <a:endParaRPr lang="fr-FR" altLang="fr-FR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Doivent importées javax.persistence.*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@entity</a:t>
            </a:r>
          </a:p>
          <a:p>
            <a:pPr lvl="1"/>
            <a:r>
              <a:rPr lang="fr-FR" altLang="fr-FR"/>
              <a:t>marque une classe comme entité</a:t>
            </a:r>
          </a:p>
          <a:p>
            <a:r>
              <a:rPr lang="fr-FR" altLang="fr-FR"/>
              <a:t>@table(name="Book")</a:t>
            </a:r>
          </a:p>
          <a:p>
            <a:pPr lvl="1"/>
            <a:r>
              <a:rPr lang="fr-FR" altLang="fr-FR"/>
              <a:t>créé le mapping vers la table</a:t>
            </a:r>
          </a:p>
          <a:p>
            <a:r>
              <a:rPr lang="fr-FR" altLang="fr-FR"/>
              <a:t>@Column(name="Price", nullable=false)</a:t>
            </a:r>
          </a:p>
          <a:p>
            <a:pPr lvl="1"/>
            <a:r>
              <a:rPr lang="fr-FR" altLang="fr-FR"/>
              <a:t>créé le mapping vers une colonne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@Id</a:t>
            </a:r>
          </a:p>
          <a:p>
            <a:pPr lvl="1"/>
            <a:r>
              <a:rPr lang="fr-FR" altLang="fr-FR"/>
              <a:t>Marque un attribut comme clé primaire</a:t>
            </a:r>
          </a:p>
          <a:p>
            <a:r>
              <a:rPr lang="fr-FR" altLang="fr-FR"/>
              <a:t>@GeneratedValue(strategy=GenerationType.IDENTITY)</a:t>
            </a:r>
          </a:p>
          <a:p>
            <a:pPr lvl="1"/>
            <a:r>
              <a:rPr lang="fr-FR" altLang="fr-FR"/>
              <a:t>Algorithme de génération de la clé</a:t>
            </a:r>
          </a:p>
          <a:p>
            <a:pPr lvl="1"/>
            <a:r>
              <a:rPr lang="fr-FR" altLang="fr-FR"/>
              <a:t>AUTO</a:t>
            </a:r>
          </a:p>
          <a:p>
            <a:pPr lvl="1"/>
            <a:r>
              <a:rPr lang="fr-FR" altLang="fr-FR"/>
              <a:t>IDENTITY</a:t>
            </a:r>
          </a:p>
          <a:p>
            <a:pPr lvl="1"/>
            <a:r>
              <a:rPr lang="fr-FR" altLang="fr-FR"/>
              <a:t>SEQUENCE</a:t>
            </a:r>
          </a:p>
          <a:p>
            <a:pPr lvl="1"/>
            <a:r>
              <a:rPr lang="fr-FR" altLang="fr-FR"/>
              <a:t>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Si la PK est auto-générée il faut sous traiter à la base a gestion de la PK</a:t>
            </a:r>
          </a:p>
          <a:p>
            <a:pPr lvl="1"/>
            <a:r>
              <a:rPr lang="fr-FR" altLang="fr-FR"/>
              <a:t>Key generator = identity</a:t>
            </a:r>
          </a:p>
          <a:p>
            <a:pPr lvl="1"/>
            <a:r>
              <a:rPr lang="fr-FR" altLang="fr-FR"/>
              <a:t>Pour Oracle il faut utiliser les sequences</a:t>
            </a:r>
          </a:p>
          <a:p>
            <a:r>
              <a:rPr lang="fr-FR" altLang="fr-FR"/>
              <a:t>Implémenter IEntity pour le pattern 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/>
              <a:t>La norme FindBy permet d’effectuer une requête</a:t>
            </a:r>
          </a:p>
          <a:p>
            <a:pPr lvl="1"/>
            <a:r>
              <a:rPr lang="fr-FR" altLang="fr-FR" sz="200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existe 2 façons de créer un Sort</a:t>
            </a:r>
          </a:p>
          <a:p>
            <a:endParaRPr lang="fr-FR" altLang="fr-FR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 lazy loading consiste à charger des objets uniquement lorsque l'on y accède explicitement</a:t>
            </a:r>
          </a:p>
          <a:p>
            <a:r>
              <a:rPr lang="fr-FR" altLang="fr-FR" sz="2400"/>
              <a:t>Livre peut posséder un attribut de type Utilisateur qui ne sera chargé que si l'ont y accède</a:t>
            </a:r>
          </a:p>
          <a:p>
            <a:r>
              <a:rPr lang="fr-FR" altLang="fr-FR" sz="2400"/>
              <a:t>Activé par défaut dans les relations *ToMany</a:t>
            </a:r>
          </a:p>
          <a:p>
            <a:r>
              <a:rPr lang="fr-FR" altLang="fr-FR" sz="2400"/>
              <a:t>Désactivé par défaut dans les relations ToOne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/>
              <a:t>Considérons les opérations </a:t>
            </a:r>
            <a:r>
              <a:rPr lang="fr-FR" altLang="fr-FR" sz="2000" u="sng"/>
              <a:t>C</a:t>
            </a:r>
            <a:r>
              <a:rPr lang="fr-FR" altLang="fr-FR" sz="2000"/>
              <a:t>reate, </a:t>
            </a:r>
            <a:r>
              <a:rPr lang="fr-FR" altLang="fr-FR" sz="2000" u="sng"/>
              <a:t>R</a:t>
            </a:r>
            <a:r>
              <a:rPr lang="fr-FR" altLang="fr-FR" sz="2000"/>
              <a:t>ead, </a:t>
            </a:r>
            <a:r>
              <a:rPr lang="fr-FR" altLang="fr-FR" sz="2000" u="sng"/>
              <a:t>U</a:t>
            </a:r>
            <a:r>
              <a:rPr lang="fr-FR" altLang="fr-FR" sz="2000"/>
              <a:t>pdate, </a:t>
            </a:r>
            <a:r>
              <a:rPr lang="fr-FR" altLang="fr-FR" sz="2000" u="sng"/>
              <a:t>D</a:t>
            </a:r>
            <a:r>
              <a:rPr lang="fr-FR" altLang="fr-FR" sz="2000"/>
              <a:t>elete en ce qui concerne les  </a:t>
            </a:r>
            <a:r>
              <a:rPr lang="fr-FR" alt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/>
              <a:t>Create :  Pourrait nécessiter des insertions dans plusieurs tables</a:t>
            </a:r>
          </a:p>
          <a:p>
            <a:pPr lvl="1"/>
            <a:r>
              <a:rPr lang="fr-FR" altLang="fr-FR" sz="1800"/>
              <a:t>Read :    Devons-nous lire toutes les données liées ? </a:t>
            </a:r>
          </a:p>
          <a:p>
            <a:pPr lvl="1"/>
            <a:r>
              <a:rPr lang="fr-FR" altLang="fr-FR" sz="1800"/>
              <a:t>Update : Quelles sont les parties du graphe des objets qui doivent changer ?</a:t>
            </a:r>
          </a:p>
          <a:p>
            <a:pPr lvl="1"/>
            <a:r>
              <a:rPr lang="fr-FR" altLang="fr-FR" sz="180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requêtes retournent des Stream</a:t>
            </a:r>
          </a:p>
          <a:p>
            <a:pPr lvl="1"/>
            <a:r>
              <a:rPr lang="fr-FR" altLang="fr-FR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/>
              <a:t>Détermine à partir des FK les associations</a:t>
            </a:r>
          </a:p>
          <a:p>
            <a:pPr lvl="1"/>
            <a:r>
              <a:rPr lang="fr-FR" altLang="fr-FR"/>
              <a:t>1-1</a:t>
            </a:r>
          </a:p>
          <a:p>
            <a:pPr lvl="1"/>
            <a:r>
              <a:rPr lang="fr-FR" altLang="fr-FR"/>
              <a:t>1-n</a:t>
            </a:r>
          </a:p>
          <a:p>
            <a:pPr lvl="1"/>
            <a:r>
              <a:rPr lang="fr-FR" altLang="fr-FR"/>
              <a:t>0-n</a:t>
            </a:r>
          </a:p>
          <a:p>
            <a:pPr lvl="1"/>
            <a:r>
              <a:rPr lang="fr-FR" altLang="fr-FR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Supposons la table Person -&gt; </a:t>
            </a:r>
            <a:r>
              <a:rPr lang="fr-FR" dirty="0" err="1"/>
              <a:t>Address</a:t>
            </a:r>
            <a:r>
              <a:rPr lang="fr-FR" dirty="0"/>
              <a:t> -&gt; </a:t>
            </a:r>
            <a:r>
              <a:rPr lang="fr-FR" dirty="0" err="1"/>
              <a:t>ZipCode</a:t>
            </a:r>
            <a:endParaRPr lang="fr-FR" dirty="0"/>
          </a:p>
          <a:p>
            <a:pPr lvl="1">
              <a:defRPr/>
            </a:pPr>
            <a:r>
              <a:rPr lang="fr-FR" dirty="0"/>
              <a:t>Nous voulons accéder à </a:t>
            </a:r>
            <a:r>
              <a:rPr lang="fr-FR" dirty="0" err="1"/>
              <a:t>person.address.zipCode</a:t>
            </a:r>
            <a:endParaRPr lang="fr-FR" dirty="0"/>
          </a:p>
          <a:p>
            <a:pPr lvl="1">
              <a:defRPr/>
            </a:pPr>
            <a:endParaRPr lang="fr-FR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</a:p>
          <a:p>
            <a:pPr lvl="1">
              <a:defRPr/>
            </a:pPr>
            <a:r>
              <a:rPr lang="fr-FR" dirty="0"/>
              <a:t>Il peut y a voir une ambiguïté </a:t>
            </a:r>
            <a:r>
              <a:rPr lang="fr-FR" dirty="0" err="1"/>
              <a:t>addresszip.code</a:t>
            </a:r>
            <a:endParaRPr lang="fr-FR" dirty="0"/>
          </a:p>
          <a:p>
            <a:pPr lvl="1">
              <a:defRPr/>
            </a:pPr>
            <a:r>
              <a:rPr lang="fr-FR" dirty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Query Language</a:t>
            </a:r>
          </a:p>
          <a:p>
            <a:r>
              <a:rPr lang="fr-FR" altLang="fr-FR"/>
              <a:t>Langage de requête objet</a:t>
            </a:r>
          </a:p>
          <a:p>
            <a:pPr lvl="1"/>
            <a:r>
              <a:rPr lang="fr-FR" altLang="fr-FR"/>
              <a:t>N'est pas du SQL</a:t>
            </a:r>
          </a:p>
          <a:p>
            <a:r>
              <a:rPr lang="en-US" altLang="fr-FR"/>
              <a:t>select b from Book b</a:t>
            </a:r>
          </a:p>
          <a:p>
            <a:r>
              <a:rPr lang="en-US" altLang="fr-FR"/>
              <a:t>select b from Book b where b.id = 1</a:t>
            </a:r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 fonctionne comme find</a:t>
            </a:r>
          </a:p>
          <a:p>
            <a:pPr lvl="1"/>
            <a:r>
              <a:rPr lang="fr-FR" altLang="fr-FR"/>
              <a:t>void deleteByRoleId(long roleId);</a:t>
            </a:r>
          </a:p>
          <a:p>
            <a:r>
              <a:rPr lang="fr-FR" altLang="fr-FR"/>
              <a:t>Pour update et insert il faut des requêtes JPQL et l’annotation @Modifying</a:t>
            </a:r>
          </a:p>
          <a:p>
            <a:r>
              <a:rPr lang="fr-FR" altLang="fr-FR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3B77-6DBF-43B1-A99F-EC083BA2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EA391-C048-42DD-A6F9-2EF722A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en bas niveau à JDBC</a:t>
            </a:r>
          </a:p>
          <a:p>
            <a:r>
              <a:rPr lang="fr-FR" dirty="0"/>
              <a:t>Sous couche de JPA</a:t>
            </a:r>
          </a:p>
        </p:txBody>
      </p:sp>
    </p:spTree>
    <p:extLst>
      <p:ext uri="{BB962C8B-B14F-4D97-AF65-F5344CB8AC3E}">
        <p14:creationId xmlns:p14="http://schemas.microsoft.com/office/powerpoint/2010/main" val="352043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/>
              <a:t>Le problème posé est celui de l’automatisation de la persistance des objets Java dans une base de données</a:t>
            </a:r>
          </a:p>
          <a:p>
            <a:r>
              <a:rPr lang="fr-FR" altLang="fr-FR" sz="2000"/>
              <a:t>Les solutions envisageables sont liées à beaucoup de questions que l’on peut se poser</a:t>
            </a:r>
          </a:p>
          <a:p>
            <a:pPr lvl="1"/>
            <a:r>
              <a:rPr lang="fr-FR" altLang="fr-FR" sz="1800"/>
              <a:t>Quelles doivent être les classes persistantes ?</a:t>
            </a:r>
          </a:p>
          <a:p>
            <a:pPr lvl="1"/>
            <a:r>
              <a:rPr lang="fr-FR" altLang="fr-FR" sz="1800"/>
              <a:t>Comment la correspondance avec les tables de la base est-elle définie ?</a:t>
            </a:r>
          </a:p>
          <a:p>
            <a:pPr lvl="1"/>
            <a:r>
              <a:rPr lang="fr-FR" altLang="fr-FR" sz="1800"/>
              <a:t>Comment gérer l’héritage ?</a:t>
            </a:r>
          </a:p>
          <a:p>
            <a:pPr lvl="1"/>
            <a:r>
              <a:rPr lang="fr-FR" altLang="fr-FR" sz="1800"/>
              <a:t>Comment représenter la durée de vie des objets et de leurs liens ? </a:t>
            </a:r>
          </a:p>
          <a:p>
            <a:pPr lvl="1"/>
            <a:r>
              <a:rPr lang="fr-FR" altLang="fr-FR" sz="1800"/>
              <a:t>Comment les requêtes peuvent-elles être automatisées et définies avec une vision orientée objet ?</a:t>
            </a:r>
          </a:p>
          <a:p>
            <a:r>
              <a:rPr lang="fr-FR" altLang="fr-FR" sz="2000"/>
              <a:t>Employer un outil destiné au mapping Objet Relationnel</a:t>
            </a:r>
          </a:p>
          <a:p>
            <a:pPr lvl="1"/>
            <a:r>
              <a:rPr lang="fr-FR" altLang="fr-FR" sz="1800"/>
              <a:t>Améliore la productivité </a:t>
            </a:r>
          </a:p>
          <a:p>
            <a:pPr lvl="1"/>
            <a:r>
              <a:rPr lang="fr-FR" altLang="fr-FR" sz="1800"/>
              <a:t>Améliore la maintenabilité du code</a:t>
            </a:r>
          </a:p>
          <a:p>
            <a:pPr lvl="1"/>
            <a:r>
              <a:rPr lang="fr-FR" altLang="fr-FR" sz="1800"/>
              <a:t>Permet une optimisation des performances de manière 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Application.properties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  <p:extLst>
      <p:ext uri="{BB962C8B-B14F-4D97-AF65-F5344CB8AC3E}">
        <p14:creationId xmlns:p14="http://schemas.microsoft.com/office/powerpoint/2010/main" val="30918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41A8-83C5-4959-863F-0101676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70D7B-26DA-42DE-9976-E597A4E5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;</a:t>
            </a:r>
          </a:p>
          <a:p>
            <a:r>
              <a:rPr lang="fr-FR" dirty="0" err="1"/>
              <a:t>environment.getProperty</a:t>
            </a:r>
            <a:r>
              <a:rPr lang="fr-FR" dirty="0"/>
              <a:t>("spring.name")</a:t>
            </a:r>
          </a:p>
        </p:txBody>
      </p:sp>
    </p:spTree>
    <p:extLst>
      <p:ext uri="{BB962C8B-B14F-4D97-AF65-F5344CB8AC3E}">
        <p14:creationId xmlns:p14="http://schemas.microsoft.com/office/powerpoint/2010/main" val="333555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25086-34CE-4B62-8F14-D36A6A5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d'une </a:t>
            </a:r>
            <a:r>
              <a:rPr lang="fr-FR" dirty="0" err="1"/>
              <a:t>datasource</a:t>
            </a:r>
            <a:r>
              <a:rPr lang="fr-FR" dirty="0"/>
              <a:t> par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C497-E57D-40A0-85C0-CD805014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199EB-F237-46D3-AABF-5DD16614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4421"/>
            <a:ext cx="7534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C64B2-1BB0-49E6-A759-4C8A3B0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Retrouver le </a:t>
            </a:r>
            <a:r>
              <a:rPr lang="fr-FR" dirty="0" err="1"/>
              <a:t>datasource</a:t>
            </a:r>
            <a:r>
              <a:rPr lang="fr-FR" dirty="0"/>
              <a:t>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D0B91-401D-4629-94A6-E808E368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0BDAA-08F2-427C-83DA-F9F7E6EA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00976"/>
            <a:ext cx="5828881" cy="26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306-EDDC-4F97-B9A7-1C1CCD3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Autowired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4EE15-78F5-4596-B36F-D3F2A225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DataSource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03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E09ED-2029-491B-BC83-B30B535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5693-37BD-4E2F-AE6B-4B3B2C47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JDBC bas niveau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81BAEF-C65C-4990-8F06-175B0A73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2636912"/>
            <a:ext cx="6772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/>
              <a:t>Les développeurs Java ont de nombreux choix :</a:t>
            </a:r>
          </a:p>
          <a:p>
            <a:pPr lvl="1"/>
            <a:r>
              <a:rPr lang="fr-FR" altLang="fr-FR"/>
              <a:t>Standards Java</a:t>
            </a:r>
          </a:p>
          <a:p>
            <a:pPr lvl="2"/>
            <a:r>
              <a:rPr lang="fr-FR" altLang="fr-FR"/>
              <a:t>Java Data Objects (JDO, JSR 12)</a:t>
            </a:r>
          </a:p>
          <a:p>
            <a:pPr lvl="2"/>
            <a:r>
              <a:rPr lang="fr-FR" altLang="fr-FR"/>
              <a:t>JPA</a:t>
            </a:r>
          </a:p>
          <a:p>
            <a:pPr lvl="2"/>
            <a:r>
              <a:rPr lang="fr-FR" altLang="fr-FR"/>
              <a:t>EJB 2.1</a:t>
            </a:r>
          </a:p>
          <a:p>
            <a:pPr lvl="2"/>
            <a:r>
              <a:rPr lang="fr-FR" altLang="fr-FR"/>
              <a:t>EJB 3.0 (JSR 220) </a:t>
            </a:r>
          </a:p>
          <a:p>
            <a:pPr lvl="1"/>
            <a:r>
              <a:rPr lang="fr-FR" altLang="fr-FR"/>
              <a:t>Solutions commerciales et open-source</a:t>
            </a:r>
          </a:p>
          <a:p>
            <a:pPr lvl="2"/>
            <a:r>
              <a:rPr lang="fr-FR" altLang="fr-FR"/>
              <a:t>Oracle Toplink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/>
          </a:p>
          <a:p>
            <a:pPr lvl="2"/>
            <a:r>
              <a:rPr lang="fr-FR" altLang="fr-FR"/>
              <a:t>iBatis SQL Maps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/>
          </a:p>
          <a:p>
            <a:pPr lvl="2"/>
            <a:r>
              <a:rPr lang="fr-FR" altLang="fr-FR"/>
              <a:t>Apache OJB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/>
          </a:p>
          <a:p>
            <a:pPr lvl="2"/>
            <a:r>
              <a:rPr lang="fr-FR" altLang="fr-FR"/>
              <a:t>Cayenne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/>
          </a:p>
          <a:p>
            <a:pPr lvl="2"/>
            <a:r>
              <a:rPr lang="fr-FR" altLang="fr-FR"/>
              <a:t>Hibernate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/>
              <a:t>Hibernate est l’outil le plus largement employé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/>
              <a:t>Fournir une vue centrée Java des informations concernant la persistance</a:t>
            </a:r>
          </a:p>
          <a:p>
            <a:r>
              <a:rPr lang="fr-FR" altLang="fr-FR"/>
              <a:t>Travaille avec des POJO</a:t>
            </a:r>
          </a:p>
          <a:p>
            <a:r>
              <a:rPr lang="fr-FR" altLang="fr-FR"/>
              <a:t>Supporte les concepts orientés objet </a:t>
            </a:r>
          </a:p>
          <a:p>
            <a:pPr lvl="1"/>
            <a:r>
              <a:rPr lang="fr-FR" altLang="fr-FR"/>
              <a:t>Encapsulation, héritage, polymorphisme</a:t>
            </a:r>
          </a:p>
          <a:p>
            <a:r>
              <a:rPr lang="fr-FR" altLang="fr-FR"/>
              <a:t>Supprime la nécessité de coder à la main le SQL</a:t>
            </a:r>
          </a:p>
          <a:p>
            <a:pPr lvl="1"/>
            <a:r>
              <a:rPr lang="fr-FR" altLang="fr-FR"/>
              <a:t>Les requêtes peuvent être définies dans des fichiers externes</a:t>
            </a:r>
          </a:p>
          <a:p>
            <a:pPr lvl="2"/>
            <a:r>
              <a:rPr lang="fr-FR" altLang="fr-FR"/>
              <a:t>Ecrites d’une manière orientée objet</a:t>
            </a:r>
          </a:p>
          <a:p>
            <a:pPr lvl="2"/>
            <a:endParaRPr lang="fr-FR" altLang="fr-FR"/>
          </a:p>
          <a:p>
            <a:pPr lvl="2"/>
            <a:endParaRPr lang="fr-FR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/>
              <a:t>POJO = Plain Old Java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/>
              <a:t>Hibernate implémente la couche d’accès aux données</a:t>
            </a:r>
          </a:p>
          <a:p>
            <a:pPr lvl="1"/>
            <a:r>
              <a:rPr lang="fr-FR" altLang="fr-FR" sz="1800"/>
              <a:t>Fournit des objets du domaine comme POJO en réponse aux requêtes</a:t>
            </a:r>
          </a:p>
          <a:p>
            <a:pPr lvl="1"/>
            <a:r>
              <a:rPr lang="fr-FR" altLang="fr-FR" sz="180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/>
              <a:t>Hibernate et JPA sont basés sur JDBC</a:t>
            </a:r>
          </a:p>
          <a:p>
            <a:pPr lvl="1"/>
            <a:r>
              <a:rPr lang="fr-FR" altLang="fr-FR"/>
              <a:t>Nécessite un driver JDBC</a:t>
            </a:r>
          </a:p>
          <a:p>
            <a:pPr lvl="1"/>
            <a:r>
              <a:rPr lang="fr-FR" altLang="fr-FR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La plupart des dialectes SQL sont pris en charge</a:t>
            </a:r>
          </a:p>
          <a:p>
            <a:pPr lvl="1"/>
            <a:r>
              <a:rPr lang="fr-FR" altLang="fr-FR"/>
              <a:t>Sql Server</a:t>
            </a:r>
          </a:p>
          <a:p>
            <a:pPr lvl="1"/>
            <a:r>
              <a:rPr lang="fr-FR" altLang="fr-FR"/>
              <a:t>Oracle</a:t>
            </a:r>
          </a:p>
          <a:p>
            <a:pPr lvl="1"/>
            <a:r>
              <a:rPr lang="fr-FR" altLang="fr-FR"/>
              <a:t>MySql</a:t>
            </a:r>
          </a:p>
          <a:p>
            <a:pPr lvl="1"/>
            <a:r>
              <a:rPr lang="fr-FR" altLang="fr-FR"/>
              <a:t>PostgreSql</a:t>
            </a:r>
          </a:p>
          <a:p>
            <a:r>
              <a:rPr lang="fr-FR" altLang="fr-FR"/>
              <a:t>Sauf SQLite</a:t>
            </a:r>
          </a:p>
          <a:p>
            <a:pPr lvl="1"/>
            <a:r>
              <a:rPr lang="fr-FR" altLang="fr-FR"/>
              <a:t>Il suffit d'étendre la classe Dialect</a:t>
            </a:r>
          </a:p>
          <a:p>
            <a:pPr lvl="1"/>
            <a:r>
              <a:rPr lang="fr-FR" altLang="fr-FR"/>
              <a:t>Cf SQLiteDialect.java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5987</TotalTime>
  <Words>992</Words>
  <Application>Microsoft Office PowerPoint</Application>
  <PresentationFormat>Affichage à l'écran (4:3)</PresentationFormat>
  <Paragraphs>203</Paragraphs>
  <Slides>35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Monotype Sorts</vt:lpstr>
      <vt:lpstr>Times New Roman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  <vt:lpstr>Spring JDBC</vt:lpstr>
      <vt:lpstr>Configuration</vt:lpstr>
      <vt:lpstr>Accès aux properties</vt:lpstr>
      <vt:lpstr>Création d'une datasource par programmation</vt:lpstr>
      <vt:lpstr>Retrouver le datasource Spring</vt:lpstr>
      <vt:lpstr>Autowired datasource</vt:lpstr>
      <vt:lpstr>Spring JDBC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2020-07-16T12:34:50Z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