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336" r:id="rId3"/>
    <p:sldId id="337" r:id="rId4"/>
    <p:sldId id="338" r:id="rId5"/>
    <p:sldId id="339" r:id="rId6"/>
    <p:sldId id="340" r:id="rId7"/>
    <p:sldId id="341" r:id="rId8"/>
  </p:sldIdLst>
  <p:sldSz cx="9144000" cy="6858000" type="screen4x3"/>
  <p:notesSz cx="6648450" cy="978217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8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4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000"/>
            </a:lvl1pPr>
          </a:lstStyle>
          <a:p>
            <a:pPr>
              <a:defRPr/>
            </a:pPr>
            <a:fld id="{F68A5A48-3F56-42B6-B291-0CA28B93856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800"/>
            </a:lvl1pPr>
          </a:lstStyle>
          <a:p>
            <a:pPr>
              <a:defRPr/>
            </a:pPr>
            <a:r>
              <a:rPr lang="fr-FR" altLang="fr-FR"/>
              <a:t>I-</a:t>
            </a:r>
            <a:fld id="{D488A881-3765-4BB9-82CB-5AC5619481E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49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85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53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02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4357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17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09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77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10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3114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7396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altLang="fr-FR" sz="1200" smtClean="0"/>
              <a:t>Page </a:t>
            </a:r>
            <a:fld id="{9C9C81B9-28C7-4386-9FF8-31E1F9ED69C1}" type="slidenum">
              <a:rPr lang="fr-FR" alt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altLang="fr-FR" smtClean="0">
              <a:latin typeface="Times New Roman" panose="02020603050405020304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Spring Boot</a:t>
            </a:r>
          </a:p>
        </p:txBody>
      </p:sp>
      <p:pic>
        <p:nvPicPr>
          <p:cNvPr id="1026" name="Picture 2" descr="https://3.bp.blogspot.com/-5xIixgOPrmo/WgzQ4Bca0tI/AAAAAAAABvc/gd0opJDhsCI-S4V7IHmJ09Bvt75Vgud8wCLcBGAs/s320/spring-boot%255B1%25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988840"/>
            <a:ext cx="30480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Spring Boot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Spring Boot est un projet Spring contenant le minimum pour créer un projet Web</a:t>
            </a:r>
          </a:p>
          <a:p>
            <a:pPr lvl="1"/>
            <a:r>
              <a:rPr lang="fr-FR" altLang="fr-FR" smtClean="0"/>
              <a:t>Compatible Maven et Gradle</a:t>
            </a:r>
          </a:p>
          <a:p>
            <a:pPr lvl="1"/>
            <a:r>
              <a:rPr lang="fr-FR" altLang="fr-FR" smtClean="0"/>
              <a:t>A pour but de simplifier Spring</a:t>
            </a:r>
          </a:p>
          <a:p>
            <a:pPr lvl="1"/>
            <a:r>
              <a:rPr lang="fr-FR" altLang="fr-FR" smtClean="0"/>
              <a:t>CLI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4437112"/>
            <a:ext cx="3381375" cy="1200150"/>
          </a:xfrm>
          <a:prstGeom prst="rect">
            <a:avLst/>
          </a:prstGeom>
        </p:spPr>
      </p:pic>
      <p:pic>
        <p:nvPicPr>
          <p:cNvPr id="5" name="Picture 2" descr="https://3.bp.blogspot.com/-5xIixgOPrmo/WgzQ4Bca0tI/AAAAAAAABvc/gd0opJDhsCI-S4V7IHmJ09Bvt75Vgud8wCLcBGAs/s320/spring-boot%255B1%255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224" y="637886"/>
            <a:ext cx="30480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Spring Intitializr</a:t>
            </a: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323850" y="1598613"/>
            <a:ext cx="3887788" cy="4114800"/>
          </a:xfrm>
        </p:spPr>
        <p:txBody>
          <a:bodyPr/>
          <a:lstStyle/>
          <a:p>
            <a:r>
              <a:rPr lang="fr-FR" altLang="fr-FR" smtClean="0"/>
              <a:t>Outil web pour créer un projet Spring Boot</a:t>
            </a:r>
          </a:p>
          <a:p>
            <a:pPr lvl="1"/>
            <a:r>
              <a:rPr lang="fr-FR" altLang="fr-FR" smtClean="0"/>
              <a:t>Avec les dépendances</a:t>
            </a:r>
          </a:p>
          <a:p>
            <a:pPr lvl="1"/>
            <a:r>
              <a:rPr lang="fr-FR" altLang="fr-FR" smtClean="0"/>
              <a:t>Start.spring.io</a:t>
            </a:r>
          </a:p>
        </p:txBody>
      </p:sp>
      <p:pic>
        <p:nvPicPr>
          <p:cNvPr id="6148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50" y="2060575"/>
            <a:ext cx="5054600" cy="483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Dépendances</a:t>
            </a:r>
          </a:p>
        </p:txBody>
      </p:sp>
      <p:sp>
        <p:nvSpPr>
          <p:cNvPr id="717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Possibilité d’ajouter des dépendances Spring Boot pour différents types de projet</a:t>
            </a:r>
          </a:p>
        </p:txBody>
      </p:sp>
      <p:pic>
        <p:nvPicPr>
          <p:cNvPr id="7172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924175"/>
            <a:ext cx="48958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Annotations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Spring Boot fonctionne par annotation</a:t>
            </a:r>
          </a:p>
          <a:p>
            <a:r>
              <a:rPr lang="fr-FR" altLang="fr-FR" smtClean="0"/>
              <a:t>La classe principale sera annoté par @SpringBootApplication</a:t>
            </a:r>
          </a:p>
        </p:txBody>
      </p:sp>
      <p:pic>
        <p:nvPicPr>
          <p:cNvPr id="8196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733800"/>
            <a:ext cx="84105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CLI</a:t>
            </a: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>
          <a:xfrm>
            <a:off x="611188" y="1319213"/>
            <a:ext cx="8334375" cy="4692650"/>
          </a:xfrm>
        </p:spPr>
        <p:txBody>
          <a:bodyPr/>
          <a:lstStyle/>
          <a:p>
            <a:r>
              <a:rPr lang="fr-FR" altLang="fr-FR" smtClean="0"/>
              <a:t>Peut s’exécuter via IDE, Maven ou Gradle</a:t>
            </a:r>
          </a:p>
          <a:p>
            <a:r>
              <a:rPr lang="fr-FR" altLang="fr-FR" smtClean="0"/>
              <a:t>Exemples</a:t>
            </a:r>
          </a:p>
          <a:p>
            <a:pPr lvl="1"/>
            <a:r>
              <a:rPr lang="fr-FR" altLang="fr-FR" smtClean="0"/>
              <a:t>mvnw spring-boot:run</a:t>
            </a:r>
          </a:p>
          <a:p>
            <a:pPr lvl="1"/>
            <a:r>
              <a:rPr lang="fr-FR" altLang="fr-FR" smtClean="0"/>
              <a:t>gradlew bootRun</a:t>
            </a:r>
          </a:p>
          <a:p>
            <a:pPr lvl="1"/>
            <a:r>
              <a:rPr lang="fr-FR" altLang="fr-FR" smtClean="0"/>
              <a:t>Embarque un serveur JEE et démarre le client</a:t>
            </a:r>
          </a:p>
        </p:txBody>
      </p:sp>
      <p:pic>
        <p:nvPicPr>
          <p:cNvPr id="9220" name="Picture 3" descr="The terminal outputting various log statements as our Spring Boot application starts up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644900"/>
            <a:ext cx="5616575" cy="31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IntelliJ</a:t>
            </a:r>
          </a:p>
        </p:txBody>
      </p:sp>
      <p:sp>
        <p:nvSpPr>
          <p:cNvPr id="10243" name="Espace réservé du contenu 2"/>
          <p:cNvSpPr>
            <a:spLocks noGrp="1"/>
          </p:cNvSpPr>
          <p:nvPr>
            <p:ph idx="1"/>
          </p:nvPr>
        </p:nvSpPr>
        <p:spPr>
          <a:xfrm>
            <a:off x="395288" y="1333500"/>
            <a:ext cx="7772400" cy="4114800"/>
          </a:xfrm>
        </p:spPr>
        <p:txBody>
          <a:bodyPr/>
          <a:lstStyle/>
          <a:p>
            <a:r>
              <a:rPr lang="fr-FR" altLang="fr-FR" smtClean="0"/>
              <a:t>Pour exécuter le projet via IntelliJ il faut configurer Maven ou Gradle</a:t>
            </a:r>
          </a:p>
          <a:p>
            <a:pPr lvl="1"/>
            <a:r>
              <a:rPr lang="fr-FR" altLang="fr-FR" smtClean="0"/>
              <a:t>Clique droit sur pom.xml &gt; Add as maven project</a:t>
            </a:r>
          </a:p>
          <a:p>
            <a:pPr lvl="1"/>
            <a:r>
              <a:rPr lang="fr-FR" altLang="fr-FR" smtClean="0"/>
              <a:t>Automatique pour Gradle après téléchargement</a:t>
            </a:r>
          </a:p>
          <a:p>
            <a:endParaRPr lang="fr-FR" altLang="fr-FR" smtClean="0"/>
          </a:p>
        </p:txBody>
      </p:sp>
      <p:pic>
        <p:nvPicPr>
          <p:cNvPr id="1024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657600"/>
            <a:ext cx="61341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3004</TotalTime>
  <Words>118</Words>
  <Application>Microsoft Office PowerPoint</Application>
  <PresentationFormat>Affichage à l'écran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Spring Boot</vt:lpstr>
      <vt:lpstr>Spring Intitializr</vt:lpstr>
      <vt:lpstr>Dépendances</vt:lpstr>
      <vt:lpstr>Annotations</vt:lpstr>
      <vt:lpstr>CLI</vt:lpstr>
      <vt:lpstr>IntelliJ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185</cp:revision>
  <dcterms:created xsi:type="dcterms:W3CDTF">2000-04-10T19:33:12Z</dcterms:created>
  <dcterms:modified xsi:type="dcterms:W3CDTF">2020-05-03T17:19:42Z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