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98" r:id="rId3"/>
    <p:sldId id="293" r:id="rId4"/>
    <p:sldId id="301" r:id="rId5"/>
    <p:sldId id="299" r:id="rId6"/>
    <p:sldId id="300" r:id="rId7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C7D295CF-791F-45EF-A549-CD275C83B69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5AB36AD-7EDE-4789-946A-98E7D3D86BD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7429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463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164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5238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56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160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12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374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85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81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876FF9A4-283C-492F-A766-3CACCF4B257D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Lombok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www.developpez.net/forums/attachments/p446949d1/a/a/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2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Lombok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Lombok</a:t>
            </a:r>
          </a:p>
          <a:p>
            <a:pPr lvl="1"/>
            <a:r>
              <a:rPr lang="fr-FR" altLang="fr-FR"/>
              <a:t>Permet de simplifier la programmation Java</a:t>
            </a:r>
          </a:p>
          <a:p>
            <a:pPr lvl="1"/>
            <a:r>
              <a:rPr lang="fr-FR" altLang="fr-FR"/>
              <a:t>Création des constructeurs et des getter / setter automatique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Lombok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614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821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@Data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@Data est un raccourci</a:t>
            </a:r>
          </a:p>
          <a:p>
            <a:pPr lvl="1"/>
            <a:r>
              <a:rPr lang="fr-FR" altLang="fr-FR"/>
              <a:t>@Getter</a:t>
            </a:r>
          </a:p>
          <a:p>
            <a:pPr lvl="1"/>
            <a:r>
              <a:rPr lang="fr-FR" altLang="fr-FR"/>
              <a:t>@Setter</a:t>
            </a:r>
          </a:p>
          <a:p>
            <a:pPr lvl="1"/>
            <a:r>
              <a:rPr lang="fr-FR" altLang="fr-FR"/>
              <a:t>@ToString</a:t>
            </a:r>
          </a:p>
          <a:p>
            <a:pPr lvl="1"/>
            <a:r>
              <a:rPr lang="fr-FR" altLang="fr-FR"/>
              <a:t>@EqualAndHashCode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@Slf4j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Créer le logger Slf4j automatiquement</a:t>
            </a:r>
          </a:p>
          <a:p>
            <a:r>
              <a:rPr lang="fr-FR" altLang="fr-FR"/>
              <a:t>Génère une variable log</a:t>
            </a:r>
          </a:p>
          <a:p>
            <a:pPr lvl="1"/>
            <a:r>
              <a:rPr lang="fr-FR" altLang="fr-FR"/>
              <a:t>Log4J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Pour ajouter 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/>
              <a:t>Sur </a:t>
            </a:r>
            <a:r>
              <a:rPr lang="fr-FR" sz="2400" dirty="0" err="1"/>
              <a:t>Spring</a:t>
            </a:r>
            <a:r>
              <a:rPr lang="fr-FR" sz="2400" dirty="0"/>
              <a:t> </a:t>
            </a:r>
            <a:r>
              <a:rPr lang="fr-FR" sz="2400" dirty="0" err="1"/>
              <a:t>Initializr</a:t>
            </a:r>
            <a:r>
              <a:rPr lang="fr-FR" sz="2400" dirty="0"/>
              <a:t> ajouter la dépendance Lombok</a:t>
            </a:r>
          </a:p>
          <a:p>
            <a:pPr lvl="1">
              <a:defRPr/>
            </a:pPr>
            <a:r>
              <a:rPr lang="fr-FR" sz="2000" dirty="0"/>
              <a:t>Visualiser le fichier </a:t>
            </a:r>
            <a:r>
              <a:rPr lang="fr-FR" sz="2000" dirty="0" err="1"/>
              <a:t>build.gradle</a:t>
            </a:r>
            <a:r>
              <a:rPr lang="fr-FR" sz="2000" dirty="0"/>
              <a:t> ou pom.xml</a:t>
            </a:r>
          </a:p>
          <a:p>
            <a:pPr lvl="1">
              <a:defRPr/>
            </a:pPr>
            <a:r>
              <a:rPr lang="fr-FR" sz="2000" dirty="0"/>
              <a:t>Ajouter les lignes manquantes à votre projet</a:t>
            </a:r>
          </a:p>
          <a:p>
            <a:pPr>
              <a:defRPr/>
            </a:pPr>
            <a:r>
              <a:rPr lang="fr-FR" sz="2400" dirty="0"/>
              <a:t>Autre solution</a:t>
            </a:r>
          </a:p>
          <a:p>
            <a:pPr lvl="1">
              <a:defRPr/>
            </a:pPr>
            <a:r>
              <a:rPr lang="fr-FR" sz="2000" dirty="0"/>
              <a:t>Utiliser le plugin Lombok</a:t>
            </a:r>
          </a:p>
          <a:p>
            <a:pPr lvl="1">
              <a:defRPr/>
            </a:pPr>
            <a:r>
              <a:rPr lang="fr-FR" sz="2000" dirty="0"/>
              <a:t>id "</a:t>
            </a:r>
            <a:r>
              <a:rPr lang="fr-FR" sz="2000" dirty="0" err="1"/>
              <a:t>io.freefair.lombok</a:t>
            </a:r>
            <a:r>
              <a:rPr lang="fr-FR" sz="2000" dirty="0"/>
              <a:t>" version "5.0.1 "  </a:t>
            </a:r>
          </a:p>
          <a:p>
            <a:pPr>
              <a:defRPr/>
            </a:pPr>
            <a:r>
              <a:rPr lang="fr-FR" sz="2400" dirty="0"/>
              <a:t>Configuration </a:t>
            </a:r>
            <a:r>
              <a:rPr lang="fr-FR" sz="2400" dirty="0" err="1"/>
              <a:t>IntelliJ</a:t>
            </a:r>
            <a:endParaRPr lang="fr-FR" sz="2400" dirty="0"/>
          </a:p>
          <a:p>
            <a:pPr lvl="1">
              <a:defRPr/>
            </a:pPr>
            <a:r>
              <a:rPr lang="en-US" sz="2000"/>
              <a:t>File </a:t>
            </a:r>
            <a:r>
              <a:rPr lang="en-US" sz="2000" dirty="0"/>
              <a:t>-&gt; Settings -&gt; Plugins : Install Lombok plugin</a:t>
            </a:r>
          </a:p>
          <a:p>
            <a:pPr lvl="1">
              <a:defRPr/>
            </a:pPr>
            <a:r>
              <a:rPr lang="en-US" sz="2000" dirty="0"/>
              <a:t>File -&gt; Settings -&gt; Build, Execution, Deployment -&gt; Compiler -&gt; Annotation Processors and mark “Enable annotation processing”</a:t>
            </a:r>
          </a:p>
          <a:p>
            <a:pPr marL="457200" lvl="1" indent="0">
              <a:buFontTx/>
              <a:buNone/>
              <a:defRPr/>
            </a:pP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123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Lombok</vt:lpstr>
      <vt:lpstr>Lombok</vt:lpstr>
      <vt:lpstr>@Data</vt:lpstr>
      <vt:lpstr>@Slf4j</vt:lpstr>
      <vt:lpstr>Pour ajouter Lombok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204</cp:revision>
  <dcterms:created xsi:type="dcterms:W3CDTF">2000-04-10T19:33:12Z</dcterms:created>
  <dcterms:modified xsi:type="dcterms:W3CDTF">2020-07-15T14:29:24Z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