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64" r:id="rId2"/>
    <p:sldId id="266" r:id="rId3"/>
    <p:sldId id="285" r:id="rId4"/>
    <p:sldId id="267" r:id="rId5"/>
    <p:sldId id="283" r:id="rId6"/>
    <p:sldId id="284" r:id="rId7"/>
    <p:sldId id="279" r:id="rId8"/>
    <p:sldId id="282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68" d="100"/>
          <a:sy n="68" d="100"/>
        </p:scale>
        <p:origin x="144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</a:t>
            </a:r>
          </a:p>
          <a:p>
            <a:pPr eaLnBrk="1" hangingPunct="1"/>
            <a:r>
              <a:rPr lang="fr-FR" altLang="fr-FR" dirty="0" smtClean="0"/>
              <a:t>Introduction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69160" y="5157192"/>
            <a:ext cx="6715125" cy="128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Python.org</a:t>
            </a:r>
          </a:p>
          <a:p>
            <a:r>
              <a:rPr lang="fr-FR" dirty="0" smtClean="0"/>
              <a:t>CLI</a:t>
            </a:r>
          </a:p>
          <a:p>
            <a:pPr lvl="1"/>
            <a:r>
              <a:rPr lang="fr-FR" dirty="0" smtClean="0"/>
              <a:t>Python</a:t>
            </a:r>
          </a:p>
          <a:p>
            <a:pPr lvl="1"/>
            <a:r>
              <a:rPr lang="fr-FR" dirty="0" smtClean="0"/>
              <a:t>Ou via menu démarrer</a:t>
            </a:r>
          </a:p>
        </p:txBody>
      </p:sp>
      <p:pic>
        <p:nvPicPr>
          <p:cNvPr id="3074" name="Picture 2" descr="Python est installé sous Wind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128" y="836504"/>
            <a:ext cx="4714875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a console Python sous Wind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" y="3284984"/>
            <a:ext cx="4355062" cy="217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22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407220"/>
            <a:ext cx="9648727" cy="504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51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Scripts Python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Fichiers *.</a:t>
            </a:r>
            <a:r>
              <a:rPr lang="fr-FR" dirty="0" err="1" smtClean="0"/>
              <a:t>py</a:t>
            </a:r>
            <a:endParaRPr lang="fr-FR" dirty="0" smtClean="0"/>
          </a:p>
          <a:p>
            <a:r>
              <a:rPr lang="fr-FR" dirty="0" smtClean="0"/>
              <a:t>Python filename.py</a:t>
            </a:r>
          </a:p>
          <a:p>
            <a:r>
              <a:rPr lang="fr-FR" dirty="0" smtClean="0"/>
              <a:t>Editeurs</a:t>
            </a:r>
          </a:p>
          <a:p>
            <a:pPr lvl="1"/>
            <a:r>
              <a:rPr lang="fr-FR" dirty="0" smtClean="0"/>
              <a:t>Notepad</a:t>
            </a:r>
          </a:p>
          <a:p>
            <a:pPr lvl="1"/>
            <a:r>
              <a:rPr lang="fr-FR" dirty="0" smtClean="0"/>
              <a:t>Visual Studio</a:t>
            </a:r>
          </a:p>
          <a:p>
            <a:pPr lvl="2"/>
            <a:r>
              <a:rPr lang="fr-FR" dirty="0" smtClean="0"/>
              <a:t>Code</a:t>
            </a:r>
          </a:p>
          <a:p>
            <a:pPr lvl="2"/>
            <a:r>
              <a:rPr lang="fr-FR" dirty="0" err="1" smtClean="0"/>
              <a:t>Community</a:t>
            </a:r>
            <a:endParaRPr lang="fr-FR" dirty="0"/>
          </a:p>
          <a:p>
            <a:pPr lvl="2"/>
            <a:r>
              <a:rPr lang="fr-FR" dirty="0" smtClean="0"/>
              <a:t>Professional</a:t>
            </a:r>
          </a:p>
          <a:p>
            <a:pPr lvl="1"/>
            <a:r>
              <a:rPr lang="fr-FR" dirty="0" smtClean="0"/>
              <a:t>Eclipse</a:t>
            </a:r>
          </a:p>
          <a:p>
            <a:pPr lvl="1"/>
            <a:r>
              <a:rPr lang="fr-FR" dirty="0" err="1" smtClean="0"/>
              <a:t>PyCharm</a:t>
            </a:r>
            <a:endParaRPr lang="fr-FR" dirty="0" smtClean="0"/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489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Intellisense</a:t>
            </a:r>
            <a:endParaRPr lang="fr-FR" dirty="0"/>
          </a:p>
        </p:txBody>
      </p:sp>
      <p:pic>
        <p:nvPicPr>
          <p:cNvPr id="4" name="python-intellisense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9552" y="908720"/>
            <a:ext cx="7967662" cy="5040313"/>
          </a:xfrm>
        </p:spPr>
      </p:pic>
    </p:spTree>
    <p:extLst>
      <p:ext uri="{BB962C8B-B14F-4D97-AF65-F5344CB8AC3E}">
        <p14:creationId xmlns:p14="http://schemas.microsoft.com/office/powerpoint/2010/main" val="119388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PyLint</a:t>
            </a:r>
            <a:endParaRPr lang="fr-FR" dirty="0"/>
          </a:p>
        </p:txBody>
      </p:sp>
      <p:pic>
        <p:nvPicPr>
          <p:cNvPr id="4" name="python-linting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1560" y="980728"/>
            <a:ext cx="7967662" cy="5040313"/>
          </a:xfrm>
        </p:spPr>
      </p:pic>
    </p:spTree>
    <p:extLst>
      <p:ext uri="{BB962C8B-B14F-4D97-AF65-F5344CB8AC3E}">
        <p14:creationId xmlns:p14="http://schemas.microsoft.com/office/powerpoint/2010/main" val="210763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Debug</a:t>
            </a:r>
            <a:endParaRPr lang="fr-FR" dirty="0"/>
          </a:p>
        </p:txBody>
      </p:sp>
      <p:pic>
        <p:nvPicPr>
          <p:cNvPr id="4" name="python-debugging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3568" y="980728"/>
            <a:ext cx="7967662" cy="5040313"/>
          </a:xfrm>
        </p:spPr>
      </p:pic>
    </p:spTree>
    <p:extLst>
      <p:ext uri="{BB962C8B-B14F-4D97-AF65-F5344CB8AC3E}">
        <p14:creationId xmlns:p14="http://schemas.microsoft.com/office/powerpoint/2010/main" val="9430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Snippet</a:t>
            </a:r>
            <a:endParaRPr lang="fr-FR" dirty="0"/>
          </a:p>
        </p:txBody>
      </p:sp>
      <p:pic>
        <p:nvPicPr>
          <p:cNvPr id="4" name="python-snippets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3568" y="1123358"/>
            <a:ext cx="7967662" cy="5040313"/>
          </a:xfrm>
        </p:spPr>
      </p:pic>
    </p:spTree>
    <p:extLst>
      <p:ext uri="{BB962C8B-B14F-4D97-AF65-F5344CB8AC3E}">
        <p14:creationId xmlns:p14="http://schemas.microsoft.com/office/powerpoint/2010/main" val="337542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Package Installer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801661"/>
            <a:ext cx="6516216" cy="465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8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dirty="0" smtClean="0"/>
              <a:t>Python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776"/>
            <a:ext cx="8766175" cy="5040313"/>
          </a:xfrm>
        </p:spPr>
        <p:txBody>
          <a:bodyPr/>
          <a:lstStyle/>
          <a:p>
            <a:r>
              <a:rPr lang="fr-FR" altLang="fr-FR" dirty="0"/>
              <a:t>Python est un langage de programmation </a:t>
            </a:r>
            <a:r>
              <a:rPr lang="fr-FR" altLang="fr-FR" dirty="0" smtClean="0"/>
              <a:t>objet et multiplateformes</a:t>
            </a:r>
          </a:p>
          <a:p>
            <a:r>
              <a:rPr lang="fr-FR" altLang="fr-FR" dirty="0" smtClean="0"/>
              <a:t>Python </a:t>
            </a:r>
            <a:r>
              <a:rPr lang="fr-FR" altLang="fr-FR" dirty="0"/>
              <a:t>est </a:t>
            </a:r>
            <a:r>
              <a:rPr lang="fr-FR" altLang="fr-FR" dirty="0" smtClean="0"/>
              <a:t>libre</a:t>
            </a:r>
          </a:p>
          <a:p>
            <a:r>
              <a:rPr lang="fr-FR" altLang="fr-FR" dirty="0"/>
              <a:t>Créé par Guido van </a:t>
            </a:r>
            <a:r>
              <a:rPr lang="fr-FR" altLang="fr-FR" dirty="0" err="1" smtClean="0"/>
              <a:t>Rossum</a:t>
            </a:r>
            <a:endParaRPr lang="fr-FR" altLang="fr-FR" dirty="0" smtClean="0"/>
          </a:p>
          <a:p>
            <a:pPr lvl="1"/>
            <a:r>
              <a:rPr lang="fr-FR" altLang="fr-FR" dirty="0" smtClean="0"/>
              <a:t>Hommage aux Monty Python</a:t>
            </a:r>
          </a:p>
          <a:p>
            <a:r>
              <a:rPr lang="fr-FR" altLang="fr-FR" dirty="0" smtClean="0"/>
              <a:t>Python 3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3016" y="5135005"/>
            <a:ext cx="6715125" cy="1285875"/>
          </a:xfrm>
          <a:prstGeom prst="rect">
            <a:avLst/>
          </a:prstGeom>
        </p:spPr>
      </p:pic>
      <p:pic>
        <p:nvPicPr>
          <p:cNvPr id="7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904" y="2141204"/>
            <a:ext cx="3813096" cy="274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Guido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7128792" cy="5040560"/>
          </a:xfrm>
        </p:spPr>
        <p:txBody>
          <a:bodyPr/>
          <a:lstStyle/>
          <a:p>
            <a:r>
              <a:rPr lang="fr-FR" dirty="0"/>
              <a:t>There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one -- and </a:t>
            </a:r>
            <a:r>
              <a:rPr lang="fr-FR" dirty="0" err="1"/>
              <a:t>preferably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one -- </a:t>
            </a:r>
            <a:r>
              <a:rPr lang="fr-FR" dirty="0" err="1"/>
              <a:t>obvious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to do </a:t>
            </a:r>
            <a:r>
              <a:rPr lang="fr-FR" dirty="0" err="1" smtClean="0"/>
              <a:t>it</a:t>
            </a:r>
            <a:endParaRPr lang="fr-FR" dirty="0" smtClean="0"/>
          </a:p>
          <a:p>
            <a:pPr lvl="1"/>
            <a:r>
              <a:rPr lang="fr-FR" dirty="0" smtClean="0"/>
              <a:t>il </a:t>
            </a:r>
            <a:r>
              <a:rPr lang="fr-FR" dirty="0"/>
              <a:t>devrait exister une (et de préférence une seule) manière évidente de procéder ;</a:t>
            </a:r>
          </a:p>
          <a:p>
            <a:r>
              <a:rPr lang="fr-FR" dirty="0" err="1"/>
              <a:t>Although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not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obvious</a:t>
            </a:r>
            <a:r>
              <a:rPr lang="fr-FR" dirty="0"/>
              <a:t> at first </a:t>
            </a:r>
            <a:r>
              <a:rPr lang="fr-FR" dirty="0" err="1"/>
              <a:t>unless</a:t>
            </a:r>
            <a:r>
              <a:rPr lang="fr-FR" dirty="0"/>
              <a:t> </a:t>
            </a:r>
            <a:r>
              <a:rPr lang="fr-FR" dirty="0" err="1"/>
              <a:t>you're</a:t>
            </a:r>
            <a:r>
              <a:rPr lang="fr-FR" dirty="0"/>
              <a:t> </a:t>
            </a:r>
            <a:r>
              <a:rPr lang="fr-FR" dirty="0" smtClean="0"/>
              <a:t>Dutch</a:t>
            </a:r>
          </a:p>
          <a:p>
            <a:pPr lvl="1"/>
            <a:r>
              <a:rPr lang="fr-FR" dirty="0" smtClean="0"/>
              <a:t>même </a:t>
            </a:r>
            <a:r>
              <a:rPr lang="fr-FR" dirty="0"/>
              <a:t>si cette manière n'est pas forcément évidente au premier abord, à moins que vous ne soyez Néerlandais ; </a:t>
            </a:r>
          </a:p>
          <a:p>
            <a:endParaRPr lang="fr-FR" dirty="0"/>
          </a:p>
        </p:txBody>
      </p:sp>
      <p:pic>
        <p:nvPicPr>
          <p:cNvPr id="4" name="Picture 2" descr="https://upload.wikimedia.org/wikipedia/commons/thumb/6/66/Guido_van_Rossum_OSCON_2006.jpg/150px-Guido_van_Rossum_OSCON_2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023" y="1425673"/>
            <a:ext cx="2055631" cy="308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2528" y="5179965"/>
            <a:ext cx="6715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dirty="0" smtClean="0"/>
              <a:t>Python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/>
              <a:t>Python </a:t>
            </a:r>
            <a:r>
              <a:rPr lang="fr-FR" altLang="fr-FR" dirty="0" smtClean="0"/>
              <a:t>est un langage de haut niveau mais simple</a:t>
            </a:r>
            <a:endParaRPr lang="fr-FR" altLang="fr-FR" dirty="0"/>
          </a:p>
          <a:p>
            <a:r>
              <a:rPr lang="fr-FR" altLang="fr-FR" dirty="0" smtClean="0"/>
              <a:t>Python </a:t>
            </a:r>
            <a:r>
              <a:rPr lang="fr-FR" altLang="fr-FR" dirty="0"/>
              <a:t>est </a:t>
            </a:r>
            <a:r>
              <a:rPr lang="fr-FR" altLang="fr-FR" dirty="0" smtClean="0"/>
              <a:t>interprété</a:t>
            </a:r>
          </a:p>
          <a:p>
            <a:pPr lvl="1"/>
            <a:r>
              <a:rPr lang="fr-FR" altLang="fr-FR" dirty="0" smtClean="0"/>
              <a:t>Pas le plus rapide</a:t>
            </a:r>
          </a:p>
          <a:p>
            <a:r>
              <a:rPr lang="fr-FR" altLang="fr-FR" dirty="0" smtClean="0"/>
              <a:t>Python </a:t>
            </a:r>
            <a:r>
              <a:rPr lang="fr-FR" altLang="fr-FR" dirty="0"/>
              <a:t>favorise la programmation impérative structurée, fonctionnelle et orientée </a:t>
            </a:r>
            <a:r>
              <a:rPr lang="fr-FR" altLang="fr-FR" dirty="0" smtClean="0"/>
              <a:t>objet</a:t>
            </a:r>
          </a:p>
          <a:p>
            <a:r>
              <a:rPr lang="fr-FR" altLang="fr-FR" dirty="0" smtClean="0"/>
              <a:t>Python 3.x</a:t>
            </a:r>
          </a:p>
          <a:p>
            <a:pPr lvl="1"/>
            <a:r>
              <a:rPr lang="fr-FR" altLang="fr-FR" dirty="0" smtClean="0"/>
              <a:t>Grosses différences avec Python 2.x</a:t>
            </a:r>
            <a:endParaRPr lang="fr-FR" altLang="fr-FR" dirty="0"/>
          </a:p>
          <a:p>
            <a:endParaRPr lang="fr-FR" alt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" y="5167313"/>
            <a:ext cx="6715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1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Python 1.0 (Beta) : 1990</a:t>
            </a:r>
          </a:p>
          <a:p>
            <a:r>
              <a:rPr lang="fr-FR" sz="2400" dirty="0" smtClean="0"/>
              <a:t>Python 1.5 : 1999</a:t>
            </a:r>
          </a:p>
          <a:p>
            <a:r>
              <a:rPr lang="fr-FR" sz="2400" dirty="0" smtClean="0"/>
              <a:t>Python 2.0 : 2000</a:t>
            </a:r>
          </a:p>
          <a:p>
            <a:pPr lvl="1"/>
            <a:r>
              <a:rPr lang="fr-FR" sz="2000" dirty="0" smtClean="0"/>
              <a:t>Unicode</a:t>
            </a:r>
          </a:p>
          <a:p>
            <a:r>
              <a:rPr lang="fr-FR" sz="2400" dirty="0" smtClean="0"/>
              <a:t>Python 2.7 : 2010</a:t>
            </a:r>
          </a:p>
          <a:p>
            <a:pPr lvl="1"/>
            <a:r>
              <a:rPr lang="fr-FR" sz="2000" dirty="0" smtClean="0"/>
              <a:t>Encore très utilisé</a:t>
            </a:r>
          </a:p>
          <a:p>
            <a:r>
              <a:rPr lang="fr-FR" sz="2400" dirty="0" smtClean="0"/>
              <a:t>Python 3.0 : 2008</a:t>
            </a:r>
          </a:p>
          <a:p>
            <a:pPr lvl="1"/>
            <a:r>
              <a:rPr lang="fr-FR" sz="2000" dirty="0" smtClean="0"/>
              <a:t>Rupture, pas de </a:t>
            </a:r>
            <a:r>
              <a:rPr lang="fr-FR" sz="2000" smtClean="0"/>
              <a:t>compatibilité descendante</a:t>
            </a:r>
          </a:p>
          <a:p>
            <a:pPr lvl="1"/>
            <a:r>
              <a:rPr lang="fr-FR" sz="2000" dirty="0" smtClean="0"/>
              <a:t>Séparation de </a:t>
            </a:r>
            <a:r>
              <a:rPr lang="fr-FR" sz="2000" dirty="0" err="1" smtClean="0"/>
              <a:t>str</a:t>
            </a:r>
            <a:r>
              <a:rPr lang="fr-FR" sz="2000" dirty="0" smtClean="0"/>
              <a:t> et bytes, les </a:t>
            </a:r>
            <a:r>
              <a:rPr lang="fr-FR" sz="2000" dirty="0" err="1" smtClean="0"/>
              <a:t>str</a:t>
            </a:r>
            <a:r>
              <a:rPr lang="fr-FR" sz="2000" dirty="0" smtClean="0"/>
              <a:t> sont en Unicode par défaut</a:t>
            </a:r>
          </a:p>
          <a:p>
            <a:pPr lvl="1"/>
            <a:r>
              <a:rPr lang="fr-FR" sz="2000" dirty="0" smtClean="0"/>
              <a:t>/ flottant</a:t>
            </a:r>
          </a:p>
          <a:p>
            <a:pPr lvl="1"/>
            <a:r>
              <a:rPr lang="fr-FR" sz="2000" dirty="0" smtClean="0"/>
              <a:t>Booléens</a:t>
            </a:r>
          </a:p>
          <a:p>
            <a:pPr lvl="1"/>
            <a:r>
              <a:rPr lang="fr-FR" sz="2000" dirty="0" smtClean="0"/>
              <a:t>Disparition de __init__.py</a:t>
            </a:r>
          </a:p>
          <a:p>
            <a:r>
              <a:rPr lang="fr-FR" sz="2400" dirty="0" smtClean="0"/>
              <a:t>Python 3.5 : 2015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547" y="5157192"/>
            <a:ext cx="6715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22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dirty="0" smtClean="0"/>
              <a:t>Python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 smtClean="0"/>
              <a:t>Python </a:t>
            </a:r>
            <a:r>
              <a:rPr lang="fr-FR" altLang="fr-FR" dirty="0"/>
              <a:t>est </a:t>
            </a:r>
            <a:r>
              <a:rPr lang="fr-FR" altLang="fr-FR" dirty="0" smtClean="0"/>
              <a:t>doté</a:t>
            </a:r>
          </a:p>
          <a:p>
            <a:pPr lvl="1"/>
            <a:r>
              <a:rPr lang="fr-FR" altLang="fr-FR" dirty="0" smtClean="0"/>
              <a:t>d'un </a:t>
            </a:r>
            <a:r>
              <a:rPr lang="fr-FR" altLang="fr-FR" dirty="0"/>
              <a:t>typage dynamique </a:t>
            </a:r>
            <a:r>
              <a:rPr lang="fr-FR" altLang="fr-FR" dirty="0" smtClean="0"/>
              <a:t>fort</a:t>
            </a:r>
          </a:p>
          <a:p>
            <a:pPr lvl="1"/>
            <a:r>
              <a:rPr lang="fr-FR" altLang="fr-FR" dirty="0" smtClean="0"/>
              <a:t>d'une </a:t>
            </a:r>
            <a:r>
              <a:rPr lang="fr-FR" altLang="fr-FR" dirty="0"/>
              <a:t>gestion automatique de la mémoire par </a:t>
            </a:r>
            <a:r>
              <a:rPr lang="fr-FR" altLang="fr-FR" dirty="0" smtClean="0"/>
              <a:t>ramasse-miettes</a:t>
            </a:r>
          </a:p>
          <a:p>
            <a:pPr lvl="1"/>
            <a:r>
              <a:rPr lang="fr-FR" altLang="fr-FR" dirty="0" smtClean="0"/>
              <a:t>d'un </a:t>
            </a:r>
            <a:r>
              <a:rPr lang="fr-FR" altLang="fr-FR" dirty="0"/>
              <a:t>système de gestion d'exception</a:t>
            </a:r>
          </a:p>
          <a:p>
            <a:r>
              <a:rPr lang="fr-FR" altLang="fr-FR" dirty="0"/>
              <a:t>Similaire à </a:t>
            </a:r>
            <a:r>
              <a:rPr lang="fr-FR" altLang="fr-FR" dirty="0" smtClean="0"/>
              <a:t>Perl </a:t>
            </a:r>
            <a:r>
              <a:rPr lang="fr-FR" altLang="fr-FR" dirty="0"/>
              <a:t>et </a:t>
            </a:r>
            <a:r>
              <a:rPr lang="fr-FR" altLang="fr-FR" dirty="0" smtClean="0"/>
              <a:t>Ruby</a:t>
            </a:r>
          </a:p>
        </p:txBody>
      </p:sp>
      <p:pic>
        <p:nvPicPr>
          <p:cNvPr id="5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86" y="4149080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723" y="5167313"/>
            <a:ext cx="6715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6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Python et les autres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est un mélange de C, C++, Modula et Perl</a:t>
            </a:r>
          </a:p>
          <a:p>
            <a:r>
              <a:rPr lang="fr-FR" dirty="0" smtClean="0"/>
              <a:t>Très utilisé dans le monde du </a:t>
            </a:r>
            <a:r>
              <a:rPr lang="fr-FR" dirty="0" err="1" smtClean="0"/>
              <a:t>scripting</a:t>
            </a:r>
            <a:endParaRPr lang="fr-FR" dirty="0" smtClean="0"/>
          </a:p>
          <a:p>
            <a:pPr lvl="1"/>
            <a:r>
              <a:rPr lang="fr-FR" dirty="0" smtClean="0"/>
              <a:t>Successeur de Perl</a:t>
            </a:r>
          </a:p>
          <a:p>
            <a:r>
              <a:rPr lang="fr-FR" dirty="0" smtClean="0"/>
              <a:t>Très utilisé dans l’apprentissage objet</a:t>
            </a:r>
          </a:p>
          <a:p>
            <a:pPr lvl="1"/>
            <a:r>
              <a:rPr lang="fr-FR" dirty="0" smtClean="0"/>
              <a:t>Moins lourd que Java et C#</a:t>
            </a:r>
          </a:p>
          <a:p>
            <a:pPr lvl="1"/>
            <a:r>
              <a:rPr lang="fr-FR" dirty="0" smtClean="0"/>
              <a:t>Meilleurs que Perl</a:t>
            </a:r>
          </a:p>
          <a:p>
            <a:pPr lvl="1"/>
            <a:r>
              <a:rPr lang="fr-FR" dirty="0" smtClean="0"/>
              <a:t>Moins aboutis</a:t>
            </a:r>
          </a:p>
          <a:p>
            <a:r>
              <a:rPr lang="fr-FR" dirty="0" smtClean="0"/>
              <a:t>Très utilisé dans le </a:t>
            </a:r>
            <a:r>
              <a:rPr lang="fr-FR" smtClean="0"/>
              <a:t>calcul scientifique</a:t>
            </a:r>
            <a:endParaRPr lang="fr-FR" dirty="0" smtClean="0"/>
          </a:p>
          <a:p>
            <a:r>
              <a:rPr lang="fr-FR" dirty="0" smtClean="0"/>
              <a:t>Utilisé dans le Web</a:t>
            </a:r>
          </a:p>
          <a:p>
            <a:pPr lvl="1"/>
            <a:r>
              <a:rPr lang="fr-FR" dirty="0" smtClean="0"/>
              <a:t>Django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947" y="5167461"/>
            <a:ext cx="6715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5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7496"/>
            <a:ext cx="9318716" cy="334363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472" y="5157192"/>
            <a:ext cx="6715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2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066800" y="990600"/>
            <a:ext cx="73152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fr-BE" altLang="fr-FR" b="1" dirty="0"/>
              <a:t>  </a:t>
            </a:r>
            <a:r>
              <a:rPr lang="fr-BE" altLang="fr-FR" dirty="0"/>
              <a:t>Scripts d’administration </a:t>
            </a:r>
            <a:r>
              <a:rPr lang="fr-BE" altLang="fr-FR" dirty="0" smtClean="0"/>
              <a:t>systèmes</a:t>
            </a:r>
            <a:endParaRPr lang="fr-BE" altLang="fr-FR" dirty="0"/>
          </a:p>
          <a:p>
            <a:r>
              <a:rPr lang="fr-BE" altLang="fr-FR" dirty="0"/>
              <a:t>   ex : Les programmes d'administration système spécifiques à la distribution </a:t>
            </a:r>
            <a:r>
              <a:rPr lang="fr-BE" altLang="fr-FR" dirty="0" err="1"/>
              <a:t>Red</a:t>
            </a:r>
            <a:r>
              <a:rPr lang="fr-BE" altLang="fr-FR" dirty="0"/>
              <a:t> </a:t>
            </a:r>
            <a:r>
              <a:rPr lang="fr-BE" altLang="fr-FR" dirty="0" err="1"/>
              <a:t>Hat</a:t>
            </a:r>
            <a:r>
              <a:rPr lang="fr-BE" altLang="fr-FR" dirty="0"/>
              <a:t> Linux. </a:t>
            </a:r>
          </a:p>
          <a:p>
            <a:pPr>
              <a:buFontTx/>
              <a:buChar char="•"/>
            </a:pPr>
            <a:r>
              <a:rPr lang="fr-BE" altLang="fr-FR" dirty="0"/>
              <a:t>  Tous les </a:t>
            </a:r>
            <a:r>
              <a:rPr lang="fr-BE" altLang="fr-FR" dirty="0" smtClean="0"/>
              <a:t>développement </a:t>
            </a:r>
            <a:r>
              <a:rPr lang="fr-BE" altLang="fr-FR" dirty="0"/>
              <a:t>lié à l’internet et en particulier au web (moteur de recherche, navigateur…)</a:t>
            </a:r>
          </a:p>
          <a:p>
            <a:pPr>
              <a:buFontTx/>
              <a:buChar char="•"/>
            </a:pPr>
            <a:r>
              <a:rPr lang="fr-BE" altLang="fr-FR" dirty="0" smtClean="0"/>
              <a:t>  Accès aux bases </a:t>
            </a:r>
            <a:r>
              <a:rPr lang="fr-BE" altLang="fr-FR" smtClean="0"/>
              <a:t>de données</a:t>
            </a:r>
            <a:endParaRPr lang="fr-BE" altLang="fr-FR" dirty="0" smtClean="0"/>
          </a:p>
          <a:p>
            <a:pPr>
              <a:buFontTx/>
              <a:buChar char="•"/>
            </a:pPr>
            <a:r>
              <a:rPr lang="fr-BE" altLang="fr-FR" dirty="0" smtClean="0"/>
              <a:t>  </a:t>
            </a:r>
            <a:r>
              <a:rPr lang="fr-BE" altLang="fr-FR" dirty="0"/>
              <a:t>Réalisations d’interfaces graphiques utilisateurs.</a:t>
            </a:r>
          </a:p>
          <a:p>
            <a:pPr>
              <a:buFontTx/>
              <a:buChar char="•"/>
            </a:pPr>
            <a:r>
              <a:rPr lang="fr-BE" altLang="fr-FR" dirty="0"/>
              <a:t>  Utilisation pour la résolution de calculs scientifiques </a:t>
            </a:r>
          </a:p>
          <a:p>
            <a:r>
              <a:rPr lang="fr-BE" altLang="fr-FR" dirty="0"/>
              <a:t>   ex : Python est notamment utilisé pour les </a:t>
            </a:r>
            <a:r>
              <a:rPr lang="fr-BE" altLang="fr-FR" dirty="0" smtClean="0"/>
              <a:t>fusées </a:t>
            </a:r>
            <a:r>
              <a:rPr lang="fr-BE" altLang="fr-FR" dirty="0"/>
              <a:t>de la NASA</a:t>
            </a:r>
          </a:p>
          <a:p>
            <a:pPr>
              <a:buFontTx/>
              <a:buChar char="•"/>
            </a:pPr>
            <a:r>
              <a:rPr lang="fr-BE" altLang="fr-FR" dirty="0"/>
              <a:t> …</a:t>
            </a:r>
          </a:p>
          <a:p>
            <a:endParaRPr lang="fr-BE" altLang="fr-FR" dirty="0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990600" y="2286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BE" altLang="fr-FR" sz="2400" b="1" dirty="0"/>
              <a:t> </a:t>
            </a:r>
            <a:r>
              <a:rPr lang="fr-BE" altLang="fr-FR" sz="2400" b="1" dirty="0" smtClean="0"/>
              <a:t>Domaines </a:t>
            </a:r>
            <a:r>
              <a:rPr lang="fr-BE" altLang="fr-FR" sz="2400" b="1" dirty="0"/>
              <a:t>d’application</a:t>
            </a:r>
          </a:p>
        </p:txBody>
      </p:sp>
      <p:pic>
        <p:nvPicPr>
          <p:cNvPr id="10247" name="Picture 7" descr="C:\WINDOWS\Application Data\Microsoft\Media Catalog\Downloaded Clips\cl1\an04356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4343400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10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10246" grpId="0" autoUpdateAnimBg="0"/>
    </p:bld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2630</TotalTime>
  <Words>376</Words>
  <Application>Microsoft Office PowerPoint</Application>
  <PresentationFormat>Affichage à l'écran (4:3)</PresentationFormat>
  <Paragraphs>85</Paragraphs>
  <Slides>17</Slides>
  <Notes>0</Notes>
  <HiddenSlides>0</HiddenSlides>
  <MMClips>4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Monotype Sorts</vt:lpstr>
      <vt:lpstr>Times New Roman</vt:lpstr>
      <vt:lpstr>cvc</vt:lpstr>
      <vt:lpstr>Présentation PowerPoint</vt:lpstr>
      <vt:lpstr>Python</vt:lpstr>
      <vt:lpstr>Guido</vt:lpstr>
      <vt:lpstr>Python</vt:lpstr>
      <vt:lpstr>Historique</vt:lpstr>
      <vt:lpstr>Python</vt:lpstr>
      <vt:lpstr>Python et les autres</vt:lpstr>
      <vt:lpstr>Exemple</vt:lpstr>
      <vt:lpstr>Présentation PowerPoint</vt:lpstr>
      <vt:lpstr>Installation</vt:lpstr>
      <vt:lpstr>CLI</vt:lpstr>
      <vt:lpstr>Scripts Python</vt:lpstr>
      <vt:lpstr>Intellisense</vt:lpstr>
      <vt:lpstr>PyLint</vt:lpstr>
      <vt:lpstr>Debug</vt:lpstr>
      <vt:lpstr>Snippet</vt:lpstr>
      <vt:lpstr>PIP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192</cp:revision>
  <dcterms:created xsi:type="dcterms:W3CDTF">2000-04-10T19:33:12Z</dcterms:created>
  <dcterms:modified xsi:type="dcterms:W3CDTF">2017-04-03T10:21:05Z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