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84"/>
    <p:restoredTop sz="86390"/>
  </p:normalViewPr>
  <p:slideViewPr>
    <p:cSldViewPr snapToGrid="0" snapToObjects="1">
      <p:cViewPr varScale="1">
        <p:scale>
          <a:sx n="150" d="100"/>
          <a:sy n="150" d="100"/>
        </p:scale>
        <p:origin x="1984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8A66-C52C-8D41-9F41-67E42EE176D9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52D96-17D5-924B-B796-4384E7EF0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938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8A66-C52C-8D41-9F41-67E42EE176D9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52D96-17D5-924B-B796-4384E7EF0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218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8A66-C52C-8D41-9F41-67E42EE176D9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52D96-17D5-924B-B796-4384E7EF0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16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8A66-C52C-8D41-9F41-67E42EE176D9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52D96-17D5-924B-B796-4384E7EF0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34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8A66-C52C-8D41-9F41-67E42EE176D9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52D96-17D5-924B-B796-4384E7EF0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771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8A66-C52C-8D41-9F41-67E42EE176D9}" type="datetimeFigureOut">
              <a:rPr lang="en-US" smtClean="0"/>
              <a:t>11/5/18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52D96-17D5-924B-B796-4384E7EF0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7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8A66-C52C-8D41-9F41-67E42EE176D9}" type="datetimeFigureOut">
              <a:rPr lang="en-US" smtClean="0"/>
              <a:t>11/5/18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52D96-17D5-924B-B796-4384E7EF0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681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8A66-C52C-8D41-9F41-67E42EE176D9}" type="datetimeFigureOut">
              <a:rPr lang="en-US" smtClean="0"/>
              <a:t>11/5/18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52D96-17D5-924B-B796-4384E7EF0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4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8A66-C52C-8D41-9F41-67E42EE176D9}" type="datetimeFigureOut">
              <a:rPr lang="en-US" smtClean="0"/>
              <a:t>11/5/18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52D96-17D5-924B-B796-4384E7EF0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43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8A66-C52C-8D41-9F41-67E42EE176D9}" type="datetimeFigureOut">
              <a:rPr lang="en-US" smtClean="0"/>
              <a:t>11/5/18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52D96-17D5-924B-B796-4384E7EF0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79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8A66-C52C-8D41-9F41-67E42EE176D9}" type="datetimeFigureOut">
              <a:rPr lang="en-US" smtClean="0"/>
              <a:t>11/5/18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52D96-17D5-924B-B796-4384E7EF0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965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F8A66-C52C-8D41-9F41-67E42EE176D9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52D96-17D5-924B-B796-4384E7EF0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92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CB458A-5284-D74B-8508-3EFCD501A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191"/>
            <a:ext cx="9144000" cy="34776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F96E7B-2625-EC48-BABA-78CC9FA29898}"/>
              </a:ext>
            </a:extLst>
          </p:cNvPr>
          <p:cNvSpPr txBox="1"/>
          <p:nvPr/>
        </p:nvSpPr>
        <p:spPr>
          <a:xfrm>
            <a:off x="7204176" y="2726905"/>
            <a:ext cx="559599" cy="1629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lIns="0" tIns="0" rIns="0" bIns="0" rtlCol="0">
            <a:noAutofit/>
          </a:bodyPr>
          <a:lstStyle/>
          <a:p>
            <a:r>
              <a:rPr lang="en-US" sz="1000"/>
              <a:t>hazards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9EF309-37EB-8E47-BAF6-E5BEC8D7117A}"/>
              </a:ext>
            </a:extLst>
          </p:cNvPr>
          <p:cNvSpPr txBox="1"/>
          <p:nvPr/>
        </p:nvSpPr>
        <p:spPr>
          <a:xfrm>
            <a:off x="6761194" y="4466565"/>
            <a:ext cx="502920" cy="1629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lIns="0" tIns="0" rIns="0" bIns="0" rtlCol="0">
            <a:noAutofit/>
          </a:bodyPr>
          <a:lstStyle/>
          <a:p>
            <a:r>
              <a:rPr lang="en-US" sz="1000"/>
              <a:t>hazards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12FDB843-E420-9845-BFFA-198A48AA702D}"/>
              </a:ext>
            </a:extLst>
          </p:cNvPr>
          <p:cNvSpPr/>
          <p:nvPr/>
        </p:nvSpPr>
        <p:spPr>
          <a:xfrm rot="19181129">
            <a:off x="3186695" y="3699685"/>
            <a:ext cx="325156" cy="136339"/>
          </a:xfrm>
          <a:prstGeom prst="rightArrow">
            <a:avLst>
              <a:gd name="adj1" fmla="val 50000"/>
              <a:gd name="adj2" fmla="val 105172"/>
            </a:avLst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71C29E-C870-824F-9D11-CFC14E27B300}"/>
              </a:ext>
            </a:extLst>
          </p:cNvPr>
          <p:cNvSpPr txBox="1"/>
          <p:nvPr/>
        </p:nvSpPr>
        <p:spPr>
          <a:xfrm>
            <a:off x="5626261" y="1839556"/>
            <a:ext cx="559599" cy="16294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noAutofit/>
          </a:bodyPr>
          <a:lstStyle/>
          <a:p>
            <a:r>
              <a:rPr lang="en-US" sz="1000"/>
              <a:t>2 out of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5E7969-A1C7-F846-B03D-784CC3064A73}"/>
              </a:ext>
            </a:extLst>
          </p:cNvPr>
          <p:cNvSpPr txBox="1"/>
          <p:nvPr/>
        </p:nvSpPr>
        <p:spPr>
          <a:xfrm>
            <a:off x="6337461" y="3767854"/>
            <a:ext cx="502920" cy="162943"/>
          </a:xfrm>
          <a:prstGeom prst="rect">
            <a:avLst/>
          </a:prstGeom>
          <a:solidFill>
            <a:srgbClr val="FFD579"/>
          </a:solidFill>
        </p:spPr>
        <p:txBody>
          <a:bodyPr wrap="none" lIns="0" tIns="0" rIns="0" bIns="0" rtlCol="0">
            <a:noAutofit/>
          </a:bodyPr>
          <a:lstStyle/>
          <a:p>
            <a:r>
              <a:rPr lang="en-US" sz="1000"/>
              <a:t>2 out of 3</a:t>
            </a:r>
          </a:p>
        </p:txBody>
      </p:sp>
    </p:spTree>
    <p:extLst>
      <p:ext uri="{BB962C8B-B14F-4D97-AF65-F5344CB8AC3E}">
        <p14:creationId xmlns:p14="http://schemas.microsoft.com/office/powerpoint/2010/main" val="2908918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D3AD9D-B183-2146-B8CA-BD84251CF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33" y="643467"/>
            <a:ext cx="5906881" cy="355919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DEAF44A-4505-DD42-8554-612698DB741D}"/>
              </a:ext>
            </a:extLst>
          </p:cNvPr>
          <p:cNvSpPr/>
          <p:nvPr/>
        </p:nvSpPr>
        <p:spPr>
          <a:xfrm>
            <a:off x="4724398" y="2345267"/>
            <a:ext cx="1233281" cy="101600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C875C4-1D8C-3A4F-A893-CC05D7F87BDF}"/>
              </a:ext>
            </a:extLst>
          </p:cNvPr>
          <p:cNvSpPr/>
          <p:nvPr/>
        </p:nvSpPr>
        <p:spPr>
          <a:xfrm>
            <a:off x="2556933" y="2423064"/>
            <a:ext cx="372535" cy="337069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36A03B-4662-024A-A8B3-FF4D9FA9BDEF}"/>
              </a:ext>
            </a:extLst>
          </p:cNvPr>
          <p:cNvSpPr/>
          <p:nvPr/>
        </p:nvSpPr>
        <p:spPr>
          <a:xfrm>
            <a:off x="296332" y="2591598"/>
            <a:ext cx="939801" cy="50720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8E72A8-2480-724E-8BB2-AC87018A7395}"/>
              </a:ext>
            </a:extLst>
          </p:cNvPr>
          <p:cNvSpPr/>
          <p:nvPr/>
        </p:nvSpPr>
        <p:spPr>
          <a:xfrm>
            <a:off x="618064" y="2413798"/>
            <a:ext cx="732370" cy="17780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4449DD-BDDF-104B-9C15-174E1FFB3F70}"/>
              </a:ext>
            </a:extLst>
          </p:cNvPr>
          <p:cNvSpPr/>
          <p:nvPr/>
        </p:nvSpPr>
        <p:spPr>
          <a:xfrm>
            <a:off x="2205562" y="2436562"/>
            <a:ext cx="135469" cy="262466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A3FFBC-6CD3-314F-9796-A3753FFC3ED7}"/>
              </a:ext>
            </a:extLst>
          </p:cNvPr>
          <p:cNvSpPr/>
          <p:nvPr/>
        </p:nvSpPr>
        <p:spPr>
          <a:xfrm>
            <a:off x="3865028" y="2453496"/>
            <a:ext cx="338669" cy="262466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F7A66F-1663-5344-BAB2-52D2BD49CA6D}"/>
              </a:ext>
            </a:extLst>
          </p:cNvPr>
          <p:cNvSpPr/>
          <p:nvPr/>
        </p:nvSpPr>
        <p:spPr>
          <a:xfrm>
            <a:off x="2429933" y="1524000"/>
            <a:ext cx="1100668" cy="338666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E0CEE5-EBDB-9C44-B4E6-3575A41F6B25}"/>
              </a:ext>
            </a:extLst>
          </p:cNvPr>
          <p:cNvSpPr/>
          <p:nvPr/>
        </p:nvSpPr>
        <p:spPr>
          <a:xfrm>
            <a:off x="2120907" y="1513696"/>
            <a:ext cx="262459" cy="262466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86561"/>
      </p:ext>
    </p:extLst>
  </p:cSld>
  <p:clrMapOvr>
    <a:masterClrMapping/>
  </p:clrMapOvr>
</p:sld>
</file>

<file path=ppt/theme/theme1.xml><?xml version="1.0" encoding="utf-8"?>
<a:theme xmlns:a="http://schemas.openxmlformats.org/drawingml/2006/main" name="Normal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rmal" id="{CA478F38-B72F-8245-AB16-53F206F6330F}" vid="{CC8B77AA-5F68-3C40-B187-96391BF0381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</Template>
  <TotalTime>285</TotalTime>
  <Words>10</Words>
  <Application>Microsoft Macintosh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Normal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 Igusa</dc:creator>
  <cp:lastModifiedBy>Tak Igusa</cp:lastModifiedBy>
  <cp:revision>8</cp:revision>
  <dcterms:created xsi:type="dcterms:W3CDTF">2018-11-04T20:41:14Z</dcterms:created>
  <dcterms:modified xsi:type="dcterms:W3CDTF">2018-11-06T02:03:39Z</dcterms:modified>
</cp:coreProperties>
</file>