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4"/>
    <p:restoredTop sz="86390"/>
  </p:normalViewPr>
  <p:slideViewPr>
    <p:cSldViewPr snapToGrid="0" snapToObjects="1">
      <p:cViewPr varScale="1">
        <p:scale>
          <a:sx n="150" d="100"/>
          <a:sy n="150" d="100"/>
        </p:scale>
        <p:origin x="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8A66-C52C-8D41-9F41-67E42EE176D9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B458A-5284-D74B-8508-3EFCD501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191"/>
            <a:ext cx="9144000" cy="3477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96E7B-2625-EC48-BABA-78CC9FA29898}"/>
              </a:ext>
            </a:extLst>
          </p:cNvPr>
          <p:cNvSpPr txBox="1"/>
          <p:nvPr/>
        </p:nvSpPr>
        <p:spPr>
          <a:xfrm>
            <a:off x="7204176" y="2726905"/>
            <a:ext cx="559599" cy="16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hazards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EF309-37EB-8E47-BAF6-E5BEC8D7117A}"/>
              </a:ext>
            </a:extLst>
          </p:cNvPr>
          <p:cNvSpPr txBox="1"/>
          <p:nvPr/>
        </p:nvSpPr>
        <p:spPr>
          <a:xfrm>
            <a:off x="6761194" y="4466565"/>
            <a:ext cx="502920" cy="16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hazards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2FDB843-E420-9845-BFFA-198A48AA702D}"/>
              </a:ext>
            </a:extLst>
          </p:cNvPr>
          <p:cNvSpPr/>
          <p:nvPr/>
        </p:nvSpPr>
        <p:spPr>
          <a:xfrm rot="19181129">
            <a:off x="3186695" y="3699685"/>
            <a:ext cx="325156" cy="136339"/>
          </a:xfrm>
          <a:prstGeom prst="rightArrow">
            <a:avLst>
              <a:gd name="adj1" fmla="val 50000"/>
              <a:gd name="adj2" fmla="val 10517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1C29E-C870-824F-9D11-CFC14E27B300}"/>
              </a:ext>
            </a:extLst>
          </p:cNvPr>
          <p:cNvSpPr txBox="1"/>
          <p:nvPr/>
        </p:nvSpPr>
        <p:spPr>
          <a:xfrm>
            <a:off x="5626261" y="1839556"/>
            <a:ext cx="559599" cy="1629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2 out of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E7969-A1C7-F846-B03D-784CC3064A73}"/>
              </a:ext>
            </a:extLst>
          </p:cNvPr>
          <p:cNvSpPr txBox="1"/>
          <p:nvPr/>
        </p:nvSpPr>
        <p:spPr>
          <a:xfrm>
            <a:off x="6337461" y="3767854"/>
            <a:ext cx="502920" cy="162943"/>
          </a:xfrm>
          <a:prstGeom prst="rect">
            <a:avLst/>
          </a:prstGeom>
          <a:solidFill>
            <a:srgbClr val="FFD579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2 out of 3</a:t>
            </a:r>
          </a:p>
        </p:txBody>
      </p:sp>
    </p:spTree>
    <p:extLst>
      <p:ext uri="{BB962C8B-B14F-4D97-AF65-F5344CB8AC3E}">
        <p14:creationId xmlns:p14="http://schemas.microsoft.com/office/powerpoint/2010/main" val="2908918472"/>
      </p:ext>
    </p:extLst>
  </p:cSld>
  <p:clrMapOvr>
    <a:masterClrMapping/>
  </p:clrMapOvr>
</p:sld>
</file>

<file path=ppt/theme/theme1.xml><?xml version="1.0" encoding="utf-8"?>
<a:theme xmlns:a="http://schemas.openxmlformats.org/drawingml/2006/main" name="Norm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CA478F38-B72F-8245-AB16-53F206F6330F}" vid="{CC8B77AA-5F68-3C40-B187-96391BF038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10</TotalTime>
  <Words>10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Normal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 Igusa</dc:creator>
  <cp:lastModifiedBy>Tak Igusa</cp:lastModifiedBy>
  <cp:revision>5</cp:revision>
  <dcterms:created xsi:type="dcterms:W3CDTF">2018-11-04T20:41:14Z</dcterms:created>
  <dcterms:modified xsi:type="dcterms:W3CDTF">2018-11-04T20:51:37Z</dcterms:modified>
</cp:coreProperties>
</file>