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61" r:id="rId4"/>
    <p:sldId id="259" r:id="rId5"/>
    <p:sldId id="283" r:id="rId6"/>
    <p:sldId id="311" r:id="rId7"/>
    <p:sldId id="309" r:id="rId8"/>
    <p:sldId id="316" r:id="rId9"/>
    <p:sldId id="272" r:id="rId10"/>
    <p:sldId id="312" r:id="rId11"/>
    <p:sldId id="279" r:id="rId12"/>
    <p:sldId id="281" r:id="rId13"/>
    <p:sldId id="267" r:id="rId14"/>
    <p:sldId id="274" r:id="rId15"/>
    <p:sldId id="275" r:id="rId16"/>
    <p:sldId id="286" r:id="rId17"/>
    <p:sldId id="315" r:id="rId18"/>
    <p:sldId id="313" r:id="rId19"/>
    <p:sldId id="314" r:id="rId20"/>
    <p:sldId id="289" r:id="rId21"/>
  </p:sldIdLst>
  <p:sldSz cx="9144000" cy="5143500" type="screen16x9"/>
  <p:notesSz cx="6858000" cy="9144000"/>
  <p:embeddedFontLst>
    <p:embeddedFont>
      <p:font typeface="Righteous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3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25F0C9-B0C2-430A-A187-6E7763070AE0}">
  <a:tblStyle styleId="{0425F0C9-B0C2-430A-A187-6E7763070A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16368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90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6b628f12ae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6b628f12ae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6b628f12ae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6b628f12ae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44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6b5fdf5ce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6b5fdf5ce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43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6b5fdf5ce3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6b5fdf5ce3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99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0bcfaa05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0bcfaa05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059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70bcfaa05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70bcfaa05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54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0bcfaa05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0bcfaa05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49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6b5fdf5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6b5fdf5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80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7578ac1814_0_2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7578ac1814_0_2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0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6b628f12ae_0_15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6b628f12ae_0_15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56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6b628f12ae_0_16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6b628f12ae_0_16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69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7578ac1814_0_2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7578ac1814_0_2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88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 idx="2" hasCustomPrompt="1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2" hasCustomPrompt="1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ONLY_1_3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 idx="2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title" idx="3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4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 idx="5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6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_HEADER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187150" y="-18300"/>
            <a:ext cx="4769700" cy="518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 idx="2" hasCustomPrompt="1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 idx="2" hasCustomPrompt="1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4" name="Google Shape;194;p29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>
                <a:solidFill>
                  <a:schemeClr val="accent4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000" b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4" hasCustomPrompt="1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7" hasCustomPrompt="1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3" hasCustomPrompt="1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16" hasCustomPrompt="1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9" hasCustomPrompt="1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60" r:id="rId9"/>
    <p:sldLayoutId id="2147483664" r:id="rId10"/>
    <p:sldLayoutId id="2147483666" r:id="rId11"/>
    <p:sldLayoutId id="2147483669" r:id="rId12"/>
    <p:sldLayoutId id="2147483670" r:id="rId13"/>
    <p:sldLayoutId id="2147483672" r:id="rId14"/>
    <p:sldLayoutId id="2147483673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1021589" y="439846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32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05" name="Google Shape;205;p32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32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10" name="Google Shape;210;p32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32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13" name="Google Shape;213;p32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2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2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2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7" name="Google Shape;217;p32"/>
          <p:cNvSpPr/>
          <p:nvPr/>
        </p:nvSpPr>
        <p:spPr>
          <a:xfrm>
            <a:off x="2945574" y="4966620"/>
            <a:ext cx="353874" cy="77345"/>
          </a:xfrm>
          <a:custGeom>
            <a:avLst/>
            <a:gdLst/>
            <a:ahLst/>
            <a:cxnLst/>
            <a:rect l="l" t="t" r="r" b="b"/>
            <a:pathLst>
              <a:path w="20616" h="4506" extrusionOk="0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2818862" y="5022715"/>
            <a:ext cx="97360" cy="25696"/>
          </a:xfrm>
          <a:custGeom>
            <a:avLst/>
            <a:gdLst/>
            <a:ahLst/>
            <a:cxnLst/>
            <a:rect l="l" t="t" r="r" b="b"/>
            <a:pathLst>
              <a:path w="5672" h="1497" extrusionOk="0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32"/>
          <p:cNvGrpSpPr/>
          <p:nvPr/>
        </p:nvGrpSpPr>
        <p:grpSpPr>
          <a:xfrm>
            <a:off x="2076510" y="2558036"/>
            <a:ext cx="4977901" cy="2606900"/>
            <a:chOff x="2076510" y="2536605"/>
            <a:chExt cx="4977901" cy="2606900"/>
          </a:xfrm>
        </p:grpSpPr>
        <p:sp>
          <p:nvSpPr>
            <p:cNvPr id="220" name="Google Shape;220;p32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32"/>
          <p:cNvSpPr txBox="1">
            <a:spLocks noGrp="1"/>
          </p:cNvSpPr>
          <p:nvPr>
            <p:ph type="ctrTitle"/>
          </p:nvPr>
        </p:nvSpPr>
        <p:spPr>
          <a:xfrm>
            <a:off x="783925" y="1288975"/>
            <a:ext cx="75762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Smart park</a:t>
            </a:r>
            <a:endParaRPr dirty="0"/>
          </a:p>
        </p:txBody>
      </p:sp>
      <p:sp>
        <p:nvSpPr>
          <p:cNvPr id="356" name="Google Shape;356;p3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</a:t>
            </a:r>
            <a:r>
              <a:rPr lang="en" dirty="0" smtClean="0"/>
              <a:t>ahier de charge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5;p36"/>
          <p:cNvSpPr/>
          <p:nvPr/>
        </p:nvSpPr>
        <p:spPr>
          <a:xfrm rot="10148610">
            <a:off x="-26024" y="272947"/>
            <a:ext cx="9612204" cy="471448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rgbClr val="FDDC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1476240" y="1334632"/>
            <a:ext cx="5922168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Construire un système capable de gérer les différents aspects et services fournis par le parc d'une manière qui soit facile à exploiter et qui permette d'obtenir une efficacité et en ordre maximum :</a:t>
            </a:r>
          </a:p>
          <a:p>
            <a:pPr algn="just" fontAlgn="base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-Un système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de réservation accessible et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centralisé</a:t>
            </a:r>
          </a:p>
          <a:p>
            <a:pPr algn="just" fontAlgn="base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-Recueillir des informations sur les clients </a:t>
            </a:r>
          </a:p>
          <a:p>
            <a:pPr algn="just" fontAlgn="base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-Un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 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programme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de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fidélisation</a:t>
            </a:r>
          </a:p>
          <a:p>
            <a:pPr algn="just" fontAlgn="base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  <a:cs typeface="Calibri" panose="020F0502020204030204" pitchFamily="34" charset="0"/>
              </a:rPr>
              <a:t>-Une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  <a:cs typeface="Calibri" panose="020F0502020204030204" pitchFamily="34" charset="0"/>
              </a:rPr>
              <a:t>technologie de stationnement intelligent qui permettra d'optimiser les espaces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  <a:cs typeface="Calibri" panose="020F0502020204030204" pitchFamily="34" charset="0"/>
              </a:rPr>
              <a:t>de parking </a:t>
            </a:r>
          </a:p>
          <a:p>
            <a:pPr algn="just" fontAlgn="base"/>
            <a:endParaRPr lang="fr-FR" dirty="0" smtClean="0">
              <a:solidFill>
                <a:schemeClr val="accent4">
                  <a:lumMod val="90000"/>
                  <a:lumOff val="10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algn="just" fontAlgn="base">
              <a:spcAft>
                <a:spcPts val="800"/>
              </a:spcAft>
            </a:pP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et </a:t>
            </a: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ceux ci  tout pour assurer la satisfaction du client et l'amélioration continue. 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98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55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Les acteurs</a:t>
            </a:r>
            <a:endParaRPr dirty="0"/>
          </a:p>
        </p:txBody>
      </p:sp>
      <p:sp>
        <p:nvSpPr>
          <p:cNvPr id="1784" name="Google Shape;1784;p55"/>
          <p:cNvSpPr txBox="1">
            <a:spLocks noGrp="1"/>
          </p:cNvSpPr>
          <p:nvPr>
            <p:ph type="title" idx="2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1786" name="Google Shape;1786;p55"/>
          <p:cNvGrpSpPr/>
          <p:nvPr/>
        </p:nvGrpSpPr>
        <p:grpSpPr>
          <a:xfrm>
            <a:off x="5885344" y="1308286"/>
            <a:ext cx="2891233" cy="3346284"/>
            <a:chOff x="-3194600" y="-1375400"/>
            <a:chExt cx="2145150" cy="2482775"/>
          </a:xfrm>
        </p:grpSpPr>
        <p:sp>
          <p:nvSpPr>
            <p:cNvPr id="1787" name="Google Shape;1787;p55"/>
            <p:cNvSpPr/>
            <p:nvPr/>
          </p:nvSpPr>
          <p:spPr>
            <a:xfrm>
              <a:off x="-3181425" y="-1119000"/>
              <a:ext cx="328725" cy="2115525"/>
            </a:xfrm>
            <a:custGeom>
              <a:avLst/>
              <a:gdLst/>
              <a:ahLst/>
              <a:cxnLst/>
              <a:rect l="l" t="t" r="r" b="b"/>
              <a:pathLst>
                <a:path w="13149" h="84621" extrusionOk="0">
                  <a:moveTo>
                    <a:pt x="12159" y="0"/>
                  </a:moveTo>
                  <a:cubicBezTo>
                    <a:pt x="11702" y="0"/>
                    <a:pt x="11303" y="335"/>
                    <a:pt x="11234" y="800"/>
                  </a:cubicBezTo>
                  <a:lnTo>
                    <a:pt x="75" y="83563"/>
                  </a:lnTo>
                  <a:cubicBezTo>
                    <a:pt x="0" y="84124"/>
                    <a:pt x="436" y="84621"/>
                    <a:pt x="1002" y="84621"/>
                  </a:cubicBezTo>
                  <a:cubicBezTo>
                    <a:pt x="1468" y="84619"/>
                    <a:pt x="1863" y="84275"/>
                    <a:pt x="1926" y="83813"/>
                  </a:cubicBezTo>
                  <a:lnTo>
                    <a:pt x="13086" y="1049"/>
                  </a:lnTo>
                  <a:cubicBezTo>
                    <a:pt x="13148" y="541"/>
                    <a:pt x="12791" y="77"/>
                    <a:pt x="12283" y="9"/>
                  </a:cubicBezTo>
                  <a:cubicBezTo>
                    <a:pt x="12242" y="3"/>
                    <a:pt x="12200" y="0"/>
                    <a:pt x="1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5"/>
            <p:cNvSpPr/>
            <p:nvPr/>
          </p:nvSpPr>
          <p:spPr>
            <a:xfrm>
              <a:off x="-2744000" y="-1119225"/>
              <a:ext cx="342000" cy="2214125"/>
            </a:xfrm>
            <a:custGeom>
              <a:avLst/>
              <a:gdLst/>
              <a:ahLst/>
              <a:cxnLst/>
              <a:rect l="l" t="t" r="r" b="b"/>
              <a:pathLst>
                <a:path w="13680" h="88565" extrusionOk="0">
                  <a:moveTo>
                    <a:pt x="12684" y="0"/>
                  </a:moveTo>
                  <a:cubicBezTo>
                    <a:pt x="12223" y="0"/>
                    <a:pt x="11823" y="340"/>
                    <a:pt x="11759" y="809"/>
                  </a:cubicBezTo>
                  <a:lnTo>
                    <a:pt x="69" y="87505"/>
                  </a:lnTo>
                  <a:cubicBezTo>
                    <a:pt x="0" y="88016"/>
                    <a:pt x="359" y="88486"/>
                    <a:pt x="870" y="88555"/>
                  </a:cubicBezTo>
                  <a:cubicBezTo>
                    <a:pt x="911" y="88561"/>
                    <a:pt x="953" y="88564"/>
                    <a:pt x="997" y="88564"/>
                  </a:cubicBezTo>
                  <a:cubicBezTo>
                    <a:pt x="1462" y="88563"/>
                    <a:pt x="1857" y="88217"/>
                    <a:pt x="1920" y="87754"/>
                  </a:cubicBezTo>
                  <a:lnTo>
                    <a:pt x="13611" y="1058"/>
                  </a:lnTo>
                  <a:cubicBezTo>
                    <a:pt x="13679" y="547"/>
                    <a:pt x="13320" y="77"/>
                    <a:pt x="12810" y="9"/>
                  </a:cubicBezTo>
                  <a:cubicBezTo>
                    <a:pt x="12767" y="3"/>
                    <a:pt x="12725" y="0"/>
                    <a:pt x="1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5"/>
            <p:cNvSpPr/>
            <p:nvPr/>
          </p:nvSpPr>
          <p:spPr>
            <a:xfrm>
              <a:off x="-2072800" y="-1119225"/>
              <a:ext cx="341925" cy="2214125"/>
            </a:xfrm>
            <a:custGeom>
              <a:avLst/>
              <a:gdLst/>
              <a:ahLst/>
              <a:cxnLst/>
              <a:rect l="l" t="t" r="r" b="b"/>
              <a:pathLst>
                <a:path w="13677" h="88565" extrusionOk="0">
                  <a:moveTo>
                    <a:pt x="996" y="0"/>
                  </a:moveTo>
                  <a:cubicBezTo>
                    <a:pt x="954" y="0"/>
                    <a:pt x="912" y="3"/>
                    <a:pt x="870" y="9"/>
                  </a:cubicBezTo>
                  <a:cubicBezTo>
                    <a:pt x="358" y="77"/>
                    <a:pt x="0" y="547"/>
                    <a:pt x="69" y="1058"/>
                  </a:cubicBezTo>
                  <a:lnTo>
                    <a:pt x="11760" y="87754"/>
                  </a:lnTo>
                  <a:cubicBezTo>
                    <a:pt x="11821" y="88217"/>
                    <a:pt x="12216" y="88563"/>
                    <a:pt x="12683" y="88564"/>
                  </a:cubicBezTo>
                  <a:cubicBezTo>
                    <a:pt x="12725" y="88564"/>
                    <a:pt x="12767" y="88561"/>
                    <a:pt x="12809" y="88555"/>
                  </a:cubicBezTo>
                  <a:cubicBezTo>
                    <a:pt x="13319" y="88486"/>
                    <a:pt x="13677" y="88016"/>
                    <a:pt x="13609" y="87505"/>
                  </a:cubicBezTo>
                  <a:lnTo>
                    <a:pt x="1920" y="809"/>
                  </a:lnTo>
                  <a:cubicBezTo>
                    <a:pt x="1856" y="340"/>
                    <a:pt x="145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5"/>
            <p:cNvSpPr/>
            <p:nvPr/>
          </p:nvSpPr>
          <p:spPr>
            <a:xfrm>
              <a:off x="-3017500" y="-1375400"/>
              <a:ext cx="1298150" cy="1392225"/>
            </a:xfrm>
            <a:custGeom>
              <a:avLst/>
              <a:gdLst/>
              <a:ahLst/>
              <a:cxnLst/>
              <a:rect l="l" t="t" r="r" b="b"/>
              <a:pathLst>
                <a:path w="51926" h="55689" extrusionOk="0">
                  <a:moveTo>
                    <a:pt x="1" y="0"/>
                  </a:moveTo>
                  <a:lnTo>
                    <a:pt x="5605" y="55689"/>
                  </a:lnTo>
                  <a:lnTo>
                    <a:pt x="51925" y="55689"/>
                  </a:lnTo>
                  <a:lnTo>
                    <a:pt x="46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5"/>
            <p:cNvSpPr/>
            <p:nvPr/>
          </p:nvSpPr>
          <p:spPr>
            <a:xfrm>
              <a:off x="-2938100" y="16800"/>
              <a:ext cx="1260750" cy="115925"/>
            </a:xfrm>
            <a:custGeom>
              <a:avLst/>
              <a:gdLst/>
              <a:ahLst/>
              <a:cxnLst/>
              <a:rect l="l" t="t" r="r" b="b"/>
              <a:pathLst>
                <a:path w="50430" h="4637" extrusionOk="0">
                  <a:moveTo>
                    <a:pt x="0" y="1"/>
                  </a:moveTo>
                  <a:lnTo>
                    <a:pt x="0" y="4637"/>
                  </a:lnTo>
                  <a:lnTo>
                    <a:pt x="50430" y="4637"/>
                  </a:lnTo>
                  <a:lnTo>
                    <a:pt x="50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5"/>
            <p:cNvSpPr/>
            <p:nvPr/>
          </p:nvSpPr>
          <p:spPr>
            <a:xfrm>
              <a:off x="-3194600" y="424775"/>
              <a:ext cx="1500875" cy="120675"/>
            </a:xfrm>
            <a:custGeom>
              <a:avLst/>
              <a:gdLst/>
              <a:ahLst/>
              <a:cxnLst/>
              <a:rect l="l" t="t" r="r" b="b"/>
              <a:pathLst>
                <a:path w="60035" h="4827" extrusionOk="0">
                  <a:moveTo>
                    <a:pt x="996" y="0"/>
                  </a:moveTo>
                  <a:cubicBezTo>
                    <a:pt x="537" y="0"/>
                    <a:pt x="138" y="337"/>
                    <a:pt x="72" y="803"/>
                  </a:cubicBezTo>
                  <a:cubicBezTo>
                    <a:pt x="1" y="1315"/>
                    <a:pt x="355" y="1786"/>
                    <a:pt x="867" y="1858"/>
                  </a:cubicBezTo>
                  <a:lnTo>
                    <a:pt x="21851" y="4818"/>
                  </a:lnTo>
                  <a:cubicBezTo>
                    <a:pt x="21894" y="4824"/>
                    <a:pt x="21939" y="4827"/>
                    <a:pt x="21982" y="4827"/>
                  </a:cubicBezTo>
                  <a:lnTo>
                    <a:pt x="59102" y="4827"/>
                  </a:lnTo>
                  <a:cubicBezTo>
                    <a:pt x="59617" y="4827"/>
                    <a:pt x="60035" y="4408"/>
                    <a:pt x="60035" y="3893"/>
                  </a:cubicBezTo>
                  <a:cubicBezTo>
                    <a:pt x="60035" y="3378"/>
                    <a:pt x="59617" y="2959"/>
                    <a:pt x="59102" y="2959"/>
                  </a:cubicBezTo>
                  <a:lnTo>
                    <a:pt x="22047" y="2959"/>
                  </a:lnTo>
                  <a:lnTo>
                    <a:pt x="1127" y="10"/>
                  </a:lnTo>
                  <a:cubicBezTo>
                    <a:pt x="1083" y="3"/>
                    <a:pt x="1039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5"/>
            <p:cNvSpPr/>
            <p:nvPr/>
          </p:nvSpPr>
          <p:spPr>
            <a:xfrm>
              <a:off x="-2709850" y="-1033750"/>
              <a:ext cx="170325" cy="480050"/>
            </a:xfrm>
            <a:custGeom>
              <a:avLst/>
              <a:gdLst/>
              <a:ahLst/>
              <a:cxnLst/>
              <a:rect l="l" t="t" r="r" b="b"/>
              <a:pathLst>
                <a:path w="6813" h="19202" extrusionOk="0">
                  <a:moveTo>
                    <a:pt x="0" y="0"/>
                  </a:moveTo>
                  <a:lnTo>
                    <a:pt x="2003" y="19201"/>
                  </a:lnTo>
                  <a:lnTo>
                    <a:pt x="6812" y="1920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5"/>
            <p:cNvSpPr/>
            <p:nvPr/>
          </p:nvSpPr>
          <p:spPr>
            <a:xfrm>
              <a:off x="-2495975" y="-892075"/>
              <a:ext cx="153350" cy="338375"/>
            </a:xfrm>
            <a:custGeom>
              <a:avLst/>
              <a:gdLst/>
              <a:ahLst/>
              <a:cxnLst/>
              <a:rect l="l" t="t" r="r" b="b"/>
              <a:pathLst>
                <a:path w="6134" h="13535" extrusionOk="0">
                  <a:moveTo>
                    <a:pt x="1" y="0"/>
                  </a:moveTo>
                  <a:lnTo>
                    <a:pt x="1324" y="13534"/>
                  </a:lnTo>
                  <a:lnTo>
                    <a:pt x="6133" y="13534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5"/>
            <p:cNvSpPr/>
            <p:nvPr/>
          </p:nvSpPr>
          <p:spPr>
            <a:xfrm>
              <a:off x="-2303450" y="-927050"/>
              <a:ext cx="157725" cy="373350"/>
            </a:xfrm>
            <a:custGeom>
              <a:avLst/>
              <a:gdLst/>
              <a:ahLst/>
              <a:cxnLst/>
              <a:rect l="l" t="t" r="r" b="b"/>
              <a:pathLst>
                <a:path w="6309" h="14934" extrusionOk="0">
                  <a:moveTo>
                    <a:pt x="1" y="0"/>
                  </a:moveTo>
                  <a:lnTo>
                    <a:pt x="1499" y="14933"/>
                  </a:lnTo>
                  <a:lnTo>
                    <a:pt x="6308" y="14933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5"/>
            <p:cNvSpPr/>
            <p:nvPr/>
          </p:nvSpPr>
          <p:spPr>
            <a:xfrm>
              <a:off x="-2089750" y="-799675"/>
              <a:ext cx="140925" cy="245975"/>
            </a:xfrm>
            <a:custGeom>
              <a:avLst/>
              <a:gdLst/>
              <a:ahLst/>
              <a:cxnLst/>
              <a:rect l="l" t="t" r="r" b="b"/>
              <a:pathLst>
                <a:path w="5637" h="9839" extrusionOk="0">
                  <a:moveTo>
                    <a:pt x="0" y="1"/>
                  </a:moveTo>
                  <a:lnTo>
                    <a:pt x="826" y="9838"/>
                  </a:lnTo>
                  <a:lnTo>
                    <a:pt x="5636" y="9838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5"/>
            <p:cNvSpPr/>
            <p:nvPr/>
          </p:nvSpPr>
          <p:spPr>
            <a:xfrm>
              <a:off x="-2816150" y="-1150400"/>
              <a:ext cx="928400" cy="603775"/>
            </a:xfrm>
            <a:custGeom>
              <a:avLst/>
              <a:gdLst/>
              <a:ahLst/>
              <a:cxnLst/>
              <a:rect l="l" t="t" r="r" b="b"/>
              <a:pathLst>
                <a:path w="37136" h="24151" extrusionOk="0">
                  <a:moveTo>
                    <a:pt x="465" y="0"/>
                  </a:moveTo>
                  <a:lnTo>
                    <a:pt x="1" y="51"/>
                  </a:lnTo>
                  <a:lnTo>
                    <a:pt x="2590" y="24150"/>
                  </a:lnTo>
                  <a:lnTo>
                    <a:pt x="37136" y="24150"/>
                  </a:lnTo>
                  <a:lnTo>
                    <a:pt x="37136" y="23683"/>
                  </a:lnTo>
                  <a:lnTo>
                    <a:pt x="3010" y="2368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5"/>
            <p:cNvSpPr/>
            <p:nvPr/>
          </p:nvSpPr>
          <p:spPr>
            <a:xfrm>
              <a:off x="-2645125" y="-4866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7"/>
                  </a:lnTo>
                  <a:lnTo>
                    <a:pt x="16472" y="467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5"/>
            <p:cNvSpPr/>
            <p:nvPr/>
          </p:nvSpPr>
          <p:spPr>
            <a:xfrm>
              <a:off x="-2636275" y="-451975"/>
              <a:ext cx="176625" cy="11700"/>
            </a:xfrm>
            <a:custGeom>
              <a:avLst/>
              <a:gdLst/>
              <a:ahLst/>
              <a:cxnLst/>
              <a:rect l="l" t="t" r="r" b="b"/>
              <a:pathLst>
                <a:path w="7065" h="468" extrusionOk="0">
                  <a:moveTo>
                    <a:pt x="1" y="1"/>
                  </a:moveTo>
                  <a:lnTo>
                    <a:pt x="1" y="468"/>
                  </a:lnTo>
                  <a:lnTo>
                    <a:pt x="7064" y="468"/>
                  </a:lnTo>
                  <a:lnTo>
                    <a:pt x="7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5"/>
            <p:cNvSpPr/>
            <p:nvPr/>
          </p:nvSpPr>
          <p:spPr>
            <a:xfrm>
              <a:off x="-2420725" y="-451975"/>
              <a:ext cx="196275" cy="11700"/>
            </a:xfrm>
            <a:custGeom>
              <a:avLst/>
              <a:gdLst/>
              <a:ahLst/>
              <a:cxnLst/>
              <a:rect l="l" t="t" r="r" b="b"/>
              <a:pathLst>
                <a:path w="7851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851" y="468"/>
                  </a:lnTo>
                  <a:lnTo>
                    <a:pt x="7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5"/>
            <p:cNvSpPr/>
            <p:nvPr/>
          </p:nvSpPr>
          <p:spPr>
            <a:xfrm>
              <a:off x="-2620475" y="-343575"/>
              <a:ext cx="321650" cy="11675"/>
            </a:xfrm>
            <a:custGeom>
              <a:avLst/>
              <a:gdLst/>
              <a:ahLst/>
              <a:cxnLst/>
              <a:rect l="l" t="t" r="r" b="b"/>
              <a:pathLst>
                <a:path w="12866" h="467" extrusionOk="0">
                  <a:moveTo>
                    <a:pt x="0" y="0"/>
                  </a:moveTo>
                  <a:lnTo>
                    <a:pt x="0" y="467"/>
                  </a:lnTo>
                  <a:lnTo>
                    <a:pt x="12866" y="467"/>
                  </a:lnTo>
                  <a:lnTo>
                    <a:pt x="1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5"/>
            <p:cNvSpPr/>
            <p:nvPr/>
          </p:nvSpPr>
          <p:spPr>
            <a:xfrm>
              <a:off x="-2632225" y="-377600"/>
              <a:ext cx="360450" cy="11675"/>
            </a:xfrm>
            <a:custGeom>
              <a:avLst/>
              <a:gdLst/>
              <a:ahLst/>
              <a:cxnLst/>
              <a:rect l="l" t="t" r="r" b="b"/>
              <a:pathLst>
                <a:path w="14418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4418" y="466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5"/>
            <p:cNvSpPr/>
            <p:nvPr/>
          </p:nvSpPr>
          <p:spPr>
            <a:xfrm>
              <a:off x="-2610050" y="-279825"/>
              <a:ext cx="205175" cy="11675"/>
            </a:xfrm>
            <a:custGeom>
              <a:avLst/>
              <a:gdLst/>
              <a:ahLst/>
              <a:cxnLst/>
              <a:rect l="l" t="t" r="r" b="b"/>
              <a:pathLst>
                <a:path w="820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8206" y="467"/>
                  </a:lnTo>
                  <a:lnTo>
                    <a:pt x="8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5"/>
            <p:cNvSpPr/>
            <p:nvPr/>
          </p:nvSpPr>
          <p:spPr>
            <a:xfrm>
              <a:off x="-2368775" y="-279825"/>
              <a:ext cx="119175" cy="11675"/>
            </a:xfrm>
            <a:custGeom>
              <a:avLst/>
              <a:gdLst/>
              <a:ahLst/>
              <a:cxnLst/>
              <a:rect l="l" t="t" r="r" b="b"/>
              <a:pathLst>
                <a:path w="476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4767" y="467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5"/>
            <p:cNvSpPr/>
            <p:nvPr/>
          </p:nvSpPr>
          <p:spPr>
            <a:xfrm>
              <a:off x="-2610050" y="-245125"/>
              <a:ext cx="268175" cy="11675"/>
            </a:xfrm>
            <a:custGeom>
              <a:avLst/>
              <a:gdLst/>
              <a:ahLst/>
              <a:cxnLst/>
              <a:rect l="l" t="t" r="r" b="b"/>
              <a:pathLst>
                <a:path w="10727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0726" y="46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5"/>
            <p:cNvSpPr/>
            <p:nvPr/>
          </p:nvSpPr>
          <p:spPr>
            <a:xfrm>
              <a:off x="-2602550" y="-175875"/>
              <a:ext cx="411850" cy="11700"/>
            </a:xfrm>
            <a:custGeom>
              <a:avLst/>
              <a:gdLst/>
              <a:ahLst/>
              <a:cxnLst/>
              <a:rect l="l" t="t" r="r" b="b"/>
              <a:pathLst>
                <a:path w="16474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3" y="468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5"/>
            <p:cNvSpPr/>
            <p:nvPr/>
          </p:nvSpPr>
          <p:spPr>
            <a:xfrm>
              <a:off x="-2594500" y="-141150"/>
              <a:ext cx="241425" cy="11700"/>
            </a:xfrm>
            <a:custGeom>
              <a:avLst/>
              <a:gdLst/>
              <a:ahLst/>
              <a:cxnLst/>
              <a:rect l="l" t="t" r="r" b="b"/>
              <a:pathLst>
                <a:path w="965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5"/>
            <p:cNvSpPr/>
            <p:nvPr/>
          </p:nvSpPr>
          <p:spPr>
            <a:xfrm>
              <a:off x="-2318850" y="-141150"/>
              <a:ext cx="136150" cy="11700"/>
            </a:xfrm>
            <a:custGeom>
              <a:avLst/>
              <a:gdLst/>
              <a:ahLst/>
              <a:cxnLst/>
              <a:rect l="l" t="t" r="r" b="b"/>
              <a:pathLst>
                <a:path w="5446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5"/>
            <p:cNvSpPr/>
            <p:nvPr/>
          </p:nvSpPr>
          <p:spPr>
            <a:xfrm>
              <a:off x="-2389075" y="-11513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2" y="468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5"/>
            <p:cNvSpPr/>
            <p:nvPr/>
          </p:nvSpPr>
          <p:spPr>
            <a:xfrm>
              <a:off x="-2368425" y="-1083525"/>
              <a:ext cx="188750" cy="11700"/>
            </a:xfrm>
            <a:custGeom>
              <a:avLst/>
              <a:gdLst/>
              <a:ahLst/>
              <a:cxnLst/>
              <a:rect l="l" t="t" r="r" b="b"/>
              <a:pathLst>
                <a:path w="7550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550" y="468"/>
                  </a:lnTo>
                  <a:lnTo>
                    <a:pt x="7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5"/>
            <p:cNvSpPr/>
            <p:nvPr/>
          </p:nvSpPr>
          <p:spPr>
            <a:xfrm>
              <a:off x="-2381075" y="-1116625"/>
              <a:ext cx="241450" cy="11700"/>
            </a:xfrm>
            <a:custGeom>
              <a:avLst/>
              <a:gdLst/>
              <a:ahLst/>
              <a:cxnLst/>
              <a:rect l="l" t="t" r="r" b="b"/>
              <a:pathLst>
                <a:path w="9658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5"/>
            <p:cNvSpPr/>
            <p:nvPr/>
          </p:nvSpPr>
          <p:spPr>
            <a:xfrm>
              <a:off x="-2105425" y="-1116625"/>
              <a:ext cx="136175" cy="11700"/>
            </a:xfrm>
            <a:custGeom>
              <a:avLst/>
              <a:gdLst/>
              <a:ahLst/>
              <a:cxnLst/>
              <a:rect l="l" t="t" r="r" b="b"/>
              <a:pathLst>
                <a:path w="544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5"/>
            <p:cNvSpPr/>
            <p:nvPr/>
          </p:nvSpPr>
          <p:spPr>
            <a:xfrm>
              <a:off x="-2745125" y="-48305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8" y="2222"/>
                  </a:lnTo>
                  <a:lnTo>
                    <a:pt x="2511" y="2222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5"/>
            <p:cNvSpPr/>
            <p:nvPr/>
          </p:nvSpPr>
          <p:spPr>
            <a:xfrm>
              <a:off x="-2734700" y="-380250"/>
              <a:ext cx="62800" cy="55625"/>
            </a:xfrm>
            <a:custGeom>
              <a:avLst/>
              <a:gdLst/>
              <a:ahLst/>
              <a:cxnLst/>
              <a:rect l="l" t="t" r="r" b="b"/>
              <a:pathLst>
                <a:path w="2512" h="2225" extrusionOk="0">
                  <a:moveTo>
                    <a:pt x="1" y="0"/>
                  </a:moveTo>
                  <a:lnTo>
                    <a:pt x="288" y="2224"/>
                  </a:lnTo>
                  <a:lnTo>
                    <a:pt x="2512" y="222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5"/>
            <p:cNvSpPr/>
            <p:nvPr/>
          </p:nvSpPr>
          <p:spPr>
            <a:xfrm>
              <a:off x="-2724250" y="-2774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9" y="2223"/>
                  </a:lnTo>
                  <a:lnTo>
                    <a:pt x="2511" y="2223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5"/>
            <p:cNvSpPr/>
            <p:nvPr/>
          </p:nvSpPr>
          <p:spPr>
            <a:xfrm>
              <a:off x="-2713825" y="-1746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1" y="1"/>
                  </a:moveTo>
                  <a:lnTo>
                    <a:pt x="290" y="2223"/>
                  </a:lnTo>
                  <a:lnTo>
                    <a:pt x="2512" y="2223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5"/>
            <p:cNvSpPr/>
            <p:nvPr/>
          </p:nvSpPr>
          <p:spPr>
            <a:xfrm>
              <a:off x="-2195375" y="-850500"/>
              <a:ext cx="337000" cy="335550"/>
            </a:xfrm>
            <a:custGeom>
              <a:avLst/>
              <a:gdLst/>
              <a:ahLst/>
              <a:cxnLst/>
              <a:rect l="l" t="t" r="r" b="b"/>
              <a:pathLst>
                <a:path w="13480" h="13422" extrusionOk="0">
                  <a:moveTo>
                    <a:pt x="5523" y="0"/>
                  </a:moveTo>
                  <a:cubicBezTo>
                    <a:pt x="5511" y="0"/>
                    <a:pt x="5498" y="4"/>
                    <a:pt x="5485" y="12"/>
                  </a:cubicBezTo>
                  <a:cubicBezTo>
                    <a:pt x="3079" y="1486"/>
                    <a:pt x="544" y="3998"/>
                    <a:pt x="321" y="6972"/>
                  </a:cubicBezTo>
                  <a:cubicBezTo>
                    <a:pt x="128" y="9525"/>
                    <a:pt x="1728" y="12070"/>
                    <a:pt x="4110" y="13001"/>
                  </a:cubicBezTo>
                  <a:cubicBezTo>
                    <a:pt x="4839" y="13286"/>
                    <a:pt x="5612" y="13422"/>
                    <a:pt x="6384" y="13422"/>
                  </a:cubicBezTo>
                  <a:cubicBezTo>
                    <a:pt x="8313" y="13422"/>
                    <a:pt x="10238" y="12570"/>
                    <a:pt x="11459" y="11045"/>
                  </a:cubicBezTo>
                  <a:cubicBezTo>
                    <a:pt x="13074" y="9031"/>
                    <a:pt x="13480" y="5969"/>
                    <a:pt x="12229" y="3669"/>
                  </a:cubicBezTo>
                  <a:cubicBezTo>
                    <a:pt x="11409" y="2162"/>
                    <a:pt x="10004" y="1492"/>
                    <a:pt x="8541" y="1492"/>
                  </a:cubicBezTo>
                  <a:cubicBezTo>
                    <a:pt x="7157" y="1492"/>
                    <a:pt x="5721" y="2092"/>
                    <a:pt x="4682" y="3147"/>
                  </a:cubicBezTo>
                  <a:cubicBezTo>
                    <a:pt x="4609" y="3220"/>
                    <a:pt x="4676" y="3318"/>
                    <a:pt x="4756" y="3318"/>
                  </a:cubicBezTo>
                  <a:cubicBezTo>
                    <a:pt x="4779" y="3318"/>
                    <a:pt x="4803" y="3310"/>
                    <a:pt x="4825" y="3291"/>
                  </a:cubicBezTo>
                  <a:cubicBezTo>
                    <a:pt x="5890" y="2374"/>
                    <a:pt x="7145" y="1695"/>
                    <a:pt x="8489" y="1695"/>
                  </a:cubicBezTo>
                  <a:cubicBezTo>
                    <a:pt x="8977" y="1695"/>
                    <a:pt x="9476" y="1785"/>
                    <a:pt x="9982" y="1984"/>
                  </a:cubicBezTo>
                  <a:cubicBezTo>
                    <a:pt x="11711" y="2667"/>
                    <a:pt x="12499" y="4494"/>
                    <a:pt x="12588" y="6257"/>
                  </a:cubicBezTo>
                  <a:cubicBezTo>
                    <a:pt x="12748" y="9413"/>
                    <a:pt x="10650" y="12334"/>
                    <a:pt x="7498" y="12917"/>
                  </a:cubicBezTo>
                  <a:cubicBezTo>
                    <a:pt x="7134" y="12985"/>
                    <a:pt x="6771" y="13018"/>
                    <a:pt x="6413" y="13018"/>
                  </a:cubicBezTo>
                  <a:cubicBezTo>
                    <a:pt x="3706" y="13018"/>
                    <a:pt x="1301" y="11146"/>
                    <a:pt x="724" y="8389"/>
                  </a:cubicBezTo>
                  <a:cubicBezTo>
                    <a:pt x="1" y="4932"/>
                    <a:pt x="2838" y="1824"/>
                    <a:pt x="5560" y="140"/>
                  </a:cubicBezTo>
                  <a:cubicBezTo>
                    <a:pt x="5630" y="99"/>
                    <a:pt x="5588" y="0"/>
                    <a:pt x="5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5"/>
            <p:cNvSpPr/>
            <p:nvPr/>
          </p:nvSpPr>
          <p:spPr>
            <a:xfrm>
              <a:off x="-1482325" y="-396575"/>
              <a:ext cx="432875" cy="1472500"/>
            </a:xfrm>
            <a:custGeom>
              <a:avLst/>
              <a:gdLst/>
              <a:ahLst/>
              <a:cxnLst/>
              <a:rect l="l" t="t" r="r" b="b"/>
              <a:pathLst>
                <a:path w="17315" h="58900" extrusionOk="0">
                  <a:moveTo>
                    <a:pt x="6927" y="1"/>
                  </a:moveTo>
                  <a:cubicBezTo>
                    <a:pt x="4931" y="1"/>
                    <a:pt x="2810" y="1230"/>
                    <a:pt x="2022" y="4235"/>
                  </a:cubicBezTo>
                  <a:cubicBezTo>
                    <a:pt x="0" y="11932"/>
                    <a:pt x="3382" y="26739"/>
                    <a:pt x="3182" y="28590"/>
                  </a:cubicBezTo>
                  <a:cubicBezTo>
                    <a:pt x="2977" y="30439"/>
                    <a:pt x="7900" y="55296"/>
                    <a:pt x="7812" y="55742"/>
                  </a:cubicBezTo>
                  <a:cubicBezTo>
                    <a:pt x="7812" y="55742"/>
                    <a:pt x="6540" y="56402"/>
                    <a:pt x="5392" y="57107"/>
                  </a:cubicBezTo>
                  <a:cubicBezTo>
                    <a:pt x="4352" y="57747"/>
                    <a:pt x="3421" y="58432"/>
                    <a:pt x="3623" y="58700"/>
                  </a:cubicBezTo>
                  <a:cubicBezTo>
                    <a:pt x="3731" y="58841"/>
                    <a:pt x="4362" y="58899"/>
                    <a:pt x="5252" y="58899"/>
                  </a:cubicBezTo>
                  <a:cubicBezTo>
                    <a:pt x="7943" y="58899"/>
                    <a:pt x="13006" y="58365"/>
                    <a:pt x="13220" y="57936"/>
                  </a:cubicBezTo>
                  <a:cubicBezTo>
                    <a:pt x="13403" y="57563"/>
                    <a:pt x="13177" y="56821"/>
                    <a:pt x="13085" y="56035"/>
                  </a:cubicBezTo>
                  <a:cubicBezTo>
                    <a:pt x="13040" y="55622"/>
                    <a:pt x="13027" y="55197"/>
                    <a:pt x="13129" y="54811"/>
                  </a:cubicBezTo>
                  <a:cubicBezTo>
                    <a:pt x="17314" y="39246"/>
                    <a:pt x="11472" y="28537"/>
                    <a:pt x="11608" y="26945"/>
                  </a:cubicBezTo>
                  <a:cubicBezTo>
                    <a:pt x="11750" y="25351"/>
                    <a:pt x="15433" y="11868"/>
                    <a:pt x="10782" y="2196"/>
                  </a:cubicBezTo>
                  <a:cubicBezTo>
                    <a:pt x="10127" y="834"/>
                    <a:pt x="8570" y="1"/>
                    <a:pt x="6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5"/>
            <p:cNvSpPr/>
            <p:nvPr/>
          </p:nvSpPr>
          <p:spPr>
            <a:xfrm>
              <a:off x="-1396800" y="1004300"/>
              <a:ext cx="249550" cy="71625"/>
            </a:xfrm>
            <a:custGeom>
              <a:avLst/>
              <a:gdLst/>
              <a:ahLst/>
              <a:cxnLst/>
              <a:rect l="l" t="t" r="r" b="b"/>
              <a:pathLst>
                <a:path w="9982" h="2865" extrusionOk="0">
                  <a:moveTo>
                    <a:pt x="9664" y="0"/>
                  </a:moveTo>
                  <a:cubicBezTo>
                    <a:pt x="8639" y="514"/>
                    <a:pt x="4446" y="1773"/>
                    <a:pt x="2687" y="1773"/>
                  </a:cubicBezTo>
                  <a:cubicBezTo>
                    <a:pt x="2233" y="1773"/>
                    <a:pt x="1941" y="1689"/>
                    <a:pt x="1908" y="1486"/>
                  </a:cubicBezTo>
                  <a:cubicBezTo>
                    <a:pt x="1889" y="1354"/>
                    <a:pt x="1914" y="1212"/>
                    <a:pt x="1972" y="1072"/>
                  </a:cubicBezTo>
                  <a:lnTo>
                    <a:pt x="1972" y="1072"/>
                  </a:lnTo>
                  <a:cubicBezTo>
                    <a:pt x="931" y="1712"/>
                    <a:pt x="0" y="2397"/>
                    <a:pt x="202" y="2665"/>
                  </a:cubicBezTo>
                  <a:cubicBezTo>
                    <a:pt x="310" y="2806"/>
                    <a:pt x="941" y="2864"/>
                    <a:pt x="1831" y="2864"/>
                  </a:cubicBezTo>
                  <a:cubicBezTo>
                    <a:pt x="4522" y="2864"/>
                    <a:pt x="9585" y="2330"/>
                    <a:pt x="9799" y="1901"/>
                  </a:cubicBezTo>
                  <a:cubicBezTo>
                    <a:pt x="9982" y="1528"/>
                    <a:pt x="9756" y="786"/>
                    <a:pt x="9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5"/>
            <p:cNvSpPr/>
            <p:nvPr/>
          </p:nvSpPr>
          <p:spPr>
            <a:xfrm>
              <a:off x="-1493375" y="-417650"/>
              <a:ext cx="437450" cy="1325325"/>
            </a:xfrm>
            <a:custGeom>
              <a:avLst/>
              <a:gdLst/>
              <a:ahLst/>
              <a:cxnLst/>
              <a:rect l="l" t="t" r="r" b="b"/>
              <a:pathLst>
                <a:path w="17498" h="53013" extrusionOk="0">
                  <a:moveTo>
                    <a:pt x="6961" y="0"/>
                  </a:moveTo>
                  <a:cubicBezTo>
                    <a:pt x="4661" y="0"/>
                    <a:pt x="2428" y="1591"/>
                    <a:pt x="1538" y="4949"/>
                  </a:cubicBezTo>
                  <a:cubicBezTo>
                    <a:pt x="1" y="10752"/>
                    <a:pt x="1867" y="23522"/>
                    <a:pt x="2401" y="27544"/>
                  </a:cubicBezTo>
                  <a:cubicBezTo>
                    <a:pt x="2935" y="31568"/>
                    <a:pt x="3357" y="52597"/>
                    <a:pt x="3357" y="52597"/>
                  </a:cubicBezTo>
                  <a:cubicBezTo>
                    <a:pt x="5000" y="52900"/>
                    <a:pt x="6710" y="53013"/>
                    <a:pt x="8343" y="53013"/>
                  </a:cubicBezTo>
                  <a:cubicBezTo>
                    <a:pt x="13065" y="53013"/>
                    <a:pt x="17149" y="52070"/>
                    <a:pt x="17149" y="52070"/>
                  </a:cubicBezTo>
                  <a:cubicBezTo>
                    <a:pt x="17497" y="46627"/>
                    <a:pt x="13081" y="28161"/>
                    <a:pt x="13273" y="27252"/>
                  </a:cubicBezTo>
                  <a:cubicBezTo>
                    <a:pt x="15402" y="17099"/>
                    <a:pt x="14537" y="6257"/>
                    <a:pt x="11595" y="2459"/>
                  </a:cubicBezTo>
                  <a:cubicBezTo>
                    <a:pt x="10344" y="843"/>
                    <a:pt x="8635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5"/>
            <p:cNvSpPr/>
            <p:nvPr/>
          </p:nvSpPr>
          <p:spPr>
            <a:xfrm>
              <a:off x="-1919275" y="-435875"/>
              <a:ext cx="682450" cy="1543250"/>
            </a:xfrm>
            <a:custGeom>
              <a:avLst/>
              <a:gdLst/>
              <a:ahLst/>
              <a:cxnLst/>
              <a:rect l="l" t="t" r="r" b="b"/>
              <a:pathLst>
                <a:path w="27298" h="61730" extrusionOk="0">
                  <a:moveTo>
                    <a:pt x="18304" y="0"/>
                  </a:moveTo>
                  <a:cubicBezTo>
                    <a:pt x="16207" y="0"/>
                    <a:pt x="13968" y="1356"/>
                    <a:pt x="13367" y="4591"/>
                  </a:cubicBezTo>
                  <a:cubicBezTo>
                    <a:pt x="11908" y="12416"/>
                    <a:pt x="8160" y="27989"/>
                    <a:pt x="7889" y="29831"/>
                  </a:cubicBezTo>
                  <a:cubicBezTo>
                    <a:pt x="7458" y="32752"/>
                    <a:pt x="5068" y="57577"/>
                    <a:pt x="5013" y="58029"/>
                  </a:cubicBezTo>
                  <a:cubicBezTo>
                    <a:pt x="5013" y="58029"/>
                    <a:pt x="2964" y="59117"/>
                    <a:pt x="1870" y="59901"/>
                  </a:cubicBezTo>
                  <a:cubicBezTo>
                    <a:pt x="879" y="60618"/>
                    <a:pt x="1" y="61368"/>
                    <a:pt x="221" y="61619"/>
                  </a:cubicBezTo>
                  <a:cubicBezTo>
                    <a:pt x="289" y="61696"/>
                    <a:pt x="548" y="61730"/>
                    <a:pt x="942" y="61730"/>
                  </a:cubicBezTo>
                  <a:cubicBezTo>
                    <a:pt x="3288" y="61730"/>
                    <a:pt x="10420" y="60532"/>
                    <a:pt x="10627" y="60027"/>
                  </a:cubicBezTo>
                  <a:cubicBezTo>
                    <a:pt x="10781" y="59641"/>
                    <a:pt x="10503" y="58916"/>
                    <a:pt x="10355" y="58141"/>
                  </a:cubicBezTo>
                  <a:cubicBezTo>
                    <a:pt x="10280" y="57733"/>
                    <a:pt x="10086" y="57248"/>
                    <a:pt x="10310" y="56917"/>
                  </a:cubicBezTo>
                  <a:cubicBezTo>
                    <a:pt x="19373" y="43578"/>
                    <a:pt x="16839" y="30841"/>
                    <a:pt x="16860" y="29241"/>
                  </a:cubicBezTo>
                  <a:cubicBezTo>
                    <a:pt x="16886" y="27643"/>
                    <a:pt x="27298" y="11231"/>
                    <a:pt x="21956" y="1923"/>
                  </a:cubicBezTo>
                  <a:cubicBezTo>
                    <a:pt x="21258" y="707"/>
                    <a:pt x="19818" y="0"/>
                    <a:pt x="18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5"/>
            <p:cNvSpPr/>
            <p:nvPr/>
          </p:nvSpPr>
          <p:spPr>
            <a:xfrm>
              <a:off x="-1919275" y="1017650"/>
              <a:ext cx="269575" cy="89725"/>
            </a:xfrm>
            <a:custGeom>
              <a:avLst/>
              <a:gdLst/>
              <a:ahLst/>
              <a:cxnLst/>
              <a:rect l="l" t="t" r="r" b="b"/>
              <a:pathLst>
                <a:path w="10783" h="3589" extrusionOk="0">
                  <a:moveTo>
                    <a:pt x="10355" y="0"/>
                  </a:moveTo>
                  <a:cubicBezTo>
                    <a:pt x="9318" y="617"/>
                    <a:pt x="4217" y="2408"/>
                    <a:pt x="2441" y="2408"/>
                  </a:cubicBezTo>
                  <a:cubicBezTo>
                    <a:pt x="2094" y="2408"/>
                    <a:pt x="1874" y="2340"/>
                    <a:pt x="1837" y="2181"/>
                  </a:cubicBezTo>
                  <a:cubicBezTo>
                    <a:pt x="1809" y="2049"/>
                    <a:pt x="1824" y="1905"/>
                    <a:pt x="1870" y="1760"/>
                  </a:cubicBezTo>
                  <a:lnTo>
                    <a:pt x="1870" y="1760"/>
                  </a:lnTo>
                  <a:cubicBezTo>
                    <a:pt x="879" y="2477"/>
                    <a:pt x="1" y="3227"/>
                    <a:pt x="222" y="3478"/>
                  </a:cubicBezTo>
                  <a:cubicBezTo>
                    <a:pt x="290" y="3555"/>
                    <a:pt x="549" y="3589"/>
                    <a:pt x="943" y="3589"/>
                  </a:cubicBezTo>
                  <a:cubicBezTo>
                    <a:pt x="3288" y="3589"/>
                    <a:pt x="10421" y="2391"/>
                    <a:pt x="10627" y="1886"/>
                  </a:cubicBezTo>
                  <a:cubicBezTo>
                    <a:pt x="10783" y="1500"/>
                    <a:pt x="10503" y="775"/>
                    <a:pt x="10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5"/>
            <p:cNvSpPr/>
            <p:nvPr/>
          </p:nvSpPr>
          <p:spPr>
            <a:xfrm>
              <a:off x="-1802950" y="-447025"/>
              <a:ext cx="550450" cy="1371400"/>
            </a:xfrm>
            <a:custGeom>
              <a:avLst/>
              <a:gdLst/>
              <a:ahLst/>
              <a:cxnLst/>
              <a:rect l="l" t="t" r="r" b="b"/>
              <a:pathLst>
                <a:path w="22018" h="54856" extrusionOk="0">
                  <a:moveTo>
                    <a:pt x="13903" y="0"/>
                  </a:moveTo>
                  <a:cubicBezTo>
                    <a:pt x="11917" y="0"/>
                    <a:pt x="9941" y="1418"/>
                    <a:pt x="8635" y="3867"/>
                  </a:cubicBezTo>
                  <a:cubicBezTo>
                    <a:pt x="7550" y="5899"/>
                    <a:pt x="2981" y="26733"/>
                    <a:pt x="2784" y="29550"/>
                  </a:cubicBezTo>
                  <a:cubicBezTo>
                    <a:pt x="2544" y="32975"/>
                    <a:pt x="0" y="54177"/>
                    <a:pt x="0" y="54177"/>
                  </a:cubicBezTo>
                  <a:cubicBezTo>
                    <a:pt x="1833" y="54675"/>
                    <a:pt x="3569" y="54856"/>
                    <a:pt x="5122" y="54856"/>
                  </a:cubicBezTo>
                  <a:cubicBezTo>
                    <a:pt x="9200" y="54856"/>
                    <a:pt x="12017" y="53612"/>
                    <a:pt x="12017" y="53612"/>
                  </a:cubicBezTo>
                  <a:cubicBezTo>
                    <a:pt x="15547" y="40255"/>
                    <a:pt x="12643" y="30795"/>
                    <a:pt x="12824" y="29399"/>
                  </a:cubicBezTo>
                  <a:cubicBezTo>
                    <a:pt x="13005" y="28001"/>
                    <a:pt x="22018" y="16093"/>
                    <a:pt x="20210" y="7807"/>
                  </a:cubicBezTo>
                  <a:cubicBezTo>
                    <a:pt x="19016" y="2332"/>
                    <a:pt x="16451" y="0"/>
                    <a:pt x="13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5"/>
            <p:cNvSpPr/>
            <p:nvPr/>
          </p:nvSpPr>
          <p:spPr>
            <a:xfrm>
              <a:off x="-1442925" y="-256600"/>
              <a:ext cx="226350" cy="477450"/>
            </a:xfrm>
            <a:custGeom>
              <a:avLst/>
              <a:gdLst/>
              <a:ahLst/>
              <a:cxnLst/>
              <a:rect l="l" t="t" r="r" b="b"/>
              <a:pathLst>
                <a:path w="9054" h="19098" extrusionOk="0">
                  <a:moveTo>
                    <a:pt x="8949" y="1"/>
                  </a:moveTo>
                  <a:cubicBezTo>
                    <a:pt x="8928" y="1"/>
                    <a:pt x="8908" y="13"/>
                    <a:pt x="8904" y="39"/>
                  </a:cubicBezTo>
                  <a:cubicBezTo>
                    <a:pt x="8672" y="1697"/>
                    <a:pt x="8492" y="3381"/>
                    <a:pt x="7990" y="4987"/>
                  </a:cubicBezTo>
                  <a:cubicBezTo>
                    <a:pt x="7431" y="6773"/>
                    <a:pt x="6445" y="8078"/>
                    <a:pt x="5324" y="9540"/>
                  </a:cubicBezTo>
                  <a:cubicBezTo>
                    <a:pt x="4317" y="10854"/>
                    <a:pt x="3618" y="12361"/>
                    <a:pt x="2836" y="13813"/>
                  </a:cubicBezTo>
                  <a:cubicBezTo>
                    <a:pt x="1896" y="15561"/>
                    <a:pt x="914" y="17286"/>
                    <a:pt x="12" y="19055"/>
                  </a:cubicBezTo>
                  <a:cubicBezTo>
                    <a:pt x="0" y="19078"/>
                    <a:pt x="19" y="19098"/>
                    <a:pt x="39" y="19098"/>
                  </a:cubicBezTo>
                  <a:cubicBezTo>
                    <a:pt x="48" y="19098"/>
                    <a:pt x="56" y="19094"/>
                    <a:pt x="63" y="19085"/>
                  </a:cubicBezTo>
                  <a:cubicBezTo>
                    <a:pt x="2119" y="15655"/>
                    <a:pt x="3819" y="12008"/>
                    <a:pt x="6315" y="8870"/>
                  </a:cubicBezTo>
                  <a:cubicBezTo>
                    <a:pt x="8305" y="6368"/>
                    <a:pt x="9054" y="3209"/>
                    <a:pt x="9007" y="53"/>
                  </a:cubicBezTo>
                  <a:cubicBezTo>
                    <a:pt x="9007" y="21"/>
                    <a:pt x="8977" y="1"/>
                    <a:pt x="8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5"/>
            <p:cNvSpPr/>
            <p:nvPr/>
          </p:nvSpPr>
          <p:spPr>
            <a:xfrm>
              <a:off x="-1401050" y="182900"/>
              <a:ext cx="48750" cy="688175"/>
            </a:xfrm>
            <a:custGeom>
              <a:avLst/>
              <a:gdLst/>
              <a:ahLst/>
              <a:cxnLst/>
              <a:rect l="l" t="t" r="r" b="b"/>
              <a:pathLst>
                <a:path w="1950" h="27527" extrusionOk="0">
                  <a:moveTo>
                    <a:pt x="48" y="1"/>
                  </a:moveTo>
                  <a:cubicBezTo>
                    <a:pt x="25" y="1"/>
                    <a:pt x="1" y="20"/>
                    <a:pt x="5" y="49"/>
                  </a:cubicBezTo>
                  <a:cubicBezTo>
                    <a:pt x="1544" y="9100"/>
                    <a:pt x="1581" y="18304"/>
                    <a:pt x="1804" y="27458"/>
                  </a:cubicBezTo>
                  <a:cubicBezTo>
                    <a:pt x="1806" y="27504"/>
                    <a:pt x="1842" y="27527"/>
                    <a:pt x="1878" y="27527"/>
                  </a:cubicBezTo>
                  <a:cubicBezTo>
                    <a:pt x="1913" y="27527"/>
                    <a:pt x="1948" y="27504"/>
                    <a:pt x="1946" y="27458"/>
                  </a:cubicBezTo>
                  <a:cubicBezTo>
                    <a:pt x="1741" y="18325"/>
                    <a:pt x="1949" y="9016"/>
                    <a:pt x="80" y="28"/>
                  </a:cubicBezTo>
                  <a:cubicBezTo>
                    <a:pt x="76" y="9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5"/>
            <p:cNvSpPr/>
            <p:nvPr/>
          </p:nvSpPr>
          <p:spPr>
            <a:xfrm>
              <a:off x="-1713175" y="-359100"/>
              <a:ext cx="227850" cy="1245375"/>
            </a:xfrm>
            <a:custGeom>
              <a:avLst/>
              <a:gdLst/>
              <a:ahLst/>
              <a:cxnLst/>
              <a:rect l="l" t="t" r="r" b="b"/>
              <a:pathLst>
                <a:path w="9114" h="49815" extrusionOk="0">
                  <a:moveTo>
                    <a:pt x="9078" y="0"/>
                  </a:moveTo>
                  <a:cubicBezTo>
                    <a:pt x="9066" y="0"/>
                    <a:pt x="9055" y="7"/>
                    <a:pt x="9052" y="22"/>
                  </a:cubicBezTo>
                  <a:cubicBezTo>
                    <a:pt x="7742" y="4126"/>
                    <a:pt x="6552" y="8268"/>
                    <a:pt x="5321" y="12395"/>
                  </a:cubicBezTo>
                  <a:cubicBezTo>
                    <a:pt x="4113" y="16443"/>
                    <a:pt x="2704" y="20505"/>
                    <a:pt x="2003" y="24680"/>
                  </a:cubicBezTo>
                  <a:cubicBezTo>
                    <a:pt x="1336" y="28665"/>
                    <a:pt x="1228" y="32770"/>
                    <a:pt x="933" y="36795"/>
                  </a:cubicBezTo>
                  <a:cubicBezTo>
                    <a:pt x="617" y="41107"/>
                    <a:pt x="282" y="45418"/>
                    <a:pt x="4" y="49731"/>
                  </a:cubicBezTo>
                  <a:cubicBezTo>
                    <a:pt x="0" y="49787"/>
                    <a:pt x="41" y="49815"/>
                    <a:pt x="85" y="49815"/>
                  </a:cubicBezTo>
                  <a:cubicBezTo>
                    <a:pt x="129" y="49815"/>
                    <a:pt x="174" y="49786"/>
                    <a:pt x="179" y="49731"/>
                  </a:cubicBezTo>
                  <a:cubicBezTo>
                    <a:pt x="534" y="45423"/>
                    <a:pt x="831" y="41107"/>
                    <a:pt x="1149" y="36795"/>
                  </a:cubicBezTo>
                  <a:cubicBezTo>
                    <a:pt x="1452" y="32652"/>
                    <a:pt x="1482" y="28373"/>
                    <a:pt x="2250" y="24283"/>
                  </a:cubicBezTo>
                  <a:cubicBezTo>
                    <a:pt x="3004" y="20268"/>
                    <a:pt x="4345" y="16358"/>
                    <a:pt x="5497" y="12443"/>
                  </a:cubicBezTo>
                  <a:cubicBezTo>
                    <a:pt x="6714" y="8313"/>
                    <a:pt x="7970" y="4192"/>
                    <a:pt x="9108" y="37"/>
                  </a:cubicBezTo>
                  <a:cubicBezTo>
                    <a:pt x="9114" y="15"/>
                    <a:pt x="9096" y="0"/>
                    <a:pt x="9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5"/>
            <p:cNvSpPr/>
            <p:nvPr/>
          </p:nvSpPr>
          <p:spPr>
            <a:xfrm>
              <a:off x="-1815300" y="-929350"/>
              <a:ext cx="487550" cy="515575"/>
            </a:xfrm>
            <a:custGeom>
              <a:avLst/>
              <a:gdLst/>
              <a:ahLst/>
              <a:cxnLst/>
              <a:rect l="l" t="t" r="r" b="b"/>
              <a:pathLst>
                <a:path w="19502" h="20623" extrusionOk="0">
                  <a:moveTo>
                    <a:pt x="15348" y="0"/>
                  </a:moveTo>
                  <a:cubicBezTo>
                    <a:pt x="13781" y="0"/>
                    <a:pt x="12189" y="1255"/>
                    <a:pt x="12135" y="3143"/>
                  </a:cubicBezTo>
                  <a:cubicBezTo>
                    <a:pt x="12014" y="7513"/>
                    <a:pt x="11821" y="13599"/>
                    <a:pt x="11649" y="13936"/>
                  </a:cubicBezTo>
                  <a:cubicBezTo>
                    <a:pt x="11342" y="14530"/>
                    <a:pt x="1847" y="15431"/>
                    <a:pt x="924" y="16490"/>
                  </a:cubicBezTo>
                  <a:cubicBezTo>
                    <a:pt x="1" y="17551"/>
                    <a:pt x="382" y="19935"/>
                    <a:pt x="1994" y="20490"/>
                  </a:cubicBezTo>
                  <a:cubicBezTo>
                    <a:pt x="2253" y="20579"/>
                    <a:pt x="2834" y="20623"/>
                    <a:pt x="3630" y="20623"/>
                  </a:cubicBezTo>
                  <a:cubicBezTo>
                    <a:pt x="7788" y="20623"/>
                    <a:pt x="17807" y="19440"/>
                    <a:pt x="18406" y="17384"/>
                  </a:cubicBezTo>
                  <a:cubicBezTo>
                    <a:pt x="18928" y="15594"/>
                    <a:pt x="19501" y="9786"/>
                    <a:pt x="18304" y="2962"/>
                  </a:cubicBezTo>
                  <a:cubicBezTo>
                    <a:pt x="17937" y="868"/>
                    <a:pt x="16652" y="0"/>
                    <a:pt x="153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5"/>
            <p:cNvSpPr/>
            <p:nvPr/>
          </p:nvSpPr>
          <p:spPr>
            <a:xfrm>
              <a:off x="-1951225" y="-541700"/>
              <a:ext cx="219800" cy="127900"/>
            </a:xfrm>
            <a:custGeom>
              <a:avLst/>
              <a:gdLst/>
              <a:ahLst/>
              <a:cxnLst/>
              <a:rect l="l" t="t" r="r" b="b"/>
              <a:pathLst>
                <a:path w="8792" h="5116" extrusionOk="0">
                  <a:moveTo>
                    <a:pt x="3926" y="0"/>
                  </a:moveTo>
                  <a:cubicBezTo>
                    <a:pt x="2130" y="0"/>
                    <a:pt x="215" y="1860"/>
                    <a:pt x="50" y="2126"/>
                  </a:cubicBezTo>
                  <a:cubicBezTo>
                    <a:pt x="1" y="2207"/>
                    <a:pt x="35" y="2345"/>
                    <a:pt x="119" y="2503"/>
                  </a:cubicBezTo>
                  <a:cubicBezTo>
                    <a:pt x="134" y="2539"/>
                    <a:pt x="153" y="2574"/>
                    <a:pt x="177" y="2607"/>
                  </a:cubicBezTo>
                  <a:cubicBezTo>
                    <a:pt x="270" y="2759"/>
                    <a:pt x="381" y="2901"/>
                    <a:pt x="504" y="3032"/>
                  </a:cubicBezTo>
                  <a:cubicBezTo>
                    <a:pt x="529" y="3060"/>
                    <a:pt x="555" y="3087"/>
                    <a:pt x="581" y="3114"/>
                  </a:cubicBezTo>
                  <a:cubicBezTo>
                    <a:pt x="712" y="3252"/>
                    <a:pt x="854" y="3379"/>
                    <a:pt x="1006" y="3492"/>
                  </a:cubicBezTo>
                  <a:cubicBezTo>
                    <a:pt x="1044" y="3518"/>
                    <a:pt x="1078" y="3542"/>
                    <a:pt x="1111" y="3567"/>
                  </a:cubicBezTo>
                  <a:cubicBezTo>
                    <a:pt x="1274" y="3668"/>
                    <a:pt x="1421" y="3731"/>
                    <a:pt x="1537" y="3731"/>
                  </a:cubicBezTo>
                  <a:cubicBezTo>
                    <a:pt x="1563" y="3731"/>
                    <a:pt x="1587" y="3728"/>
                    <a:pt x="1610" y="3721"/>
                  </a:cubicBezTo>
                  <a:cubicBezTo>
                    <a:pt x="2060" y="3592"/>
                    <a:pt x="2995" y="3089"/>
                    <a:pt x="3572" y="3089"/>
                  </a:cubicBezTo>
                  <a:cubicBezTo>
                    <a:pt x="3660" y="3089"/>
                    <a:pt x="3741" y="3100"/>
                    <a:pt x="3809" y="3127"/>
                  </a:cubicBezTo>
                  <a:cubicBezTo>
                    <a:pt x="4778" y="3509"/>
                    <a:pt x="5056" y="4197"/>
                    <a:pt x="5879" y="4654"/>
                  </a:cubicBezTo>
                  <a:cubicBezTo>
                    <a:pt x="6537" y="5020"/>
                    <a:pt x="7166" y="5116"/>
                    <a:pt x="7678" y="5116"/>
                  </a:cubicBezTo>
                  <a:cubicBezTo>
                    <a:pt x="8210" y="5116"/>
                    <a:pt x="8615" y="5012"/>
                    <a:pt x="8791" y="5002"/>
                  </a:cubicBezTo>
                  <a:cubicBezTo>
                    <a:pt x="8791" y="5002"/>
                    <a:pt x="7982" y="476"/>
                    <a:pt x="7815" y="404"/>
                  </a:cubicBezTo>
                  <a:cubicBezTo>
                    <a:pt x="7654" y="335"/>
                    <a:pt x="5235" y="158"/>
                    <a:pt x="4255" y="22"/>
                  </a:cubicBezTo>
                  <a:cubicBezTo>
                    <a:pt x="4146" y="7"/>
                    <a:pt x="4037" y="0"/>
                    <a:pt x="3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5"/>
            <p:cNvSpPr/>
            <p:nvPr/>
          </p:nvSpPr>
          <p:spPr>
            <a:xfrm>
              <a:off x="-1948250" y="-515350"/>
              <a:ext cx="51975" cy="38825"/>
            </a:xfrm>
            <a:custGeom>
              <a:avLst/>
              <a:gdLst/>
              <a:ahLst/>
              <a:cxnLst/>
              <a:rect l="l" t="t" r="r" b="b"/>
              <a:pathLst>
                <a:path w="2079" h="1553" extrusionOk="0">
                  <a:moveTo>
                    <a:pt x="2013" y="1"/>
                  </a:moveTo>
                  <a:cubicBezTo>
                    <a:pt x="2008" y="1"/>
                    <a:pt x="2003" y="2"/>
                    <a:pt x="1998" y="4"/>
                  </a:cubicBezTo>
                  <a:cubicBezTo>
                    <a:pt x="1253" y="394"/>
                    <a:pt x="579" y="845"/>
                    <a:pt x="0" y="1449"/>
                  </a:cubicBezTo>
                  <a:cubicBezTo>
                    <a:pt x="17" y="1485"/>
                    <a:pt x="36" y="1520"/>
                    <a:pt x="60" y="1553"/>
                  </a:cubicBezTo>
                  <a:cubicBezTo>
                    <a:pt x="702" y="1045"/>
                    <a:pt x="1354" y="530"/>
                    <a:pt x="2043" y="82"/>
                  </a:cubicBezTo>
                  <a:cubicBezTo>
                    <a:pt x="2079" y="59"/>
                    <a:pt x="205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5"/>
            <p:cNvSpPr/>
            <p:nvPr/>
          </p:nvSpPr>
          <p:spPr>
            <a:xfrm>
              <a:off x="-1938650" y="-502300"/>
              <a:ext cx="52075" cy="38450"/>
            </a:xfrm>
            <a:custGeom>
              <a:avLst/>
              <a:gdLst/>
              <a:ahLst/>
              <a:cxnLst/>
              <a:rect l="l" t="t" r="r" b="b"/>
              <a:pathLst>
                <a:path w="2083" h="1538" extrusionOk="0">
                  <a:moveTo>
                    <a:pt x="2022" y="0"/>
                  </a:moveTo>
                  <a:cubicBezTo>
                    <a:pt x="2017" y="0"/>
                    <a:pt x="2011" y="1"/>
                    <a:pt x="2006" y="4"/>
                  </a:cubicBezTo>
                  <a:cubicBezTo>
                    <a:pt x="1252" y="390"/>
                    <a:pt x="581" y="847"/>
                    <a:pt x="1" y="1456"/>
                  </a:cubicBezTo>
                  <a:cubicBezTo>
                    <a:pt x="26" y="1484"/>
                    <a:pt x="52" y="1511"/>
                    <a:pt x="78" y="1538"/>
                  </a:cubicBezTo>
                  <a:cubicBezTo>
                    <a:pt x="720" y="1034"/>
                    <a:pt x="1365" y="528"/>
                    <a:pt x="2046" y="80"/>
                  </a:cubicBezTo>
                  <a:cubicBezTo>
                    <a:pt x="2083" y="57"/>
                    <a:pt x="2058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5"/>
            <p:cNvSpPr/>
            <p:nvPr/>
          </p:nvSpPr>
          <p:spPr>
            <a:xfrm>
              <a:off x="-1926075" y="-489425"/>
              <a:ext cx="50725" cy="36925"/>
            </a:xfrm>
            <a:custGeom>
              <a:avLst/>
              <a:gdLst/>
              <a:ahLst/>
              <a:cxnLst/>
              <a:rect l="l" t="t" r="r" b="b"/>
              <a:pathLst>
                <a:path w="2029" h="1477" extrusionOk="0">
                  <a:moveTo>
                    <a:pt x="1971" y="0"/>
                  </a:moveTo>
                  <a:cubicBezTo>
                    <a:pt x="1966" y="0"/>
                    <a:pt x="1960" y="2"/>
                    <a:pt x="1953" y="5"/>
                  </a:cubicBezTo>
                  <a:cubicBezTo>
                    <a:pt x="1225" y="378"/>
                    <a:pt x="571" y="818"/>
                    <a:pt x="0" y="1401"/>
                  </a:cubicBezTo>
                  <a:cubicBezTo>
                    <a:pt x="39" y="1427"/>
                    <a:pt x="72" y="1451"/>
                    <a:pt x="107" y="1476"/>
                  </a:cubicBezTo>
                  <a:cubicBezTo>
                    <a:pt x="719" y="994"/>
                    <a:pt x="1340" y="507"/>
                    <a:pt x="1994" y="82"/>
                  </a:cubicBezTo>
                  <a:cubicBezTo>
                    <a:pt x="2028" y="58"/>
                    <a:pt x="2006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5"/>
            <p:cNvSpPr/>
            <p:nvPr/>
          </p:nvSpPr>
          <p:spPr>
            <a:xfrm>
              <a:off x="-1867350" y="-453775"/>
              <a:ext cx="81250" cy="33150"/>
            </a:xfrm>
            <a:custGeom>
              <a:avLst/>
              <a:gdLst/>
              <a:ahLst/>
              <a:cxnLst/>
              <a:rect l="l" t="t" r="r" b="b"/>
              <a:pathLst>
                <a:path w="3250" h="1326" extrusionOk="0">
                  <a:moveTo>
                    <a:pt x="1258" y="1"/>
                  </a:moveTo>
                  <a:cubicBezTo>
                    <a:pt x="1258" y="1"/>
                    <a:pt x="432" y="100"/>
                    <a:pt x="195" y="492"/>
                  </a:cubicBezTo>
                  <a:cubicBezTo>
                    <a:pt x="1" y="812"/>
                    <a:pt x="112" y="976"/>
                    <a:pt x="493" y="976"/>
                  </a:cubicBezTo>
                  <a:cubicBezTo>
                    <a:pt x="578" y="976"/>
                    <a:pt x="677" y="968"/>
                    <a:pt x="788" y="951"/>
                  </a:cubicBezTo>
                  <a:cubicBezTo>
                    <a:pt x="866" y="940"/>
                    <a:pt x="960" y="934"/>
                    <a:pt x="1066" y="934"/>
                  </a:cubicBezTo>
                  <a:cubicBezTo>
                    <a:pt x="1782" y="934"/>
                    <a:pt x="3020" y="1175"/>
                    <a:pt x="3247" y="1324"/>
                  </a:cubicBezTo>
                  <a:lnTo>
                    <a:pt x="3247" y="1324"/>
                  </a:lnTo>
                  <a:lnTo>
                    <a:pt x="1258" y="1"/>
                  </a:lnTo>
                  <a:close/>
                  <a:moveTo>
                    <a:pt x="3247" y="1324"/>
                  </a:moveTo>
                  <a:lnTo>
                    <a:pt x="3250" y="1325"/>
                  </a:lnTo>
                  <a:cubicBezTo>
                    <a:pt x="3249" y="1325"/>
                    <a:pt x="3248" y="1324"/>
                    <a:pt x="3247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5"/>
            <p:cNvSpPr/>
            <p:nvPr/>
          </p:nvSpPr>
          <p:spPr>
            <a:xfrm>
              <a:off x="-1605500" y="-957825"/>
              <a:ext cx="312075" cy="524425"/>
            </a:xfrm>
            <a:custGeom>
              <a:avLst/>
              <a:gdLst/>
              <a:ahLst/>
              <a:cxnLst/>
              <a:rect l="l" t="t" r="r" b="b"/>
              <a:pathLst>
                <a:path w="12483" h="20977" extrusionOk="0">
                  <a:moveTo>
                    <a:pt x="6657" y="0"/>
                  </a:moveTo>
                  <a:cubicBezTo>
                    <a:pt x="4918" y="0"/>
                    <a:pt x="3290" y="1414"/>
                    <a:pt x="3205" y="4546"/>
                  </a:cubicBezTo>
                  <a:cubicBezTo>
                    <a:pt x="3149" y="6590"/>
                    <a:pt x="3136" y="13936"/>
                    <a:pt x="3031" y="14108"/>
                  </a:cubicBezTo>
                  <a:cubicBezTo>
                    <a:pt x="2925" y="14280"/>
                    <a:pt x="1328" y="14904"/>
                    <a:pt x="664" y="15290"/>
                  </a:cubicBezTo>
                  <a:cubicBezTo>
                    <a:pt x="1" y="15675"/>
                    <a:pt x="2955" y="20028"/>
                    <a:pt x="5732" y="20956"/>
                  </a:cubicBezTo>
                  <a:cubicBezTo>
                    <a:pt x="5774" y="20970"/>
                    <a:pt x="5833" y="20977"/>
                    <a:pt x="5905" y="20977"/>
                  </a:cubicBezTo>
                  <a:cubicBezTo>
                    <a:pt x="6748" y="20977"/>
                    <a:pt x="9494" y="20065"/>
                    <a:pt x="10440" y="18946"/>
                  </a:cubicBezTo>
                  <a:cubicBezTo>
                    <a:pt x="12483" y="16532"/>
                    <a:pt x="11347" y="5113"/>
                    <a:pt x="10470" y="2921"/>
                  </a:cubicBezTo>
                  <a:cubicBezTo>
                    <a:pt x="9717" y="1037"/>
                    <a:pt x="8146" y="0"/>
                    <a:pt x="665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5"/>
            <p:cNvSpPr/>
            <p:nvPr/>
          </p:nvSpPr>
          <p:spPr>
            <a:xfrm>
              <a:off x="-1602450" y="-620850"/>
              <a:ext cx="190975" cy="211250"/>
            </a:xfrm>
            <a:custGeom>
              <a:avLst/>
              <a:gdLst/>
              <a:ahLst/>
              <a:cxnLst/>
              <a:rect l="l" t="t" r="r" b="b"/>
              <a:pathLst>
                <a:path w="7639" h="8450" extrusionOk="0">
                  <a:moveTo>
                    <a:pt x="2440" y="1"/>
                  </a:moveTo>
                  <a:cubicBezTo>
                    <a:pt x="2159" y="1"/>
                    <a:pt x="0" y="1773"/>
                    <a:pt x="16" y="1955"/>
                  </a:cubicBezTo>
                  <a:cubicBezTo>
                    <a:pt x="316" y="5268"/>
                    <a:pt x="3991" y="8439"/>
                    <a:pt x="4385" y="8450"/>
                  </a:cubicBezTo>
                  <a:cubicBezTo>
                    <a:pt x="4386" y="8450"/>
                    <a:pt x="4387" y="8450"/>
                    <a:pt x="4388" y="8450"/>
                  </a:cubicBezTo>
                  <a:cubicBezTo>
                    <a:pt x="4792" y="8450"/>
                    <a:pt x="7639" y="6537"/>
                    <a:pt x="7455" y="6410"/>
                  </a:cubicBezTo>
                  <a:cubicBezTo>
                    <a:pt x="4720" y="4541"/>
                    <a:pt x="2670" y="67"/>
                    <a:pt x="2453" y="2"/>
                  </a:cubicBezTo>
                  <a:cubicBezTo>
                    <a:pt x="2449" y="1"/>
                    <a:pt x="2445" y="1"/>
                    <a:pt x="244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5"/>
            <p:cNvSpPr/>
            <p:nvPr/>
          </p:nvSpPr>
          <p:spPr>
            <a:xfrm>
              <a:off x="-1531725" y="-608800"/>
              <a:ext cx="111625" cy="144000"/>
            </a:xfrm>
            <a:custGeom>
              <a:avLst/>
              <a:gdLst/>
              <a:ahLst/>
              <a:cxnLst/>
              <a:rect l="l" t="t" r="r" b="b"/>
              <a:pathLst>
                <a:path w="4465" h="5760" extrusionOk="0">
                  <a:moveTo>
                    <a:pt x="79" y="1"/>
                  </a:moveTo>
                  <a:cubicBezTo>
                    <a:pt x="41" y="1"/>
                    <a:pt x="1" y="33"/>
                    <a:pt x="19" y="75"/>
                  </a:cubicBezTo>
                  <a:cubicBezTo>
                    <a:pt x="951" y="2287"/>
                    <a:pt x="2118" y="4574"/>
                    <a:pt x="4321" y="5748"/>
                  </a:cubicBezTo>
                  <a:cubicBezTo>
                    <a:pt x="4335" y="5756"/>
                    <a:pt x="4348" y="5759"/>
                    <a:pt x="4361" y="5759"/>
                  </a:cubicBezTo>
                  <a:cubicBezTo>
                    <a:pt x="4427" y="5759"/>
                    <a:pt x="4464" y="5665"/>
                    <a:pt x="4399" y="5617"/>
                  </a:cubicBezTo>
                  <a:cubicBezTo>
                    <a:pt x="2416" y="4179"/>
                    <a:pt x="1280" y="2134"/>
                    <a:pt x="128" y="29"/>
                  </a:cubicBezTo>
                  <a:cubicBezTo>
                    <a:pt x="117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5"/>
            <p:cNvSpPr/>
            <p:nvPr/>
          </p:nvSpPr>
          <p:spPr>
            <a:xfrm>
              <a:off x="-1703300" y="-1295275"/>
              <a:ext cx="296050" cy="422850"/>
            </a:xfrm>
            <a:custGeom>
              <a:avLst/>
              <a:gdLst/>
              <a:ahLst/>
              <a:cxnLst/>
              <a:rect l="l" t="t" r="r" b="b"/>
              <a:pathLst>
                <a:path w="11842" h="16914" extrusionOk="0">
                  <a:moveTo>
                    <a:pt x="6163" y="0"/>
                  </a:moveTo>
                  <a:cubicBezTo>
                    <a:pt x="4516" y="0"/>
                    <a:pt x="2856" y="355"/>
                    <a:pt x="1928" y="1231"/>
                  </a:cubicBezTo>
                  <a:cubicBezTo>
                    <a:pt x="190" y="2878"/>
                    <a:pt x="1" y="8320"/>
                    <a:pt x="824" y="10501"/>
                  </a:cubicBezTo>
                  <a:cubicBezTo>
                    <a:pt x="1439" y="12144"/>
                    <a:pt x="2932" y="12514"/>
                    <a:pt x="4151" y="12514"/>
                  </a:cubicBezTo>
                  <a:cubicBezTo>
                    <a:pt x="5150" y="12514"/>
                    <a:pt x="5966" y="12266"/>
                    <a:pt x="5966" y="12266"/>
                  </a:cubicBezTo>
                  <a:cubicBezTo>
                    <a:pt x="5966" y="12266"/>
                    <a:pt x="5967" y="12275"/>
                    <a:pt x="5967" y="12288"/>
                  </a:cubicBezTo>
                  <a:cubicBezTo>
                    <a:pt x="5969" y="12399"/>
                    <a:pt x="5975" y="12887"/>
                    <a:pt x="6032" y="13447"/>
                  </a:cubicBezTo>
                  <a:cubicBezTo>
                    <a:pt x="6057" y="13678"/>
                    <a:pt x="6084" y="13927"/>
                    <a:pt x="6129" y="14165"/>
                  </a:cubicBezTo>
                  <a:cubicBezTo>
                    <a:pt x="6131" y="14187"/>
                    <a:pt x="6136" y="14204"/>
                    <a:pt x="6139" y="14226"/>
                  </a:cubicBezTo>
                  <a:cubicBezTo>
                    <a:pt x="6213" y="14608"/>
                    <a:pt x="4543" y="16913"/>
                    <a:pt x="6291" y="16913"/>
                  </a:cubicBezTo>
                  <a:cubicBezTo>
                    <a:pt x="6365" y="16913"/>
                    <a:pt x="6445" y="16909"/>
                    <a:pt x="6532" y="16900"/>
                  </a:cubicBezTo>
                  <a:cubicBezTo>
                    <a:pt x="7786" y="16776"/>
                    <a:pt x="10967" y="14608"/>
                    <a:pt x="11066" y="14100"/>
                  </a:cubicBezTo>
                  <a:cubicBezTo>
                    <a:pt x="11235" y="13221"/>
                    <a:pt x="11195" y="10159"/>
                    <a:pt x="11272" y="9041"/>
                  </a:cubicBezTo>
                  <a:cubicBezTo>
                    <a:pt x="11410" y="7095"/>
                    <a:pt x="11841" y="2316"/>
                    <a:pt x="10696" y="1183"/>
                  </a:cubicBezTo>
                  <a:cubicBezTo>
                    <a:pt x="9987" y="482"/>
                    <a:pt x="8084" y="0"/>
                    <a:pt x="6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5"/>
            <p:cNvSpPr/>
            <p:nvPr/>
          </p:nvSpPr>
          <p:spPr>
            <a:xfrm>
              <a:off x="-1717100" y="-1157075"/>
              <a:ext cx="33225" cy="83250"/>
            </a:xfrm>
            <a:custGeom>
              <a:avLst/>
              <a:gdLst/>
              <a:ahLst/>
              <a:cxnLst/>
              <a:rect l="l" t="t" r="r" b="b"/>
              <a:pathLst>
                <a:path w="1329" h="3330" extrusionOk="0">
                  <a:moveTo>
                    <a:pt x="982" y="1"/>
                  </a:moveTo>
                  <a:cubicBezTo>
                    <a:pt x="982" y="1"/>
                    <a:pt x="1" y="3254"/>
                    <a:pt x="367" y="3318"/>
                  </a:cubicBezTo>
                  <a:cubicBezTo>
                    <a:pt x="412" y="3326"/>
                    <a:pt x="460" y="3330"/>
                    <a:pt x="509" y="3330"/>
                  </a:cubicBezTo>
                  <a:cubicBezTo>
                    <a:pt x="869" y="3330"/>
                    <a:pt x="1328" y="3146"/>
                    <a:pt x="1328" y="3146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5"/>
            <p:cNvSpPr/>
            <p:nvPr/>
          </p:nvSpPr>
          <p:spPr>
            <a:xfrm>
              <a:off x="-1669950" y="-1128125"/>
              <a:ext cx="16250" cy="20000"/>
            </a:xfrm>
            <a:custGeom>
              <a:avLst/>
              <a:gdLst/>
              <a:ahLst/>
              <a:cxnLst/>
              <a:rect l="l" t="t" r="r" b="b"/>
              <a:pathLst>
                <a:path w="650" h="800" extrusionOk="0">
                  <a:moveTo>
                    <a:pt x="314" y="0"/>
                  </a:moveTo>
                  <a:cubicBezTo>
                    <a:pt x="308" y="0"/>
                    <a:pt x="301" y="0"/>
                    <a:pt x="295" y="1"/>
                  </a:cubicBezTo>
                  <a:cubicBezTo>
                    <a:pt x="125" y="14"/>
                    <a:pt x="0" y="203"/>
                    <a:pt x="18" y="424"/>
                  </a:cubicBezTo>
                  <a:cubicBezTo>
                    <a:pt x="34" y="636"/>
                    <a:pt x="175" y="799"/>
                    <a:pt x="337" y="799"/>
                  </a:cubicBezTo>
                  <a:cubicBezTo>
                    <a:pt x="344" y="799"/>
                    <a:pt x="350" y="799"/>
                    <a:pt x="356" y="799"/>
                  </a:cubicBezTo>
                  <a:cubicBezTo>
                    <a:pt x="527" y="787"/>
                    <a:pt x="650" y="597"/>
                    <a:pt x="633" y="377"/>
                  </a:cubicBezTo>
                  <a:cubicBezTo>
                    <a:pt x="616" y="163"/>
                    <a:pt x="47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5"/>
            <p:cNvSpPr/>
            <p:nvPr/>
          </p:nvSpPr>
          <p:spPr>
            <a:xfrm>
              <a:off x="-1678375" y="-1178375"/>
              <a:ext cx="40800" cy="20775"/>
            </a:xfrm>
            <a:custGeom>
              <a:avLst/>
              <a:gdLst/>
              <a:ahLst/>
              <a:cxnLst/>
              <a:rect l="l" t="t" r="r" b="b"/>
              <a:pathLst>
                <a:path w="1632" h="831" extrusionOk="0">
                  <a:moveTo>
                    <a:pt x="564" y="1"/>
                  </a:moveTo>
                  <a:cubicBezTo>
                    <a:pt x="292" y="1"/>
                    <a:pt x="84" y="87"/>
                    <a:pt x="50" y="236"/>
                  </a:cubicBezTo>
                  <a:cubicBezTo>
                    <a:pt x="1" y="443"/>
                    <a:pt x="304" y="690"/>
                    <a:pt x="729" y="790"/>
                  </a:cubicBezTo>
                  <a:cubicBezTo>
                    <a:pt x="848" y="817"/>
                    <a:pt x="963" y="831"/>
                    <a:pt x="1069" y="831"/>
                  </a:cubicBezTo>
                  <a:cubicBezTo>
                    <a:pt x="1341" y="831"/>
                    <a:pt x="1548" y="744"/>
                    <a:pt x="1584" y="595"/>
                  </a:cubicBezTo>
                  <a:cubicBezTo>
                    <a:pt x="1632" y="389"/>
                    <a:pt x="1329" y="142"/>
                    <a:pt x="904" y="42"/>
                  </a:cubicBezTo>
                  <a:cubicBezTo>
                    <a:pt x="785" y="14"/>
                    <a:pt x="670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5"/>
            <p:cNvSpPr/>
            <p:nvPr/>
          </p:nvSpPr>
          <p:spPr>
            <a:xfrm>
              <a:off x="-1673425" y="-1068950"/>
              <a:ext cx="36550" cy="21375"/>
            </a:xfrm>
            <a:custGeom>
              <a:avLst/>
              <a:gdLst/>
              <a:ahLst/>
              <a:cxnLst/>
              <a:rect l="l" t="t" r="r" b="b"/>
              <a:pathLst>
                <a:path w="1462" h="855" extrusionOk="0">
                  <a:moveTo>
                    <a:pt x="1403" y="1"/>
                  </a:moveTo>
                  <a:cubicBezTo>
                    <a:pt x="1379" y="1"/>
                    <a:pt x="1353" y="15"/>
                    <a:pt x="1344" y="45"/>
                  </a:cubicBezTo>
                  <a:cubicBezTo>
                    <a:pt x="1215" y="459"/>
                    <a:pt x="847" y="716"/>
                    <a:pt x="444" y="716"/>
                  </a:cubicBezTo>
                  <a:cubicBezTo>
                    <a:pt x="317" y="716"/>
                    <a:pt x="187" y="691"/>
                    <a:pt x="60" y="637"/>
                  </a:cubicBezTo>
                  <a:cubicBezTo>
                    <a:pt x="55" y="635"/>
                    <a:pt x="50" y="634"/>
                    <a:pt x="46" y="634"/>
                  </a:cubicBezTo>
                  <a:cubicBezTo>
                    <a:pt x="15" y="634"/>
                    <a:pt x="0" y="679"/>
                    <a:pt x="32" y="699"/>
                  </a:cubicBezTo>
                  <a:cubicBezTo>
                    <a:pt x="199" y="805"/>
                    <a:pt x="380" y="855"/>
                    <a:pt x="554" y="855"/>
                  </a:cubicBezTo>
                  <a:cubicBezTo>
                    <a:pt x="983" y="855"/>
                    <a:pt x="1376" y="554"/>
                    <a:pt x="1455" y="63"/>
                  </a:cubicBezTo>
                  <a:cubicBezTo>
                    <a:pt x="1461" y="23"/>
                    <a:pt x="1433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5"/>
            <p:cNvSpPr/>
            <p:nvPr/>
          </p:nvSpPr>
          <p:spPr>
            <a:xfrm>
              <a:off x="-1697025" y="-1330700"/>
              <a:ext cx="330950" cy="280550"/>
            </a:xfrm>
            <a:custGeom>
              <a:avLst/>
              <a:gdLst/>
              <a:ahLst/>
              <a:cxnLst/>
              <a:rect l="l" t="t" r="r" b="b"/>
              <a:pathLst>
                <a:path w="13238" h="11222" extrusionOk="0">
                  <a:moveTo>
                    <a:pt x="4423" y="1"/>
                  </a:moveTo>
                  <a:cubicBezTo>
                    <a:pt x="2030" y="1"/>
                    <a:pt x="503" y="1319"/>
                    <a:pt x="319" y="2363"/>
                  </a:cubicBezTo>
                  <a:cubicBezTo>
                    <a:pt x="0" y="4148"/>
                    <a:pt x="1978" y="5611"/>
                    <a:pt x="2485" y="5611"/>
                  </a:cubicBezTo>
                  <a:cubicBezTo>
                    <a:pt x="2498" y="5611"/>
                    <a:pt x="2509" y="5610"/>
                    <a:pt x="2520" y="5608"/>
                  </a:cubicBezTo>
                  <a:cubicBezTo>
                    <a:pt x="2964" y="5533"/>
                    <a:pt x="2779" y="4588"/>
                    <a:pt x="2779" y="4587"/>
                  </a:cubicBezTo>
                  <a:lnTo>
                    <a:pt x="2779" y="4587"/>
                  </a:lnTo>
                  <a:cubicBezTo>
                    <a:pt x="3784" y="7392"/>
                    <a:pt x="5863" y="8132"/>
                    <a:pt x="5863" y="8132"/>
                  </a:cubicBezTo>
                  <a:cubicBezTo>
                    <a:pt x="7089" y="10640"/>
                    <a:pt x="8754" y="11222"/>
                    <a:pt x="10186" y="11222"/>
                  </a:cubicBezTo>
                  <a:cubicBezTo>
                    <a:pt x="10465" y="11222"/>
                    <a:pt x="10734" y="11200"/>
                    <a:pt x="10990" y="11166"/>
                  </a:cubicBezTo>
                  <a:cubicBezTo>
                    <a:pt x="11874" y="11048"/>
                    <a:pt x="13238" y="6009"/>
                    <a:pt x="12376" y="3656"/>
                  </a:cubicBezTo>
                  <a:cubicBezTo>
                    <a:pt x="11651" y="1681"/>
                    <a:pt x="8513" y="1139"/>
                    <a:pt x="8513" y="1139"/>
                  </a:cubicBezTo>
                  <a:cubicBezTo>
                    <a:pt x="6979" y="318"/>
                    <a:pt x="5597" y="1"/>
                    <a:pt x="4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5"/>
            <p:cNvSpPr/>
            <p:nvPr/>
          </p:nvSpPr>
          <p:spPr>
            <a:xfrm>
              <a:off x="-1666375" y="-991450"/>
              <a:ext cx="499925" cy="668775"/>
            </a:xfrm>
            <a:custGeom>
              <a:avLst/>
              <a:gdLst/>
              <a:ahLst/>
              <a:cxnLst/>
              <a:rect l="l" t="t" r="r" b="b"/>
              <a:pathLst>
                <a:path w="19997" h="26751" extrusionOk="0">
                  <a:moveTo>
                    <a:pt x="9557" y="0"/>
                  </a:moveTo>
                  <a:cubicBezTo>
                    <a:pt x="7792" y="0"/>
                    <a:pt x="5967" y="1071"/>
                    <a:pt x="4767" y="2132"/>
                  </a:cubicBezTo>
                  <a:cubicBezTo>
                    <a:pt x="2995" y="3695"/>
                    <a:pt x="523" y="11241"/>
                    <a:pt x="368" y="12466"/>
                  </a:cubicBezTo>
                  <a:cubicBezTo>
                    <a:pt x="1" y="15359"/>
                    <a:pt x="2502" y="16894"/>
                    <a:pt x="2502" y="16894"/>
                  </a:cubicBezTo>
                  <a:lnTo>
                    <a:pt x="3338" y="25508"/>
                  </a:lnTo>
                  <a:cubicBezTo>
                    <a:pt x="3338" y="25508"/>
                    <a:pt x="5135" y="26750"/>
                    <a:pt x="8430" y="26750"/>
                  </a:cubicBezTo>
                  <a:cubicBezTo>
                    <a:pt x="10723" y="26750"/>
                    <a:pt x="13743" y="26148"/>
                    <a:pt x="17387" y="24106"/>
                  </a:cubicBezTo>
                  <a:cubicBezTo>
                    <a:pt x="17387" y="24106"/>
                    <a:pt x="19997" y="7377"/>
                    <a:pt x="11961" y="843"/>
                  </a:cubicBezTo>
                  <a:cubicBezTo>
                    <a:pt x="11222" y="243"/>
                    <a:pt x="10396" y="0"/>
                    <a:pt x="9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5"/>
            <p:cNvSpPr/>
            <p:nvPr/>
          </p:nvSpPr>
          <p:spPr>
            <a:xfrm>
              <a:off x="-1693075" y="-881075"/>
              <a:ext cx="118250" cy="518650"/>
            </a:xfrm>
            <a:custGeom>
              <a:avLst/>
              <a:gdLst/>
              <a:ahLst/>
              <a:cxnLst/>
              <a:rect l="l" t="t" r="r" b="b"/>
              <a:pathLst>
                <a:path w="4730" h="20746" extrusionOk="0">
                  <a:moveTo>
                    <a:pt x="4367" y="1"/>
                  </a:moveTo>
                  <a:cubicBezTo>
                    <a:pt x="4358" y="1"/>
                    <a:pt x="4350" y="5"/>
                    <a:pt x="4345" y="14"/>
                  </a:cubicBezTo>
                  <a:cubicBezTo>
                    <a:pt x="3381" y="1742"/>
                    <a:pt x="2470" y="3577"/>
                    <a:pt x="1736" y="5416"/>
                  </a:cubicBezTo>
                  <a:cubicBezTo>
                    <a:pt x="1166" y="6844"/>
                    <a:pt x="852" y="8412"/>
                    <a:pt x="1289" y="9920"/>
                  </a:cubicBezTo>
                  <a:cubicBezTo>
                    <a:pt x="1449" y="10474"/>
                    <a:pt x="1703" y="11010"/>
                    <a:pt x="2066" y="11462"/>
                  </a:cubicBezTo>
                  <a:cubicBezTo>
                    <a:pt x="2287" y="11737"/>
                    <a:pt x="2570" y="11912"/>
                    <a:pt x="2806" y="12164"/>
                  </a:cubicBezTo>
                  <a:cubicBezTo>
                    <a:pt x="3417" y="12817"/>
                    <a:pt x="3510" y="13328"/>
                    <a:pt x="3625" y="14193"/>
                  </a:cubicBezTo>
                  <a:cubicBezTo>
                    <a:pt x="3915" y="16355"/>
                    <a:pt x="4162" y="18524"/>
                    <a:pt x="4527" y="20674"/>
                  </a:cubicBezTo>
                  <a:cubicBezTo>
                    <a:pt x="4535" y="20723"/>
                    <a:pt x="4577" y="20746"/>
                    <a:pt x="4620" y="20746"/>
                  </a:cubicBezTo>
                  <a:cubicBezTo>
                    <a:pt x="4674" y="20746"/>
                    <a:pt x="4730" y="20711"/>
                    <a:pt x="4725" y="20649"/>
                  </a:cubicBezTo>
                  <a:cubicBezTo>
                    <a:pt x="4538" y="18489"/>
                    <a:pt x="4237" y="16342"/>
                    <a:pt x="3969" y="14193"/>
                  </a:cubicBezTo>
                  <a:cubicBezTo>
                    <a:pt x="3906" y="13687"/>
                    <a:pt x="3924" y="13043"/>
                    <a:pt x="3709" y="12574"/>
                  </a:cubicBezTo>
                  <a:cubicBezTo>
                    <a:pt x="3394" y="11888"/>
                    <a:pt x="2598" y="11598"/>
                    <a:pt x="2185" y="10959"/>
                  </a:cubicBezTo>
                  <a:cubicBezTo>
                    <a:pt x="0" y="7581"/>
                    <a:pt x="3195" y="3207"/>
                    <a:pt x="4393" y="32"/>
                  </a:cubicBezTo>
                  <a:cubicBezTo>
                    <a:pt x="4398" y="14"/>
                    <a:pt x="4383" y="1"/>
                    <a:pt x="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5"/>
            <p:cNvSpPr/>
            <p:nvPr/>
          </p:nvSpPr>
          <p:spPr>
            <a:xfrm>
              <a:off x="-2086375" y="-833025"/>
              <a:ext cx="201825" cy="106525"/>
            </a:xfrm>
            <a:custGeom>
              <a:avLst/>
              <a:gdLst/>
              <a:ahLst/>
              <a:cxnLst/>
              <a:rect l="l" t="t" r="r" b="b"/>
              <a:pathLst>
                <a:path w="8073" h="4261" extrusionOk="0">
                  <a:moveTo>
                    <a:pt x="7599" y="1"/>
                  </a:moveTo>
                  <a:cubicBezTo>
                    <a:pt x="7541" y="1"/>
                    <a:pt x="7483" y="13"/>
                    <a:pt x="7427" y="39"/>
                  </a:cubicBezTo>
                  <a:lnTo>
                    <a:pt x="269" y="3470"/>
                  </a:lnTo>
                  <a:cubicBezTo>
                    <a:pt x="93" y="3554"/>
                    <a:pt x="0" y="3747"/>
                    <a:pt x="42" y="3937"/>
                  </a:cubicBezTo>
                  <a:cubicBezTo>
                    <a:pt x="85" y="4125"/>
                    <a:pt x="254" y="4260"/>
                    <a:pt x="449" y="4260"/>
                  </a:cubicBezTo>
                  <a:cubicBezTo>
                    <a:pt x="510" y="4260"/>
                    <a:pt x="572" y="4245"/>
                    <a:pt x="627" y="4220"/>
                  </a:cubicBezTo>
                  <a:lnTo>
                    <a:pt x="7786" y="788"/>
                  </a:lnTo>
                  <a:cubicBezTo>
                    <a:pt x="7988" y="687"/>
                    <a:pt x="8072" y="441"/>
                    <a:pt x="7973" y="238"/>
                  </a:cubicBezTo>
                  <a:cubicBezTo>
                    <a:pt x="7902" y="88"/>
                    <a:pt x="7754" y="1"/>
                    <a:pt x="7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5"/>
            <p:cNvSpPr/>
            <p:nvPr/>
          </p:nvSpPr>
          <p:spPr>
            <a:xfrm>
              <a:off x="-1995950" y="-886200"/>
              <a:ext cx="624975" cy="336200"/>
            </a:xfrm>
            <a:custGeom>
              <a:avLst/>
              <a:gdLst/>
              <a:ahLst/>
              <a:cxnLst/>
              <a:rect l="l" t="t" r="r" b="b"/>
              <a:pathLst>
                <a:path w="24999" h="13448" extrusionOk="0">
                  <a:moveTo>
                    <a:pt x="20632" y="0"/>
                  </a:moveTo>
                  <a:cubicBezTo>
                    <a:pt x="20017" y="0"/>
                    <a:pt x="19386" y="171"/>
                    <a:pt x="18824" y="546"/>
                  </a:cubicBezTo>
                  <a:cubicBezTo>
                    <a:pt x="15511" y="2763"/>
                    <a:pt x="10094" y="6844"/>
                    <a:pt x="9250" y="7150"/>
                  </a:cubicBezTo>
                  <a:cubicBezTo>
                    <a:pt x="9221" y="7161"/>
                    <a:pt x="9182" y="7166"/>
                    <a:pt x="9136" y="7166"/>
                  </a:cubicBezTo>
                  <a:cubicBezTo>
                    <a:pt x="8254" y="7166"/>
                    <a:pt x="4391" y="5365"/>
                    <a:pt x="3271" y="4744"/>
                  </a:cubicBezTo>
                  <a:cubicBezTo>
                    <a:pt x="3129" y="4665"/>
                    <a:pt x="2970" y="4628"/>
                    <a:pt x="2802" y="4628"/>
                  </a:cubicBezTo>
                  <a:cubicBezTo>
                    <a:pt x="1629" y="4628"/>
                    <a:pt x="1" y="6397"/>
                    <a:pt x="352" y="7726"/>
                  </a:cubicBezTo>
                  <a:cubicBezTo>
                    <a:pt x="727" y="9144"/>
                    <a:pt x="7720" y="13447"/>
                    <a:pt x="10483" y="13447"/>
                  </a:cubicBezTo>
                  <a:cubicBezTo>
                    <a:pt x="10683" y="13447"/>
                    <a:pt x="10861" y="13425"/>
                    <a:pt x="11013" y="13377"/>
                  </a:cubicBezTo>
                  <a:cubicBezTo>
                    <a:pt x="12653" y="12859"/>
                    <a:pt x="19297" y="9186"/>
                    <a:pt x="22565" y="5272"/>
                  </a:cubicBezTo>
                  <a:cubicBezTo>
                    <a:pt x="24999" y="2359"/>
                    <a:pt x="22921" y="0"/>
                    <a:pt x="20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5"/>
            <p:cNvSpPr/>
            <p:nvPr/>
          </p:nvSpPr>
          <p:spPr>
            <a:xfrm>
              <a:off x="-2100000" y="-816775"/>
              <a:ext cx="189100" cy="147400"/>
            </a:xfrm>
            <a:custGeom>
              <a:avLst/>
              <a:gdLst/>
              <a:ahLst/>
              <a:cxnLst/>
              <a:rect l="l" t="t" r="r" b="b"/>
              <a:pathLst>
                <a:path w="7564" h="5896" extrusionOk="0">
                  <a:moveTo>
                    <a:pt x="4207" y="0"/>
                  </a:moveTo>
                  <a:cubicBezTo>
                    <a:pt x="3126" y="0"/>
                    <a:pt x="1377" y="341"/>
                    <a:pt x="1224" y="349"/>
                  </a:cubicBezTo>
                  <a:cubicBezTo>
                    <a:pt x="1030" y="360"/>
                    <a:pt x="18" y="1608"/>
                    <a:pt x="9" y="1856"/>
                  </a:cubicBezTo>
                  <a:cubicBezTo>
                    <a:pt x="0" y="2105"/>
                    <a:pt x="817" y="3001"/>
                    <a:pt x="948" y="3077"/>
                  </a:cubicBezTo>
                  <a:cubicBezTo>
                    <a:pt x="1076" y="3152"/>
                    <a:pt x="1914" y="3281"/>
                    <a:pt x="2060" y="3673"/>
                  </a:cubicBezTo>
                  <a:cubicBezTo>
                    <a:pt x="2205" y="4067"/>
                    <a:pt x="4276" y="5268"/>
                    <a:pt x="5120" y="5843"/>
                  </a:cubicBezTo>
                  <a:cubicBezTo>
                    <a:pt x="5173" y="5879"/>
                    <a:pt x="5229" y="5896"/>
                    <a:pt x="5287" y="5896"/>
                  </a:cubicBezTo>
                  <a:cubicBezTo>
                    <a:pt x="6158" y="5896"/>
                    <a:pt x="7564" y="2120"/>
                    <a:pt x="7564" y="2120"/>
                  </a:cubicBezTo>
                  <a:cubicBezTo>
                    <a:pt x="7061" y="1880"/>
                    <a:pt x="5590" y="402"/>
                    <a:pt x="4904" y="93"/>
                  </a:cubicBezTo>
                  <a:cubicBezTo>
                    <a:pt x="4756" y="26"/>
                    <a:pt x="4507" y="0"/>
                    <a:pt x="4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5"/>
            <p:cNvSpPr/>
            <p:nvPr/>
          </p:nvSpPr>
          <p:spPr>
            <a:xfrm>
              <a:off x="-1711075" y="-892050"/>
              <a:ext cx="338050" cy="282675"/>
            </a:xfrm>
            <a:custGeom>
              <a:avLst/>
              <a:gdLst/>
              <a:ahLst/>
              <a:cxnLst/>
              <a:rect l="l" t="t" r="r" b="b"/>
              <a:pathLst>
                <a:path w="13522" h="11307" extrusionOk="0">
                  <a:moveTo>
                    <a:pt x="9486" y="1"/>
                  </a:moveTo>
                  <a:cubicBezTo>
                    <a:pt x="8793" y="1"/>
                    <a:pt x="8013" y="183"/>
                    <a:pt x="7173" y="601"/>
                  </a:cubicBezTo>
                  <a:cubicBezTo>
                    <a:pt x="3095" y="2632"/>
                    <a:pt x="420" y="5244"/>
                    <a:pt x="420" y="5244"/>
                  </a:cubicBezTo>
                  <a:cubicBezTo>
                    <a:pt x="1" y="5454"/>
                    <a:pt x="1358" y="10006"/>
                    <a:pt x="4842" y="11305"/>
                  </a:cubicBezTo>
                  <a:cubicBezTo>
                    <a:pt x="4845" y="11306"/>
                    <a:pt x="4849" y="11307"/>
                    <a:pt x="4853" y="11307"/>
                  </a:cubicBezTo>
                  <a:cubicBezTo>
                    <a:pt x="5208" y="11307"/>
                    <a:pt x="9906" y="7917"/>
                    <a:pt x="11910" y="5032"/>
                  </a:cubicBezTo>
                  <a:cubicBezTo>
                    <a:pt x="13521" y="2711"/>
                    <a:pt x="12158" y="1"/>
                    <a:pt x="9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5"/>
            <p:cNvSpPr/>
            <p:nvPr/>
          </p:nvSpPr>
          <p:spPr>
            <a:xfrm>
              <a:off x="-1731125" y="-792475"/>
              <a:ext cx="189300" cy="211950"/>
            </a:xfrm>
            <a:custGeom>
              <a:avLst/>
              <a:gdLst/>
              <a:ahLst/>
              <a:cxnLst/>
              <a:rect l="l" t="t" r="r" b="b"/>
              <a:pathLst>
                <a:path w="7572" h="8478" extrusionOk="0">
                  <a:moveTo>
                    <a:pt x="2465" y="1"/>
                  </a:moveTo>
                  <a:cubicBezTo>
                    <a:pt x="2181" y="1"/>
                    <a:pt x="1" y="1738"/>
                    <a:pt x="16" y="1921"/>
                  </a:cubicBezTo>
                  <a:cubicBezTo>
                    <a:pt x="267" y="5237"/>
                    <a:pt x="3897" y="8462"/>
                    <a:pt x="4289" y="8477"/>
                  </a:cubicBezTo>
                  <a:cubicBezTo>
                    <a:pt x="4291" y="8477"/>
                    <a:pt x="4293" y="8477"/>
                    <a:pt x="4294" y="8477"/>
                  </a:cubicBezTo>
                  <a:cubicBezTo>
                    <a:pt x="4704" y="8477"/>
                    <a:pt x="7572" y="6609"/>
                    <a:pt x="7390" y="6481"/>
                  </a:cubicBezTo>
                  <a:cubicBezTo>
                    <a:pt x="4682" y="4573"/>
                    <a:pt x="2694" y="70"/>
                    <a:pt x="2479" y="3"/>
                  </a:cubicBezTo>
                  <a:cubicBezTo>
                    <a:pt x="2475" y="2"/>
                    <a:pt x="2470" y="1"/>
                    <a:pt x="2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5"/>
            <p:cNvSpPr/>
            <p:nvPr/>
          </p:nvSpPr>
          <p:spPr>
            <a:xfrm>
              <a:off x="-1584375" y="-730750"/>
              <a:ext cx="168375" cy="121675"/>
            </a:xfrm>
            <a:custGeom>
              <a:avLst/>
              <a:gdLst/>
              <a:ahLst/>
              <a:cxnLst/>
              <a:rect l="l" t="t" r="r" b="b"/>
              <a:pathLst>
                <a:path w="6735" h="4867" extrusionOk="0">
                  <a:moveTo>
                    <a:pt x="5879" y="1"/>
                  </a:moveTo>
                  <a:cubicBezTo>
                    <a:pt x="5863" y="1"/>
                    <a:pt x="5846" y="6"/>
                    <a:pt x="5830" y="18"/>
                  </a:cubicBezTo>
                  <a:cubicBezTo>
                    <a:pt x="4832" y="753"/>
                    <a:pt x="3995" y="1676"/>
                    <a:pt x="3006" y="2426"/>
                  </a:cubicBezTo>
                  <a:cubicBezTo>
                    <a:pt x="2005" y="3183"/>
                    <a:pt x="940" y="3879"/>
                    <a:pt x="43" y="4762"/>
                  </a:cubicBezTo>
                  <a:cubicBezTo>
                    <a:pt x="1" y="4804"/>
                    <a:pt x="39" y="4867"/>
                    <a:pt x="88" y="4867"/>
                  </a:cubicBezTo>
                  <a:cubicBezTo>
                    <a:pt x="98" y="4867"/>
                    <a:pt x="108" y="4864"/>
                    <a:pt x="118" y="4859"/>
                  </a:cubicBezTo>
                  <a:cubicBezTo>
                    <a:pt x="1815" y="3961"/>
                    <a:pt x="3237" y="2751"/>
                    <a:pt x="4607" y="1461"/>
                  </a:cubicBezTo>
                  <a:cubicBezTo>
                    <a:pt x="5329" y="1241"/>
                    <a:pt x="6099" y="958"/>
                    <a:pt x="6681" y="488"/>
                  </a:cubicBezTo>
                  <a:cubicBezTo>
                    <a:pt x="6734" y="445"/>
                    <a:pt x="6684" y="382"/>
                    <a:pt x="6631" y="382"/>
                  </a:cubicBezTo>
                  <a:cubicBezTo>
                    <a:pt x="6622" y="382"/>
                    <a:pt x="6614" y="384"/>
                    <a:pt x="6605" y="388"/>
                  </a:cubicBezTo>
                  <a:cubicBezTo>
                    <a:pt x="5974" y="670"/>
                    <a:pt x="5386" y="1027"/>
                    <a:pt x="4759" y="1317"/>
                  </a:cubicBezTo>
                  <a:cubicBezTo>
                    <a:pt x="5157" y="938"/>
                    <a:pt x="5553" y="557"/>
                    <a:pt x="5950" y="174"/>
                  </a:cubicBezTo>
                  <a:cubicBezTo>
                    <a:pt x="6014" y="112"/>
                    <a:pt x="5953" y="1"/>
                    <a:pt x="5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5"/>
            <p:cNvSpPr/>
            <p:nvPr/>
          </p:nvSpPr>
          <p:spPr>
            <a:xfrm>
              <a:off x="-1611975" y="-882400"/>
              <a:ext cx="95875" cy="50900"/>
            </a:xfrm>
            <a:custGeom>
              <a:avLst/>
              <a:gdLst/>
              <a:ahLst/>
              <a:cxnLst/>
              <a:rect l="l" t="t" r="r" b="b"/>
              <a:pathLst>
                <a:path w="3835" h="2036" extrusionOk="0">
                  <a:moveTo>
                    <a:pt x="3758" y="0"/>
                  </a:moveTo>
                  <a:cubicBezTo>
                    <a:pt x="3753" y="0"/>
                    <a:pt x="3747" y="2"/>
                    <a:pt x="3741" y="4"/>
                  </a:cubicBezTo>
                  <a:cubicBezTo>
                    <a:pt x="2433" y="487"/>
                    <a:pt x="1138" y="1131"/>
                    <a:pt x="26" y="1976"/>
                  </a:cubicBezTo>
                  <a:cubicBezTo>
                    <a:pt x="0" y="1997"/>
                    <a:pt x="18" y="2036"/>
                    <a:pt x="47" y="2036"/>
                  </a:cubicBezTo>
                  <a:cubicBezTo>
                    <a:pt x="51" y="2036"/>
                    <a:pt x="56" y="2035"/>
                    <a:pt x="61" y="2033"/>
                  </a:cubicBezTo>
                  <a:cubicBezTo>
                    <a:pt x="1309" y="1407"/>
                    <a:pt x="2531" y="730"/>
                    <a:pt x="3784" y="106"/>
                  </a:cubicBezTo>
                  <a:cubicBezTo>
                    <a:pt x="3835" y="81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5"/>
            <p:cNvSpPr/>
            <p:nvPr/>
          </p:nvSpPr>
          <p:spPr>
            <a:xfrm>
              <a:off x="-1659275" y="-782900"/>
              <a:ext cx="101325" cy="140525"/>
            </a:xfrm>
            <a:custGeom>
              <a:avLst/>
              <a:gdLst/>
              <a:ahLst/>
              <a:cxnLst/>
              <a:rect l="l" t="t" r="r" b="b"/>
              <a:pathLst>
                <a:path w="4053" h="5621" extrusionOk="0">
                  <a:moveTo>
                    <a:pt x="70" y="0"/>
                  </a:moveTo>
                  <a:cubicBezTo>
                    <a:pt x="37" y="0"/>
                    <a:pt x="0" y="30"/>
                    <a:pt x="13" y="69"/>
                  </a:cubicBezTo>
                  <a:cubicBezTo>
                    <a:pt x="741" y="2257"/>
                    <a:pt x="2051" y="4214"/>
                    <a:pt x="3904" y="5606"/>
                  </a:cubicBezTo>
                  <a:cubicBezTo>
                    <a:pt x="3918" y="5616"/>
                    <a:pt x="3931" y="5621"/>
                    <a:pt x="3945" y="5621"/>
                  </a:cubicBezTo>
                  <a:cubicBezTo>
                    <a:pt x="4004" y="5621"/>
                    <a:pt x="4053" y="5532"/>
                    <a:pt x="4001" y="5482"/>
                  </a:cubicBezTo>
                  <a:cubicBezTo>
                    <a:pt x="2378" y="3876"/>
                    <a:pt x="1053" y="2116"/>
                    <a:pt x="112" y="27"/>
                  </a:cubicBezTo>
                  <a:cubicBezTo>
                    <a:pt x="103" y="8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5"/>
            <p:cNvSpPr/>
            <p:nvPr/>
          </p:nvSpPr>
          <p:spPr>
            <a:xfrm>
              <a:off x="-1555575" y="-1332375"/>
              <a:ext cx="305350" cy="779175"/>
            </a:xfrm>
            <a:custGeom>
              <a:avLst/>
              <a:gdLst/>
              <a:ahLst/>
              <a:cxnLst/>
              <a:rect l="l" t="t" r="r" b="b"/>
              <a:pathLst>
                <a:path w="12214" h="31167" extrusionOk="0">
                  <a:moveTo>
                    <a:pt x="1520" y="0"/>
                  </a:moveTo>
                  <a:cubicBezTo>
                    <a:pt x="983" y="0"/>
                    <a:pt x="484" y="63"/>
                    <a:pt x="58" y="196"/>
                  </a:cubicBezTo>
                  <a:cubicBezTo>
                    <a:pt x="58" y="196"/>
                    <a:pt x="880" y="5211"/>
                    <a:pt x="536" y="13476"/>
                  </a:cubicBezTo>
                  <a:cubicBezTo>
                    <a:pt x="190" y="21742"/>
                    <a:pt x="0" y="29849"/>
                    <a:pt x="5992" y="31070"/>
                  </a:cubicBezTo>
                  <a:cubicBezTo>
                    <a:pt x="6311" y="31135"/>
                    <a:pt x="6618" y="31166"/>
                    <a:pt x="6912" y="31166"/>
                  </a:cubicBezTo>
                  <a:cubicBezTo>
                    <a:pt x="10555" y="31166"/>
                    <a:pt x="12213" y="26408"/>
                    <a:pt x="11925" y="23041"/>
                  </a:cubicBezTo>
                  <a:cubicBezTo>
                    <a:pt x="11614" y="19403"/>
                    <a:pt x="8736" y="5600"/>
                    <a:pt x="7958" y="3265"/>
                  </a:cubicBezTo>
                  <a:cubicBezTo>
                    <a:pt x="7318" y="1347"/>
                    <a:pt x="4008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5"/>
            <p:cNvSpPr/>
            <p:nvPr/>
          </p:nvSpPr>
          <p:spPr>
            <a:xfrm>
              <a:off x="-1566775" y="-1155575"/>
              <a:ext cx="94675" cy="80200"/>
            </a:xfrm>
            <a:custGeom>
              <a:avLst/>
              <a:gdLst/>
              <a:ahLst/>
              <a:cxnLst/>
              <a:rect l="l" t="t" r="r" b="b"/>
              <a:pathLst>
                <a:path w="3787" h="3208" extrusionOk="0">
                  <a:moveTo>
                    <a:pt x="1642" y="1"/>
                  </a:moveTo>
                  <a:cubicBezTo>
                    <a:pt x="517" y="1"/>
                    <a:pt x="1" y="879"/>
                    <a:pt x="1" y="879"/>
                  </a:cubicBezTo>
                  <a:lnTo>
                    <a:pt x="714" y="3164"/>
                  </a:lnTo>
                  <a:cubicBezTo>
                    <a:pt x="714" y="3164"/>
                    <a:pt x="930" y="3208"/>
                    <a:pt x="1225" y="3208"/>
                  </a:cubicBezTo>
                  <a:cubicBezTo>
                    <a:pt x="1547" y="3208"/>
                    <a:pt x="1964" y="3156"/>
                    <a:pt x="2302" y="2938"/>
                  </a:cubicBezTo>
                  <a:cubicBezTo>
                    <a:pt x="3787" y="1982"/>
                    <a:pt x="2976" y="5"/>
                    <a:pt x="1648" y="1"/>
                  </a:cubicBezTo>
                  <a:cubicBezTo>
                    <a:pt x="1646" y="1"/>
                    <a:pt x="1644" y="1"/>
                    <a:pt x="1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5"/>
            <p:cNvSpPr/>
            <p:nvPr/>
          </p:nvSpPr>
          <p:spPr>
            <a:xfrm>
              <a:off x="-1545000" y="-1140775"/>
              <a:ext cx="40900" cy="52850"/>
            </a:xfrm>
            <a:custGeom>
              <a:avLst/>
              <a:gdLst/>
              <a:ahLst/>
              <a:cxnLst/>
              <a:rect l="l" t="t" r="r" b="b"/>
              <a:pathLst>
                <a:path w="1636" h="2114" extrusionOk="0">
                  <a:moveTo>
                    <a:pt x="1000" y="0"/>
                  </a:moveTo>
                  <a:cubicBezTo>
                    <a:pt x="997" y="0"/>
                    <a:pt x="995" y="1"/>
                    <a:pt x="993" y="1"/>
                  </a:cubicBezTo>
                  <a:cubicBezTo>
                    <a:pt x="261" y="160"/>
                    <a:pt x="1" y="1062"/>
                    <a:pt x="156" y="1704"/>
                  </a:cubicBezTo>
                  <a:cubicBezTo>
                    <a:pt x="219" y="1966"/>
                    <a:pt x="310" y="2113"/>
                    <a:pt x="386" y="2113"/>
                  </a:cubicBezTo>
                  <a:cubicBezTo>
                    <a:pt x="424" y="2113"/>
                    <a:pt x="458" y="2076"/>
                    <a:pt x="484" y="1999"/>
                  </a:cubicBezTo>
                  <a:cubicBezTo>
                    <a:pt x="581" y="1708"/>
                    <a:pt x="967" y="1461"/>
                    <a:pt x="1333" y="1461"/>
                  </a:cubicBezTo>
                  <a:cubicBezTo>
                    <a:pt x="1427" y="1461"/>
                    <a:pt x="1520" y="1478"/>
                    <a:pt x="1606" y="1514"/>
                  </a:cubicBezTo>
                  <a:cubicBezTo>
                    <a:pt x="1608" y="1515"/>
                    <a:pt x="1610" y="1515"/>
                    <a:pt x="1611" y="1515"/>
                  </a:cubicBezTo>
                  <a:cubicBezTo>
                    <a:pt x="1626" y="1515"/>
                    <a:pt x="1635" y="1498"/>
                    <a:pt x="1627" y="1486"/>
                  </a:cubicBezTo>
                  <a:cubicBezTo>
                    <a:pt x="1488" y="1327"/>
                    <a:pt x="1313" y="1264"/>
                    <a:pt x="1131" y="1264"/>
                  </a:cubicBezTo>
                  <a:cubicBezTo>
                    <a:pt x="880" y="1264"/>
                    <a:pt x="617" y="1386"/>
                    <a:pt x="423" y="1550"/>
                  </a:cubicBezTo>
                  <a:cubicBezTo>
                    <a:pt x="394" y="1077"/>
                    <a:pt x="472" y="333"/>
                    <a:pt x="1018" y="57"/>
                  </a:cubicBezTo>
                  <a:cubicBezTo>
                    <a:pt x="1050" y="41"/>
                    <a:pt x="1028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57"/>
          <p:cNvSpPr/>
          <p:nvPr/>
        </p:nvSpPr>
        <p:spPr>
          <a:xfrm>
            <a:off x="3529550" y="1561775"/>
            <a:ext cx="2109900" cy="73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les acteurs</a:t>
            </a:r>
            <a:endParaRPr sz="1800" b="1" dirty="0">
              <a:solidFill>
                <a:schemeClr val="accent4">
                  <a:lumMod val="90000"/>
                  <a:lumOff val="1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5" name="Google Shape;1875;p57"/>
          <p:cNvSpPr/>
          <p:nvPr/>
        </p:nvSpPr>
        <p:spPr>
          <a:xfrm>
            <a:off x="1706850" y="2620350"/>
            <a:ext cx="2109900" cy="73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800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hef de lentreprise</a:t>
            </a:r>
            <a:endParaRPr sz="1800" b="1" dirty="0">
              <a:solidFill>
                <a:schemeClr val="accent4">
                  <a:lumMod val="90000"/>
                  <a:lumOff val="1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6" name="Google Shape;1876;p57"/>
          <p:cNvSpPr/>
          <p:nvPr/>
        </p:nvSpPr>
        <p:spPr>
          <a:xfrm>
            <a:off x="5352250" y="2620350"/>
            <a:ext cx="2109900" cy="73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" sz="1800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es emplyées</a:t>
            </a:r>
            <a:endParaRPr sz="1800" b="1" dirty="0">
              <a:solidFill>
                <a:schemeClr val="accent4">
                  <a:lumMod val="90000"/>
                  <a:lumOff val="1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7" name="Google Shape;1877;p57"/>
          <p:cNvSpPr/>
          <p:nvPr/>
        </p:nvSpPr>
        <p:spPr>
          <a:xfrm>
            <a:off x="8303673" y="3798895"/>
            <a:ext cx="736500" cy="736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57"/>
          <p:cNvSpPr/>
          <p:nvPr/>
        </p:nvSpPr>
        <p:spPr>
          <a:xfrm>
            <a:off x="2393550" y="3806350"/>
            <a:ext cx="736500" cy="736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57"/>
          <p:cNvSpPr/>
          <p:nvPr/>
        </p:nvSpPr>
        <p:spPr>
          <a:xfrm>
            <a:off x="4790475" y="3806350"/>
            <a:ext cx="736500" cy="736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57"/>
          <p:cNvSpPr/>
          <p:nvPr/>
        </p:nvSpPr>
        <p:spPr>
          <a:xfrm>
            <a:off x="6063975" y="3806350"/>
            <a:ext cx="736500" cy="736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57"/>
          <p:cNvSpPr/>
          <p:nvPr/>
        </p:nvSpPr>
        <p:spPr>
          <a:xfrm>
            <a:off x="7287425" y="3806350"/>
            <a:ext cx="736500" cy="7365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3" name="Google Shape;1883;p57"/>
          <p:cNvCxnSpPr>
            <a:stCxn id="1874" idx="1"/>
            <a:endCxn id="1875" idx="0"/>
          </p:cNvCxnSpPr>
          <p:nvPr/>
        </p:nvCxnSpPr>
        <p:spPr>
          <a:xfrm flipH="1">
            <a:off x="2761850" y="1930025"/>
            <a:ext cx="767700" cy="6903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4" name="Google Shape;1884;p57"/>
          <p:cNvCxnSpPr>
            <a:stCxn id="1874" idx="3"/>
            <a:endCxn id="1876" idx="0"/>
          </p:cNvCxnSpPr>
          <p:nvPr/>
        </p:nvCxnSpPr>
        <p:spPr>
          <a:xfrm>
            <a:off x="5639450" y="1930025"/>
            <a:ext cx="767700" cy="6903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6" name="Google Shape;1886;p57"/>
          <p:cNvCxnSpPr>
            <a:stCxn id="1875" idx="2"/>
            <a:endCxn id="1878" idx="0"/>
          </p:cNvCxnSpPr>
          <p:nvPr/>
        </p:nvCxnSpPr>
        <p:spPr>
          <a:xfrm rot="-5400000" flipH="1">
            <a:off x="2537400" y="3581250"/>
            <a:ext cx="449400" cy="6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8" name="Google Shape;1888;p57"/>
          <p:cNvCxnSpPr>
            <a:stCxn id="1876" idx="1"/>
            <a:endCxn id="1880" idx="0"/>
          </p:cNvCxnSpPr>
          <p:nvPr/>
        </p:nvCxnSpPr>
        <p:spPr>
          <a:xfrm flipH="1">
            <a:off x="5158750" y="2988600"/>
            <a:ext cx="193500" cy="817800"/>
          </a:xfrm>
          <a:prstGeom prst="bentConnector2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9" name="Google Shape;1889;p57"/>
          <p:cNvCxnSpPr>
            <a:stCxn id="1876" idx="3"/>
            <a:endCxn id="1882" idx="0"/>
          </p:cNvCxnSpPr>
          <p:nvPr/>
        </p:nvCxnSpPr>
        <p:spPr>
          <a:xfrm>
            <a:off x="7462150" y="2988600"/>
            <a:ext cx="193500" cy="817800"/>
          </a:xfrm>
          <a:prstGeom prst="bentConnector2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0" name="Google Shape;1890;p57"/>
          <p:cNvCxnSpPr>
            <a:stCxn id="1880" idx="6"/>
            <a:endCxn id="1881" idx="2"/>
          </p:cNvCxnSpPr>
          <p:nvPr/>
        </p:nvCxnSpPr>
        <p:spPr>
          <a:xfrm>
            <a:off x="5526975" y="4174600"/>
            <a:ext cx="537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1" name="Google Shape;1891;p57"/>
          <p:cNvCxnSpPr>
            <a:stCxn id="1881" idx="6"/>
            <a:endCxn id="1882" idx="2"/>
          </p:cNvCxnSpPr>
          <p:nvPr/>
        </p:nvCxnSpPr>
        <p:spPr>
          <a:xfrm>
            <a:off x="6800475" y="4174600"/>
            <a:ext cx="486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92" name="Google Shape;1892;p57"/>
          <p:cNvGrpSpPr/>
          <p:nvPr/>
        </p:nvGrpSpPr>
        <p:grpSpPr>
          <a:xfrm>
            <a:off x="7426623" y="3935531"/>
            <a:ext cx="458141" cy="478741"/>
            <a:chOff x="5310611" y="1502972"/>
            <a:chExt cx="339515" cy="354781"/>
          </a:xfrm>
        </p:grpSpPr>
        <p:sp>
          <p:nvSpPr>
            <p:cNvPr id="1893" name="Google Shape;1893;p57"/>
            <p:cNvSpPr/>
            <p:nvPr/>
          </p:nvSpPr>
          <p:spPr>
            <a:xfrm>
              <a:off x="5310611" y="1502972"/>
              <a:ext cx="339515" cy="343285"/>
            </a:xfrm>
            <a:custGeom>
              <a:avLst/>
              <a:gdLst/>
              <a:ahLst/>
              <a:cxnLst/>
              <a:rect l="l" t="t" r="r" b="b"/>
              <a:pathLst>
                <a:path w="12966" h="13110" extrusionOk="0">
                  <a:moveTo>
                    <a:pt x="5684" y="1"/>
                  </a:moveTo>
                  <a:cubicBezTo>
                    <a:pt x="5669" y="1"/>
                    <a:pt x="5654" y="1"/>
                    <a:pt x="5639" y="2"/>
                  </a:cubicBezTo>
                  <a:cubicBezTo>
                    <a:pt x="4656" y="2"/>
                    <a:pt x="2672" y="956"/>
                    <a:pt x="2453" y="2788"/>
                  </a:cubicBezTo>
                  <a:cubicBezTo>
                    <a:pt x="2329" y="3875"/>
                    <a:pt x="1909" y="4009"/>
                    <a:pt x="1670" y="4772"/>
                  </a:cubicBezTo>
                  <a:cubicBezTo>
                    <a:pt x="1422" y="5592"/>
                    <a:pt x="1642" y="6098"/>
                    <a:pt x="1432" y="6842"/>
                  </a:cubicBezTo>
                  <a:cubicBezTo>
                    <a:pt x="1222" y="7586"/>
                    <a:pt x="802" y="7796"/>
                    <a:pt x="821" y="9055"/>
                  </a:cubicBezTo>
                  <a:cubicBezTo>
                    <a:pt x="840" y="10505"/>
                    <a:pt x="1" y="10839"/>
                    <a:pt x="325" y="11793"/>
                  </a:cubicBezTo>
                  <a:cubicBezTo>
                    <a:pt x="573" y="12509"/>
                    <a:pt x="1890" y="13110"/>
                    <a:pt x="1890" y="13110"/>
                  </a:cubicBezTo>
                  <a:lnTo>
                    <a:pt x="11067" y="13110"/>
                  </a:lnTo>
                  <a:cubicBezTo>
                    <a:pt x="11067" y="13110"/>
                    <a:pt x="12393" y="12509"/>
                    <a:pt x="12632" y="11793"/>
                  </a:cubicBezTo>
                  <a:cubicBezTo>
                    <a:pt x="12966" y="10839"/>
                    <a:pt x="12117" y="10515"/>
                    <a:pt x="12145" y="9055"/>
                  </a:cubicBezTo>
                  <a:cubicBezTo>
                    <a:pt x="12164" y="7796"/>
                    <a:pt x="11745" y="7577"/>
                    <a:pt x="11535" y="6842"/>
                  </a:cubicBezTo>
                  <a:cubicBezTo>
                    <a:pt x="11325" y="6098"/>
                    <a:pt x="11535" y="5592"/>
                    <a:pt x="11287" y="4772"/>
                  </a:cubicBezTo>
                  <a:cubicBezTo>
                    <a:pt x="11058" y="4009"/>
                    <a:pt x="10638" y="3875"/>
                    <a:pt x="10504" y="2788"/>
                  </a:cubicBezTo>
                  <a:cubicBezTo>
                    <a:pt x="10285" y="956"/>
                    <a:pt x="8301" y="2"/>
                    <a:pt x="7318" y="2"/>
                  </a:cubicBezTo>
                  <a:cubicBezTo>
                    <a:pt x="7303" y="1"/>
                    <a:pt x="7288" y="1"/>
                    <a:pt x="7273" y="1"/>
                  </a:cubicBezTo>
                  <a:cubicBezTo>
                    <a:pt x="7078" y="1"/>
                    <a:pt x="6886" y="58"/>
                    <a:pt x="6727" y="164"/>
                  </a:cubicBezTo>
                  <a:cubicBezTo>
                    <a:pt x="6650" y="212"/>
                    <a:pt x="6564" y="236"/>
                    <a:pt x="6480" y="236"/>
                  </a:cubicBezTo>
                  <a:cubicBezTo>
                    <a:pt x="6395" y="236"/>
                    <a:pt x="6312" y="212"/>
                    <a:pt x="6240" y="164"/>
                  </a:cubicBezTo>
                  <a:cubicBezTo>
                    <a:pt x="6072" y="58"/>
                    <a:pt x="5879" y="1"/>
                    <a:pt x="5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7"/>
            <p:cNvSpPr/>
            <p:nvPr/>
          </p:nvSpPr>
          <p:spPr>
            <a:xfrm>
              <a:off x="5310611" y="1502972"/>
              <a:ext cx="169914" cy="343285"/>
            </a:xfrm>
            <a:custGeom>
              <a:avLst/>
              <a:gdLst/>
              <a:ahLst/>
              <a:cxnLst/>
              <a:rect l="l" t="t" r="r" b="b"/>
              <a:pathLst>
                <a:path w="6489" h="13110" extrusionOk="0">
                  <a:moveTo>
                    <a:pt x="5694" y="1"/>
                  </a:moveTo>
                  <a:cubicBezTo>
                    <a:pt x="5679" y="1"/>
                    <a:pt x="5664" y="1"/>
                    <a:pt x="5649" y="2"/>
                  </a:cubicBezTo>
                  <a:cubicBezTo>
                    <a:pt x="4666" y="2"/>
                    <a:pt x="2682" y="956"/>
                    <a:pt x="2462" y="2788"/>
                  </a:cubicBezTo>
                  <a:cubicBezTo>
                    <a:pt x="2329" y="3875"/>
                    <a:pt x="1909" y="4009"/>
                    <a:pt x="1680" y="4772"/>
                  </a:cubicBezTo>
                  <a:cubicBezTo>
                    <a:pt x="1432" y="5592"/>
                    <a:pt x="1642" y="6098"/>
                    <a:pt x="1432" y="6842"/>
                  </a:cubicBezTo>
                  <a:cubicBezTo>
                    <a:pt x="1222" y="7586"/>
                    <a:pt x="802" y="7796"/>
                    <a:pt x="821" y="9055"/>
                  </a:cubicBezTo>
                  <a:cubicBezTo>
                    <a:pt x="850" y="10505"/>
                    <a:pt x="1" y="10839"/>
                    <a:pt x="335" y="11793"/>
                  </a:cubicBezTo>
                  <a:cubicBezTo>
                    <a:pt x="573" y="12509"/>
                    <a:pt x="1899" y="13110"/>
                    <a:pt x="1899" y="13110"/>
                  </a:cubicBezTo>
                  <a:lnTo>
                    <a:pt x="6488" y="13110"/>
                  </a:lnTo>
                  <a:lnTo>
                    <a:pt x="6479" y="231"/>
                  </a:lnTo>
                  <a:cubicBezTo>
                    <a:pt x="6393" y="231"/>
                    <a:pt x="6316" y="212"/>
                    <a:pt x="6240" y="164"/>
                  </a:cubicBezTo>
                  <a:cubicBezTo>
                    <a:pt x="6072" y="58"/>
                    <a:pt x="5887" y="1"/>
                    <a:pt x="5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7"/>
            <p:cNvSpPr/>
            <p:nvPr/>
          </p:nvSpPr>
          <p:spPr>
            <a:xfrm>
              <a:off x="5348841" y="1709101"/>
              <a:ext cx="263081" cy="148652"/>
            </a:xfrm>
            <a:custGeom>
              <a:avLst/>
              <a:gdLst/>
              <a:ahLst/>
              <a:cxnLst/>
              <a:rect l="l" t="t" r="r" b="b"/>
              <a:pathLst>
                <a:path w="10047" h="5677" extrusionOk="0">
                  <a:moveTo>
                    <a:pt x="3712" y="0"/>
                  </a:moveTo>
                  <a:lnTo>
                    <a:pt x="3712" y="1126"/>
                  </a:lnTo>
                  <a:cubicBezTo>
                    <a:pt x="3712" y="1498"/>
                    <a:pt x="3473" y="1822"/>
                    <a:pt x="3130" y="1946"/>
                  </a:cubicBezTo>
                  <a:lnTo>
                    <a:pt x="869" y="2748"/>
                  </a:lnTo>
                  <a:cubicBezTo>
                    <a:pt x="344" y="2929"/>
                    <a:pt x="1" y="3425"/>
                    <a:pt x="1" y="3978"/>
                  </a:cubicBezTo>
                  <a:lnTo>
                    <a:pt x="1" y="5028"/>
                  </a:lnTo>
                  <a:cubicBezTo>
                    <a:pt x="1" y="5381"/>
                    <a:pt x="287" y="5677"/>
                    <a:pt x="649" y="5677"/>
                  </a:cubicBezTo>
                  <a:lnTo>
                    <a:pt x="9388" y="5677"/>
                  </a:lnTo>
                  <a:cubicBezTo>
                    <a:pt x="9750" y="5677"/>
                    <a:pt x="10046" y="5381"/>
                    <a:pt x="10046" y="5028"/>
                  </a:cubicBezTo>
                  <a:lnTo>
                    <a:pt x="10046" y="3988"/>
                  </a:lnTo>
                  <a:cubicBezTo>
                    <a:pt x="10046" y="3425"/>
                    <a:pt x="9693" y="2929"/>
                    <a:pt x="9178" y="2748"/>
                  </a:cubicBezTo>
                  <a:lnTo>
                    <a:pt x="6917" y="1946"/>
                  </a:lnTo>
                  <a:cubicBezTo>
                    <a:pt x="6564" y="1822"/>
                    <a:pt x="6335" y="1498"/>
                    <a:pt x="6335" y="1126"/>
                  </a:cubicBezTo>
                  <a:lnTo>
                    <a:pt x="63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7"/>
            <p:cNvSpPr/>
            <p:nvPr/>
          </p:nvSpPr>
          <p:spPr>
            <a:xfrm>
              <a:off x="5348841" y="1767048"/>
              <a:ext cx="263081" cy="90705"/>
            </a:xfrm>
            <a:custGeom>
              <a:avLst/>
              <a:gdLst/>
              <a:ahLst/>
              <a:cxnLst/>
              <a:rect l="l" t="t" r="r" b="b"/>
              <a:pathLst>
                <a:path w="10047" h="3464" extrusionOk="0">
                  <a:moveTo>
                    <a:pt x="2376" y="1"/>
                  </a:moveTo>
                  <a:lnTo>
                    <a:pt x="878" y="535"/>
                  </a:lnTo>
                  <a:cubicBezTo>
                    <a:pt x="354" y="716"/>
                    <a:pt x="1" y="1212"/>
                    <a:pt x="1" y="1765"/>
                  </a:cubicBezTo>
                  <a:lnTo>
                    <a:pt x="1" y="2815"/>
                  </a:lnTo>
                  <a:cubicBezTo>
                    <a:pt x="1" y="3168"/>
                    <a:pt x="296" y="3464"/>
                    <a:pt x="659" y="3464"/>
                  </a:cubicBezTo>
                  <a:lnTo>
                    <a:pt x="9397" y="3464"/>
                  </a:lnTo>
                  <a:cubicBezTo>
                    <a:pt x="9760" y="3464"/>
                    <a:pt x="10046" y="3168"/>
                    <a:pt x="10046" y="2815"/>
                  </a:cubicBezTo>
                  <a:lnTo>
                    <a:pt x="10046" y="1775"/>
                  </a:lnTo>
                  <a:cubicBezTo>
                    <a:pt x="10046" y="1212"/>
                    <a:pt x="9703" y="716"/>
                    <a:pt x="9178" y="535"/>
                  </a:cubicBezTo>
                  <a:lnTo>
                    <a:pt x="7671" y="1"/>
                  </a:lnTo>
                  <a:cubicBezTo>
                    <a:pt x="7070" y="821"/>
                    <a:pt x="6268" y="1727"/>
                    <a:pt x="5333" y="2223"/>
                  </a:cubicBezTo>
                  <a:cubicBezTo>
                    <a:pt x="5238" y="2276"/>
                    <a:pt x="5131" y="2302"/>
                    <a:pt x="5023" y="2302"/>
                  </a:cubicBezTo>
                  <a:cubicBezTo>
                    <a:pt x="4916" y="2302"/>
                    <a:pt x="4809" y="2276"/>
                    <a:pt x="4713" y="2223"/>
                  </a:cubicBezTo>
                  <a:cubicBezTo>
                    <a:pt x="3778" y="1727"/>
                    <a:pt x="2977" y="821"/>
                    <a:pt x="23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7"/>
            <p:cNvSpPr/>
            <p:nvPr/>
          </p:nvSpPr>
          <p:spPr>
            <a:xfrm>
              <a:off x="5406055" y="1548979"/>
              <a:ext cx="148652" cy="171381"/>
            </a:xfrm>
            <a:custGeom>
              <a:avLst/>
              <a:gdLst/>
              <a:ahLst/>
              <a:cxnLst/>
              <a:rect l="l" t="t" r="r" b="b"/>
              <a:pathLst>
                <a:path w="5677" h="6545" extrusionOk="0">
                  <a:moveTo>
                    <a:pt x="0" y="0"/>
                  </a:moveTo>
                  <a:lnTo>
                    <a:pt x="0" y="3711"/>
                  </a:lnTo>
                  <a:cubicBezTo>
                    <a:pt x="0" y="5276"/>
                    <a:pt x="1269" y="6545"/>
                    <a:pt x="2834" y="6545"/>
                  </a:cubicBezTo>
                  <a:cubicBezTo>
                    <a:pt x="4408" y="6545"/>
                    <a:pt x="5676" y="5276"/>
                    <a:pt x="5676" y="3711"/>
                  </a:cubicBezTo>
                  <a:lnTo>
                    <a:pt x="56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7"/>
            <p:cNvSpPr/>
            <p:nvPr/>
          </p:nvSpPr>
          <p:spPr>
            <a:xfrm>
              <a:off x="5480499" y="1502972"/>
              <a:ext cx="149909" cy="256613"/>
            </a:xfrm>
            <a:custGeom>
              <a:avLst/>
              <a:gdLst/>
              <a:ahLst/>
              <a:cxnLst/>
              <a:rect l="l" t="t" r="r" b="b"/>
              <a:pathLst>
                <a:path w="5725" h="9800" extrusionOk="0">
                  <a:moveTo>
                    <a:pt x="785" y="1"/>
                  </a:moveTo>
                  <a:cubicBezTo>
                    <a:pt x="590" y="1"/>
                    <a:pt x="398" y="58"/>
                    <a:pt x="239" y="164"/>
                  </a:cubicBezTo>
                  <a:cubicBezTo>
                    <a:pt x="162" y="212"/>
                    <a:pt x="76" y="231"/>
                    <a:pt x="0" y="231"/>
                  </a:cubicBezTo>
                  <a:lnTo>
                    <a:pt x="0" y="2187"/>
                  </a:lnTo>
                  <a:cubicBezTo>
                    <a:pt x="563" y="2902"/>
                    <a:pt x="1393" y="2330"/>
                    <a:pt x="2185" y="3589"/>
                  </a:cubicBezTo>
                  <a:cubicBezTo>
                    <a:pt x="2843" y="4667"/>
                    <a:pt x="3683" y="4629"/>
                    <a:pt x="3969" y="5468"/>
                  </a:cubicBezTo>
                  <a:cubicBezTo>
                    <a:pt x="4055" y="5707"/>
                    <a:pt x="4007" y="5974"/>
                    <a:pt x="4026" y="6222"/>
                  </a:cubicBezTo>
                  <a:cubicBezTo>
                    <a:pt x="4150" y="7653"/>
                    <a:pt x="5238" y="8302"/>
                    <a:pt x="5724" y="9799"/>
                  </a:cubicBezTo>
                  <a:cubicBezTo>
                    <a:pt x="5676" y="9551"/>
                    <a:pt x="5648" y="9303"/>
                    <a:pt x="5657" y="9055"/>
                  </a:cubicBezTo>
                  <a:cubicBezTo>
                    <a:pt x="5676" y="7796"/>
                    <a:pt x="5257" y="7577"/>
                    <a:pt x="5047" y="6842"/>
                  </a:cubicBezTo>
                  <a:cubicBezTo>
                    <a:pt x="4837" y="6098"/>
                    <a:pt x="5047" y="5592"/>
                    <a:pt x="4799" y="4772"/>
                  </a:cubicBezTo>
                  <a:cubicBezTo>
                    <a:pt x="4570" y="4009"/>
                    <a:pt x="4150" y="3875"/>
                    <a:pt x="4016" y="2788"/>
                  </a:cubicBezTo>
                  <a:cubicBezTo>
                    <a:pt x="3797" y="956"/>
                    <a:pt x="1813" y="2"/>
                    <a:pt x="830" y="2"/>
                  </a:cubicBezTo>
                  <a:cubicBezTo>
                    <a:pt x="815" y="1"/>
                    <a:pt x="800" y="1"/>
                    <a:pt x="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7"/>
            <p:cNvSpPr/>
            <p:nvPr/>
          </p:nvSpPr>
          <p:spPr>
            <a:xfrm>
              <a:off x="5330354" y="1502972"/>
              <a:ext cx="149909" cy="256351"/>
            </a:xfrm>
            <a:custGeom>
              <a:avLst/>
              <a:gdLst/>
              <a:ahLst/>
              <a:cxnLst/>
              <a:rect l="l" t="t" r="r" b="b"/>
              <a:pathLst>
                <a:path w="5725" h="9790" extrusionOk="0">
                  <a:moveTo>
                    <a:pt x="4938" y="1"/>
                  </a:moveTo>
                  <a:cubicBezTo>
                    <a:pt x="4923" y="1"/>
                    <a:pt x="4909" y="1"/>
                    <a:pt x="4895" y="2"/>
                  </a:cubicBezTo>
                  <a:cubicBezTo>
                    <a:pt x="3902" y="2"/>
                    <a:pt x="1928" y="956"/>
                    <a:pt x="1699" y="2788"/>
                  </a:cubicBezTo>
                  <a:cubicBezTo>
                    <a:pt x="1575" y="3875"/>
                    <a:pt x="1155" y="4009"/>
                    <a:pt x="926" y="4772"/>
                  </a:cubicBezTo>
                  <a:cubicBezTo>
                    <a:pt x="678" y="5592"/>
                    <a:pt x="888" y="6098"/>
                    <a:pt x="678" y="6842"/>
                  </a:cubicBezTo>
                  <a:cubicBezTo>
                    <a:pt x="468" y="7577"/>
                    <a:pt x="48" y="7796"/>
                    <a:pt x="67" y="9055"/>
                  </a:cubicBezTo>
                  <a:cubicBezTo>
                    <a:pt x="77" y="9303"/>
                    <a:pt x="48" y="9551"/>
                    <a:pt x="1" y="9790"/>
                  </a:cubicBezTo>
                  <a:cubicBezTo>
                    <a:pt x="487" y="8302"/>
                    <a:pt x="1584" y="7653"/>
                    <a:pt x="1689" y="6222"/>
                  </a:cubicBezTo>
                  <a:cubicBezTo>
                    <a:pt x="1718" y="5974"/>
                    <a:pt x="1670" y="5707"/>
                    <a:pt x="1756" y="5468"/>
                  </a:cubicBezTo>
                  <a:cubicBezTo>
                    <a:pt x="2042" y="4629"/>
                    <a:pt x="2872" y="4667"/>
                    <a:pt x="3540" y="3589"/>
                  </a:cubicBezTo>
                  <a:cubicBezTo>
                    <a:pt x="4322" y="2330"/>
                    <a:pt x="5162" y="2902"/>
                    <a:pt x="5725" y="2187"/>
                  </a:cubicBezTo>
                  <a:lnTo>
                    <a:pt x="5725" y="231"/>
                  </a:lnTo>
                  <a:cubicBezTo>
                    <a:pt x="5639" y="231"/>
                    <a:pt x="5553" y="212"/>
                    <a:pt x="5486" y="164"/>
                  </a:cubicBezTo>
                  <a:cubicBezTo>
                    <a:pt x="5318" y="58"/>
                    <a:pt x="5125" y="1"/>
                    <a:pt x="49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57"/>
          <p:cNvGrpSpPr/>
          <p:nvPr/>
        </p:nvGrpSpPr>
        <p:grpSpPr>
          <a:xfrm>
            <a:off x="2604651" y="3916378"/>
            <a:ext cx="355319" cy="478706"/>
            <a:chOff x="4896940" y="1502999"/>
            <a:chExt cx="263316" cy="354754"/>
          </a:xfrm>
        </p:grpSpPr>
        <p:sp>
          <p:nvSpPr>
            <p:cNvPr id="1901" name="Google Shape;1901;p57"/>
            <p:cNvSpPr/>
            <p:nvPr/>
          </p:nvSpPr>
          <p:spPr>
            <a:xfrm>
              <a:off x="4904193" y="1594384"/>
              <a:ext cx="113433" cy="103221"/>
            </a:xfrm>
            <a:custGeom>
              <a:avLst/>
              <a:gdLst/>
              <a:ahLst/>
              <a:cxnLst/>
              <a:rect l="l" t="t" r="r" b="b"/>
              <a:pathLst>
                <a:path w="4332" h="3942" extrusionOk="0">
                  <a:moveTo>
                    <a:pt x="1253" y="1"/>
                  </a:moveTo>
                  <a:cubicBezTo>
                    <a:pt x="1048" y="1"/>
                    <a:pt x="839" y="58"/>
                    <a:pt x="649" y="184"/>
                  </a:cubicBezTo>
                  <a:cubicBezTo>
                    <a:pt x="10" y="623"/>
                    <a:pt x="0" y="1567"/>
                    <a:pt x="649" y="2006"/>
                  </a:cubicBezTo>
                  <a:cubicBezTo>
                    <a:pt x="764" y="2092"/>
                    <a:pt x="830" y="2235"/>
                    <a:pt x="821" y="2378"/>
                  </a:cubicBezTo>
                  <a:cubicBezTo>
                    <a:pt x="821" y="2540"/>
                    <a:pt x="840" y="2693"/>
                    <a:pt x="888" y="2845"/>
                  </a:cubicBezTo>
                  <a:cubicBezTo>
                    <a:pt x="1099" y="3553"/>
                    <a:pt x="1724" y="3941"/>
                    <a:pt x="2357" y="3941"/>
                  </a:cubicBezTo>
                  <a:cubicBezTo>
                    <a:pt x="2808" y="3941"/>
                    <a:pt x="3264" y="3743"/>
                    <a:pt x="3578" y="3322"/>
                  </a:cubicBezTo>
                  <a:cubicBezTo>
                    <a:pt x="4332" y="2311"/>
                    <a:pt x="3607" y="880"/>
                    <a:pt x="2357" y="880"/>
                  </a:cubicBezTo>
                  <a:lnTo>
                    <a:pt x="2328" y="880"/>
                  </a:lnTo>
                  <a:cubicBezTo>
                    <a:pt x="2220" y="340"/>
                    <a:pt x="1749" y="1"/>
                    <a:pt x="1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7"/>
            <p:cNvSpPr/>
            <p:nvPr/>
          </p:nvSpPr>
          <p:spPr>
            <a:xfrm>
              <a:off x="5039831" y="1594620"/>
              <a:ext cx="113198" cy="102907"/>
            </a:xfrm>
            <a:custGeom>
              <a:avLst/>
              <a:gdLst/>
              <a:ahLst/>
              <a:cxnLst/>
              <a:rect l="l" t="t" r="r" b="b"/>
              <a:pathLst>
                <a:path w="4323" h="3930" extrusionOk="0">
                  <a:moveTo>
                    <a:pt x="3071" y="1"/>
                  </a:moveTo>
                  <a:cubicBezTo>
                    <a:pt x="2577" y="1"/>
                    <a:pt x="2109" y="338"/>
                    <a:pt x="1995" y="871"/>
                  </a:cubicBezTo>
                  <a:lnTo>
                    <a:pt x="1985" y="871"/>
                  </a:lnTo>
                  <a:cubicBezTo>
                    <a:pt x="726" y="871"/>
                    <a:pt x="1" y="2302"/>
                    <a:pt x="754" y="3313"/>
                  </a:cubicBezTo>
                  <a:cubicBezTo>
                    <a:pt x="1067" y="3733"/>
                    <a:pt x="1521" y="3929"/>
                    <a:pt x="1971" y="3929"/>
                  </a:cubicBezTo>
                  <a:cubicBezTo>
                    <a:pt x="2606" y="3929"/>
                    <a:pt x="3233" y="3540"/>
                    <a:pt x="3445" y="2836"/>
                  </a:cubicBezTo>
                  <a:cubicBezTo>
                    <a:pt x="3492" y="2684"/>
                    <a:pt x="3511" y="2531"/>
                    <a:pt x="3511" y="2369"/>
                  </a:cubicBezTo>
                  <a:cubicBezTo>
                    <a:pt x="3502" y="2226"/>
                    <a:pt x="3569" y="2083"/>
                    <a:pt x="3683" y="1997"/>
                  </a:cubicBezTo>
                  <a:cubicBezTo>
                    <a:pt x="4322" y="1558"/>
                    <a:pt x="4322" y="614"/>
                    <a:pt x="3674" y="184"/>
                  </a:cubicBezTo>
                  <a:cubicBezTo>
                    <a:pt x="3484" y="59"/>
                    <a:pt x="3275" y="1"/>
                    <a:pt x="30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7"/>
            <p:cNvSpPr/>
            <p:nvPr/>
          </p:nvSpPr>
          <p:spPr>
            <a:xfrm>
              <a:off x="4937160" y="1502999"/>
              <a:ext cx="183138" cy="123200"/>
            </a:xfrm>
            <a:custGeom>
              <a:avLst/>
              <a:gdLst/>
              <a:ahLst/>
              <a:cxnLst/>
              <a:rect l="l" t="t" r="r" b="b"/>
              <a:pathLst>
                <a:path w="6994" h="4705" extrusionOk="0">
                  <a:moveTo>
                    <a:pt x="3492" y="1"/>
                  </a:moveTo>
                  <a:cubicBezTo>
                    <a:pt x="1565" y="1"/>
                    <a:pt x="1" y="1565"/>
                    <a:pt x="1" y="3502"/>
                  </a:cubicBezTo>
                  <a:lnTo>
                    <a:pt x="1" y="4704"/>
                  </a:lnTo>
                  <a:lnTo>
                    <a:pt x="6994" y="4704"/>
                  </a:lnTo>
                  <a:lnTo>
                    <a:pt x="6994" y="3502"/>
                  </a:lnTo>
                  <a:cubicBezTo>
                    <a:pt x="6994" y="1565"/>
                    <a:pt x="5429" y="1"/>
                    <a:pt x="3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7"/>
            <p:cNvSpPr/>
            <p:nvPr/>
          </p:nvSpPr>
          <p:spPr>
            <a:xfrm>
              <a:off x="4896940" y="1680376"/>
              <a:ext cx="263316" cy="177377"/>
            </a:xfrm>
            <a:custGeom>
              <a:avLst/>
              <a:gdLst/>
              <a:ahLst/>
              <a:cxnLst/>
              <a:rect l="l" t="t" r="r" b="b"/>
              <a:pathLst>
                <a:path w="10056" h="6774" extrusionOk="0">
                  <a:moveTo>
                    <a:pt x="3721" y="0"/>
                  </a:moveTo>
                  <a:lnTo>
                    <a:pt x="3721" y="1355"/>
                  </a:lnTo>
                  <a:cubicBezTo>
                    <a:pt x="3721" y="1717"/>
                    <a:pt x="3483" y="2051"/>
                    <a:pt x="3130" y="2175"/>
                  </a:cubicBezTo>
                  <a:lnTo>
                    <a:pt x="878" y="2967"/>
                  </a:lnTo>
                  <a:cubicBezTo>
                    <a:pt x="354" y="3158"/>
                    <a:pt x="1" y="3654"/>
                    <a:pt x="1" y="4207"/>
                  </a:cubicBezTo>
                  <a:lnTo>
                    <a:pt x="1" y="6115"/>
                  </a:lnTo>
                  <a:cubicBezTo>
                    <a:pt x="1" y="6478"/>
                    <a:pt x="297" y="6774"/>
                    <a:pt x="659" y="6774"/>
                  </a:cubicBezTo>
                  <a:lnTo>
                    <a:pt x="9398" y="6774"/>
                  </a:lnTo>
                  <a:cubicBezTo>
                    <a:pt x="9760" y="6774"/>
                    <a:pt x="10056" y="6478"/>
                    <a:pt x="10056" y="6115"/>
                  </a:cubicBezTo>
                  <a:lnTo>
                    <a:pt x="10056" y="4207"/>
                  </a:lnTo>
                  <a:cubicBezTo>
                    <a:pt x="10056" y="3654"/>
                    <a:pt x="9703" y="3158"/>
                    <a:pt x="9178" y="2967"/>
                  </a:cubicBezTo>
                  <a:lnTo>
                    <a:pt x="6927" y="2175"/>
                  </a:lnTo>
                  <a:cubicBezTo>
                    <a:pt x="6574" y="2051"/>
                    <a:pt x="6345" y="1717"/>
                    <a:pt x="6345" y="1345"/>
                  </a:cubicBezTo>
                  <a:lnTo>
                    <a:pt x="6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7"/>
            <p:cNvSpPr/>
            <p:nvPr/>
          </p:nvSpPr>
          <p:spPr>
            <a:xfrm>
              <a:off x="4897202" y="1730834"/>
              <a:ext cx="263055" cy="126919"/>
            </a:xfrm>
            <a:custGeom>
              <a:avLst/>
              <a:gdLst/>
              <a:ahLst/>
              <a:cxnLst/>
              <a:rect l="l" t="t" r="r" b="b"/>
              <a:pathLst>
                <a:path w="10046" h="4847" extrusionOk="0">
                  <a:moveTo>
                    <a:pt x="6554" y="0"/>
                  </a:moveTo>
                  <a:lnTo>
                    <a:pt x="6554" y="372"/>
                  </a:lnTo>
                  <a:cubicBezTo>
                    <a:pt x="6554" y="1269"/>
                    <a:pt x="5820" y="2004"/>
                    <a:pt x="4913" y="2004"/>
                  </a:cubicBezTo>
                  <a:cubicBezTo>
                    <a:pt x="4007" y="2004"/>
                    <a:pt x="3273" y="1269"/>
                    <a:pt x="3273" y="372"/>
                  </a:cubicBezTo>
                  <a:lnTo>
                    <a:pt x="3273" y="182"/>
                  </a:lnTo>
                  <a:cubicBezTo>
                    <a:pt x="3225" y="201"/>
                    <a:pt x="3177" y="229"/>
                    <a:pt x="3129" y="248"/>
                  </a:cubicBezTo>
                  <a:lnTo>
                    <a:pt x="868" y="1040"/>
                  </a:lnTo>
                  <a:cubicBezTo>
                    <a:pt x="344" y="1231"/>
                    <a:pt x="0" y="1727"/>
                    <a:pt x="0" y="2280"/>
                  </a:cubicBezTo>
                  <a:lnTo>
                    <a:pt x="0" y="4188"/>
                  </a:lnTo>
                  <a:cubicBezTo>
                    <a:pt x="0" y="4551"/>
                    <a:pt x="287" y="4847"/>
                    <a:pt x="649" y="4847"/>
                  </a:cubicBezTo>
                  <a:lnTo>
                    <a:pt x="9388" y="4847"/>
                  </a:lnTo>
                  <a:cubicBezTo>
                    <a:pt x="9750" y="4847"/>
                    <a:pt x="10046" y="4551"/>
                    <a:pt x="10046" y="4188"/>
                  </a:cubicBezTo>
                  <a:lnTo>
                    <a:pt x="10046" y="2280"/>
                  </a:lnTo>
                  <a:cubicBezTo>
                    <a:pt x="10046" y="1727"/>
                    <a:pt x="9693" y="1231"/>
                    <a:pt x="9168" y="1040"/>
                  </a:cubicBezTo>
                  <a:lnTo>
                    <a:pt x="6917" y="248"/>
                  </a:lnTo>
                  <a:cubicBezTo>
                    <a:pt x="6774" y="191"/>
                    <a:pt x="6650" y="105"/>
                    <a:pt x="6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7"/>
            <p:cNvSpPr/>
            <p:nvPr/>
          </p:nvSpPr>
          <p:spPr>
            <a:xfrm>
              <a:off x="4936427" y="1559846"/>
              <a:ext cx="184630" cy="149019"/>
            </a:xfrm>
            <a:custGeom>
              <a:avLst/>
              <a:gdLst/>
              <a:ahLst/>
              <a:cxnLst/>
              <a:rect l="l" t="t" r="r" b="b"/>
              <a:pathLst>
                <a:path w="7051" h="5691" extrusionOk="0">
                  <a:moveTo>
                    <a:pt x="3520" y="0"/>
                  </a:moveTo>
                  <a:cubicBezTo>
                    <a:pt x="3451" y="0"/>
                    <a:pt x="3382" y="34"/>
                    <a:pt x="3339" y="100"/>
                  </a:cubicBezTo>
                  <a:cubicBezTo>
                    <a:pt x="2528" y="1360"/>
                    <a:pt x="1450" y="1789"/>
                    <a:pt x="954" y="1923"/>
                  </a:cubicBezTo>
                  <a:cubicBezTo>
                    <a:pt x="868" y="1951"/>
                    <a:pt x="573" y="1980"/>
                    <a:pt x="573" y="1980"/>
                  </a:cubicBezTo>
                  <a:cubicBezTo>
                    <a:pt x="248" y="1980"/>
                    <a:pt x="0" y="2266"/>
                    <a:pt x="29" y="2590"/>
                  </a:cubicBezTo>
                  <a:cubicBezTo>
                    <a:pt x="66" y="2861"/>
                    <a:pt x="305" y="3077"/>
                    <a:pt x="583" y="3077"/>
                  </a:cubicBezTo>
                  <a:cubicBezTo>
                    <a:pt x="589" y="3077"/>
                    <a:pt x="595" y="3077"/>
                    <a:pt x="601" y="3077"/>
                  </a:cubicBezTo>
                  <a:lnTo>
                    <a:pt x="697" y="3077"/>
                  </a:lnTo>
                  <a:cubicBezTo>
                    <a:pt x="811" y="4556"/>
                    <a:pt x="2042" y="5691"/>
                    <a:pt x="3520" y="5691"/>
                  </a:cubicBezTo>
                  <a:cubicBezTo>
                    <a:pt x="5009" y="5691"/>
                    <a:pt x="6239" y="4556"/>
                    <a:pt x="6354" y="3077"/>
                  </a:cubicBezTo>
                  <a:lnTo>
                    <a:pt x="6440" y="3077"/>
                  </a:lnTo>
                  <a:cubicBezTo>
                    <a:pt x="6446" y="3077"/>
                    <a:pt x="6452" y="3077"/>
                    <a:pt x="6458" y="3077"/>
                  </a:cubicBezTo>
                  <a:cubicBezTo>
                    <a:pt x="6736" y="3077"/>
                    <a:pt x="6975" y="2861"/>
                    <a:pt x="7012" y="2590"/>
                  </a:cubicBezTo>
                  <a:cubicBezTo>
                    <a:pt x="7050" y="2266"/>
                    <a:pt x="6793" y="1980"/>
                    <a:pt x="6468" y="1980"/>
                  </a:cubicBezTo>
                  <a:cubicBezTo>
                    <a:pt x="6468" y="1980"/>
                    <a:pt x="6182" y="1951"/>
                    <a:pt x="6087" y="1923"/>
                  </a:cubicBezTo>
                  <a:cubicBezTo>
                    <a:pt x="5591" y="1789"/>
                    <a:pt x="4522" y="1360"/>
                    <a:pt x="3702" y="100"/>
                  </a:cubicBezTo>
                  <a:cubicBezTo>
                    <a:pt x="3659" y="34"/>
                    <a:pt x="3590" y="0"/>
                    <a:pt x="35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7"/>
            <p:cNvSpPr/>
            <p:nvPr/>
          </p:nvSpPr>
          <p:spPr>
            <a:xfrm>
              <a:off x="5040093" y="1504255"/>
              <a:ext cx="79943" cy="90469"/>
            </a:xfrm>
            <a:custGeom>
              <a:avLst/>
              <a:gdLst/>
              <a:ahLst/>
              <a:cxnLst/>
              <a:rect l="l" t="t" r="r" b="b"/>
              <a:pathLst>
                <a:path w="3053" h="3455" extrusionOk="0">
                  <a:moveTo>
                    <a:pt x="77" y="1"/>
                  </a:moveTo>
                  <a:cubicBezTo>
                    <a:pt x="29" y="201"/>
                    <a:pt x="0" y="401"/>
                    <a:pt x="0" y="611"/>
                  </a:cubicBezTo>
                  <a:cubicBezTo>
                    <a:pt x="0" y="2176"/>
                    <a:pt x="1269" y="3454"/>
                    <a:pt x="2843" y="3454"/>
                  </a:cubicBezTo>
                  <a:cubicBezTo>
                    <a:pt x="2910" y="3454"/>
                    <a:pt x="2986" y="3454"/>
                    <a:pt x="3053" y="3445"/>
                  </a:cubicBezTo>
                  <a:cubicBezTo>
                    <a:pt x="3053" y="1708"/>
                    <a:pt x="1784" y="249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7"/>
            <p:cNvSpPr/>
            <p:nvPr/>
          </p:nvSpPr>
          <p:spPr>
            <a:xfrm>
              <a:off x="5063058" y="1720334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0"/>
                  </a:moveTo>
                  <a:lnTo>
                    <a:pt x="1" y="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7"/>
            <p:cNvSpPr/>
            <p:nvPr/>
          </p:nvSpPr>
          <p:spPr>
            <a:xfrm>
              <a:off x="4994374" y="1720334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0" name="Google Shape;1910;p57"/>
          <p:cNvGrpSpPr/>
          <p:nvPr/>
        </p:nvGrpSpPr>
        <p:grpSpPr>
          <a:xfrm>
            <a:off x="4974915" y="3935603"/>
            <a:ext cx="367792" cy="478600"/>
            <a:chOff x="4902701" y="2879989"/>
            <a:chExt cx="272560" cy="354676"/>
          </a:xfrm>
        </p:grpSpPr>
        <p:sp>
          <p:nvSpPr>
            <p:cNvPr id="1911" name="Google Shape;1911;p57"/>
            <p:cNvSpPr/>
            <p:nvPr/>
          </p:nvSpPr>
          <p:spPr>
            <a:xfrm>
              <a:off x="4902701" y="3081273"/>
              <a:ext cx="272560" cy="153392"/>
            </a:xfrm>
            <a:custGeom>
              <a:avLst/>
              <a:gdLst/>
              <a:ahLst/>
              <a:cxnLst/>
              <a:rect l="l" t="t" r="r" b="b"/>
              <a:pathLst>
                <a:path w="10409" h="5858" extrusionOk="0">
                  <a:moveTo>
                    <a:pt x="3673" y="0"/>
                  </a:moveTo>
                  <a:lnTo>
                    <a:pt x="3673" y="1040"/>
                  </a:lnTo>
                  <a:cubicBezTo>
                    <a:pt x="3673" y="1326"/>
                    <a:pt x="3482" y="1574"/>
                    <a:pt x="3206" y="1660"/>
                  </a:cubicBezTo>
                  <a:lnTo>
                    <a:pt x="935" y="2328"/>
                  </a:lnTo>
                  <a:cubicBezTo>
                    <a:pt x="372" y="2490"/>
                    <a:pt x="0" y="2996"/>
                    <a:pt x="0" y="3577"/>
                  </a:cubicBezTo>
                  <a:lnTo>
                    <a:pt x="0" y="5209"/>
                  </a:lnTo>
                  <a:cubicBezTo>
                    <a:pt x="0" y="5571"/>
                    <a:pt x="286" y="5858"/>
                    <a:pt x="649" y="5858"/>
                  </a:cubicBezTo>
                  <a:lnTo>
                    <a:pt x="9760" y="5858"/>
                  </a:lnTo>
                  <a:cubicBezTo>
                    <a:pt x="10113" y="5858"/>
                    <a:pt x="10408" y="5571"/>
                    <a:pt x="10408" y="5209"/>
                  </a:cubicBezTo>
                  <a:lnTo>
                    <a:pt x="10408" y="3577"/>
                  </a:lnTo>
                  <a:cubicBezTo>
                    <a:pt x="10408" y="2996"/>
                    <a:pt x="10027" y="2490"/>
                    <a:pt x="9464" y="2328"/>
                  </a:cubicBezTo>
                  <a:lnTo>
                    <a:pt x="7184" y="1660"/>
                  </a:lnTo>
                  <a:cubicBezTo>
                    <a:pt x="6907" y="1574"/>
                    <a:pt x="6716" y="1317"/>
                    <a:pt x="6716" y="1030"/>
                  </a:cubicBezTo>
                  <a:lnTo>
                    <a:pt x="6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7"/>
            <p:cNvSpPr/>
            <p:nvPr/>
          </p:nvSpPr>
          <p:spPr>
            <a:xfrm>
              <a:off x="4902701" y="3123483"/>
              <a:ext cx="272560" cy="111182"/>
            </a:xfrm>
            <a:custGeom>
              <a:avLst/>
              <a:gdLst/>
              <a:ahLst/>
              <a:cxnLst/>
              <a:rect l="l" t="t" r="r" b="b"/>
              <a:pathLst>
                <a:path w="10409" h="4246" extrusionOk="0">
                  <a:moveTo>
                    <a:pt x="3320" y="0"/>
                  </a:moveTo>
                  <a:cubicBezTo>
                    <a:pt x="3282" y="19"/>
                    <a:pt x="3244" y="29"/>
                    <a:pt x="3206" y="48"/>
                  </a:cubicBezTo>
                  <a:lnTo>
                    <a:pt x="935" y="716"/>
                  </a:lnTo>
                  <a:cubicBezTo>
                    <a:pt x="372" y="878"/>
                    <a:pt x="0" y="1384"/>
                    <a:pt x="0" y="1965"/>
                  </a:cubicBezTo>
                  <a:lnTo>
                    <a:pt x="0" y="3597"/>
                  </a:lnTo>
                  <a:cubicBezTo>
                    <a:pt x="0" y="3959"/>
                    <a:pt x="286" y="4246"/>
                    <a:pt x="649" y="4246"/>
                  </a:cubicBezTo>
                  <a:lnTo>
                    <a:pt x="9760" y="4246"/>
                  </a:lnTo>
                  <a:cubicBezTo>
                    <a:pt x="10113" y="4246"/>
                    <a:pt x="10408" y="3959"/>
                    <a:pt x="10408" y="3597"/>
                  </a:cubicBezTo>
                  <a:lnTo>
                    <a:pt x="10408" y="1965"/>
                  </a:lnTo>
                  <a:cubicBezTo>
                    <a:pt x="10408" y="1384"/>
                    <a:pt x="10027" y="878"/>
                    <a:pt x="9464" y="716"/>
                  </a:cubicBezTo>
                  <a:lnTo>
                    <a:pt x="7184" y="48"/>
                  </a:lnTo>
                  <a:cubicBezTo>
                    <a:pt x="7146" y="29"/>
                    <a:pt x="7107" y="19"/>
                    <a:pt x="7069" y="0"/>
                  </a:cubicBezTo>
                  <a:lnTo>
                    <a:pt x="5200" y="344"/>
                  </a:lnTo>
                  <a:lnTo>
                    <a:pt x="33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7"/>
            <p:cNvSpPr/>
            <p:nvPr/>
          </p:nvSpPr>
          <p:spPr>
            <a:xfrm>
              <a:off x="4942397" y="2933616"/>
              <a:ext cx="187904" cy="158917"/>
            </a:xfrm>
            <a:custGeom>
              <a:avLst/>
              <a:gdLst/>
              <a:ahLst/>
              <a:cxnLst/>
              <a:rect l="l" t="t" r="r" b="b"/>
              <a:pathLst>
                <a:path w="7176" h="6069" extrusionOk="0">
                  <a:moveTo>
                    <a:pt x="860" y="1"/>
                  </a:moveTo>
                  <a:lnTo>
                    <a:pt x="860" y="2386"/>
                  </a:lnTo>
                  <a:lnTo>
                    <a:pt x="755" y="2386"/>
                  </a:lnTo>
                  <a:cubicBezTo>
                    <a:pt x="745" y="2386"/>
                    <a:pt x="736" y="2385"/>
                    <a:pt x="727" y="2385"/>
                  </a:cubicBezTo>
                  <a:cubicBezTo>
                    <a:pt x="4" y="2385"/>
                    <a:pt x="1" y="3474"/>
                    <a:pt x="718" y="3474"/>
                  </a:cubicBezTo>
                  <a:cubicBezTo>
                    <a:pt x="730" y="3474"/>
                    <a:pt x="742" y="3474"/>
                    <a:pt x="755" y="3473"/>
                  </a:cubicBezTo>
                  <a:lnTo>
                    <a:pt x="869" y="3473"/>
                  </a:lnTo>
                  <a:cubicBezTo>
                    <a:pt x="993" y="4933"/>
                    <a:pt x="2214" y="6068"/>
                    <a:pt x="3684" y="6068"/>
                  </a:cubicBezTo>
                  <a:cubicBezTo>
                    <a:pt x="5153" y="6068"/>
                    <a:pt x="6374" y="4933"/>
                    <a:pt x="6488" y="3473"/>
                  </a:cubicBezTo>
                  <a:lnTo>
                    <a:pt x="6603" y="3473"/>
                  </a:lnTo>
                  <a:cubicBezTo>
                    <a:pt x="6609" y="3474"/>
                    <a:pt x="6615" y="3474"/>
                    <a:pt x="6621" y="3474"/>
                  </a:cubicBezTo>
                  <a:cubicBezTo>
                    <a:pt x="6927" y="3474"/>
                    <a:pt x="7175" y="3238"/>
                    <a:pt x="7175" y="2930"/>
                  </a:cubicBezTo>
                  <a:cubicBezTo>
                    <a:pt x="7175" y="2630"/>
                    <a:pt x="6927" y="2386"/>
                    <a:pt x="6620" y="2386"/>
                  </a:cubicBezTo>
                  <a:cubicBezTo>
                    <a:pt x="6614" y="2386"/>
                    <a:pt x="6609" y="2386"/>
                    <a:pt x="6603" y="2386"/>
                  </a:cubicBezTo>
                  <a:lnTo>
                    <a:pt x="6498" y="2386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7"/>
            <p:cNvSpPr/>
            <p:nvPr/>
          </p:nvSpPr>
          <p:spPr>
            <a:xfrm>
              <a:off x="4944413" y="2922383"/>
              <a:ext cx="188637" cy="76460"/>
            </a:xfrm>
            <a:custGeom>
              <a:avLst/>
              <a:gdLst/>
              <a:ahLst/>
              <a:cxnLst/>
              <a:rect l="l" t="t" r="r" b="b"/>
              <a:pathLst>
                <a:path w="7204" h="2920" extrusionOk="0">
                  <a:moveTo>
                    <a:pt x="1174" y="1"/>
                  </a:moveTo>
                  <a:cubicBezTo>
                    <a:pt x="516" y="1"/>
                    <a:pt x="0" y="583"/>
                    <a:pt x="105" y="1241"/>
                  </a:cubicBezTo>
                  <a:lnTo>
                    <a:pt x="353" y="2920"/>
                  </a:lnTo>
                  <a:lnTo>
                    <a:pt x="840" y="2863"/>
                  </a:lnTo>
                  <a:cubicBezTo>
                    <a:pt x="1050" y="2834"/>
                    <a:pt x="1212" y="2653"/>
                    <a:pt x="1222" y="2433"/>
                  </a:cubicBezTo>
                  <a:lnTo>
                    <a:pt x="1222" y="1298"/>
                  </a:lnTo>
                  <a:cubicBezTo>
                    <a:pt x="1222" y="1060"/>
                    <a:pt x="1412" y="869"/>
                    <a:pt x="1651" y="869"/>
                  </a:cubicBezTo>
                  <a:lnTo>
                    <a:pt x="5553" y="869"/>
                  </a:lnTo>
                  <a:cubicBezTo>
                    <a:pt x="5791" y="869"/>
                    <a:pt x="5991" y="1060"/>
                    <a:pt x="5991" y="1298"/>
                  </a:cubicBezTo>
                  <a:lnTo>
                    <a:pt x="5991" y="2433"/>
                  </a:lnTo>
                  <a:cubicBezTo>
                    <a:pt x="5991" y="2653"/>
                    <a:pt x="6154" y="2834"/>
                    <a:pt x="6373" y="2863"/>
                  </a:cubicBezTo>
                  <a:lnTo>
                    <a:pt x="6860" y="2920"/>
                  </a:lnTo>
                  <a:lnTo>
                    <a:pt x="7108" y="1241"/>
                  </a:lnTo>
                  <a:cubicBezTo>
                    <a:pt x="7203" y="583"/>
                    <a:pt x="6697" y="1"/>
                    <a:pt x="60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7"/>
            <p:cNvSpPr/>
            <p:nvPr/>
          </p:nvSpPr>
          <p:spPr>
            <a:xfrm>
              <a:off x="4976385" y="2879989"/>
              <a:ext cx="150668" cy="65148"/>
            </a:xfrm>
            <a:custGeom>
              <a:avLst/>
              <a:gdLst/>
              <a:ahLst/>
              <a:cxnLst/>
              <a:rect l="l" t="t" r="r" b="b"/>
              <a:pathLst>
                <a:path w="5754" h="2488" extrusionOk="0">
                  <a:moveTo>
                    <a:pt x="5093" y="0"/>
                  </a:moveTo>
                  <a:cubicBezTo>
                    <a:pt x="5059" y="0"/>
                    <a:pt x="5024" y="8"/>
                    <a:pt x="4990" y="26"/>
                  </a:cubicBezTo>
                  <a:cubicBezTo>
                    <a:pt x="4770" y="151"/>
                    <a:pt x="4351" y="313"/>
                    <a:pt x="3683" y="313"/>
                  </a:cubicBezTo>
                  <a:lnTo>
                    <a:pt x="1517" y="313"/>
                  </a:lnTo>
                  <a:cubicBezTo>
                    <a:pt x="678" y="313"/>
                    <a:pt x="1" y="1000"/>
                    <a:pt x="1" y="1839"/>
                  </a:cubicBezTo>
                  <a:cubicBezTo>
                    <a:pt x="1" y="2192"/>
                    <a:pt x="287" y="2488"/>
                    <a:pt x="649" y="2488"/>
                  </a:cubicBezTo>
                  <a:lnTo>
                    <a:pt x="4122" y="2488"/>
                  </a:lnTo>
                  <a:cubicBezTo>
                    <a:pt x="4933" y="2488"/>
                    <a:pt x="5753" y="1524"/>
                    <a:pt x="5305" y="151"/>
                  </a:cubicBezTo>
                  <a:cubicBezTo>
                    <a:pt x="5270" y="60"/>
                    <a:pt x="5184" y="0"/>
                    <a:pt x="5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7"/>
            <p:cNvSpPr/>
            <p:nvPr/>
          </p:nvSpPr>
          <p:spPr>
            <a:xfrm>
              <a:off x="5010112" y="2880172"/>
              <a:ext cx="110448" cy="44488"/>
            </a:xfrm>
            <a:custGeom>
              <a:avLst/>
              <a:gdLst/>
              <a:ahLst/>
              <a:cxnLst/>
              <a:rect l="l" t="t" r="r" b="b"/>
              <a:pathLst>
                <a:path w="4218" h="1699" extrusionOk="0">
                  <a:moveTo>
                    <a:pt x="3811" y="1"/>
                  </a:moveTo>
                  <a:cubicBezTo>
                    <a:pt x="3775" y="1"/>
                    <a:pt x="3738" y="10"/>
                    <a:pt x="3702" y="29"/>
                  </a:cubicBezTo>
                  <a:cubicBezTo>
                    <a:pt x="3482" y="153"/>
                    <a:pt x="3063" y="315"/>
                    <a:pt x="2395" y="315"/>
                  </a:cubicBezTo>
                  <a:lnTo>
                    <a:pt x="229" y="315"/>
                  </a:lnTo>
                  <a:lnTo>
                    <a:pt x="182" y="344"/>
                  </a:lnTo>
                  <a:cubicBezTo>
                    <a:pt x="67" y="563"/>
                    <a:pt x="0" y="811"/>
                    <a:pt x="0" y="1059"/>
                  </a:cubicBezTo>
                  <a:lnTo>
                    <a:pt x="0" y="1069"/>
                  </a:lnTo>
                  <a:cubicBezTo>
                    <a:pt x="10" y="1374"/>
                    <a:pt x="277" y="1613"/>
                    <a:pt x="582" y="1613"/>
                  </a:cubicBezTo>
                  <a:lnTo>
                    <a:pt x="3521" y="1613"/>
                  </a:lnTo>
                  <a:cubicBezTo>
                    <a:pt x="3673" y="1613"/>
                    <a:pt x="3826" y="1641"/>
                    <a:pt x="3959" y="1699"/>
                  </a:cubicBezTo>
                  <a:cubicBezTo>
                    <a:pt x="4160" y="1298"/>
                    <a:pt x="4217" y="764"/>
                    <a:pt x="4017" y="144"/>
                  </a:cubicBezTo>
                  <a:cubicBezTo>
                    <a:pt x="3983" y="55"/>
                    <a:pt x="3901" y="1"/>
                    <a:pt x="3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57"/>
          <p:cNvGrpSpPr/>
          <p:nvPr/>
        </p:nvGrpSpPr>
        <p:grpSpPr>
          <a:xfrm>
            <a:off x="6239194" y="3935533"/>
            <a:ext cx="370477" cy="478670"/>
            <a:chOff x="7606826" y="2419290"/>
            <a:chExt cx="274550" cy="354728"/>
          </a:xfrm>
        </p:grpSpPr>
        <p:sp>
          <p:nvSpPr>
            <p:cNvPr id="1918" name="Google Shape;1918;p57"/>
            <p:cNvSpPr/>
            <p:nvPr/>
          </p:nvSpPr>
          <p:spPr>
            <a:xfrm>
              <a:off x="7606826" y="2619370"/>
              <a:ext cx="274550" cy="154649"/>
            </a:xfrm>
            <a:custGeom>
              <a:avLst/>
              <a:gdLst/>
              <a:ahLst/>
              <a:cxnLst/>
              <a:rect l="l" t="t" r="r" b="b"/>
              <a:pathLst>
                <a:path w="10485" h="5906" extrusionOk="0">
                  <a:moveTo>
                    <a:pt x="3711" y="1"/>
                  </a:moveTo>
                  <a:lnTo>
                    <a:pt x="3711" y="1041"/>
                  </a:lnTo>
                  <a:cubicBezTo>
                    <a:pt x="3711" y="1336"/>
                    <a:pt x="3520" y="1584"/>
                    <a:pt x="3244" y="1670"/>
                  </a:cubicBezTo>
                  <a:lnTo>
                    <a:pt x="935" y="2348"/>
                  </a:lnTo>
                  <a:cubicBezTo>
                    <a:pt x="382" y="2510"/>
                    <a:pt x="0" y="3025"/>
                    <a:pt x="0" y="3607"/>
                  </a:cubicBezTo>
                  <a:lnTo>
                    <a:pt x="0" y="5248"/>
                  </a:lnTo>
                  <a:cubicBezTo>
                    <a:pt x="0" y="5610"/>
                    <a:pt x="286" y="5906"/>
                    <a:pt x="649" y="5906"/>
                  </a:cubicBezTo>
                  <a:lnTo>
                    <a:pt x="9826" y="5906"/>
                  </a:lnTo>
                  <a:cubicBezTo>
                    <a:pt x="10189" y="5906"/>
                    <a:pt x="10485" y="5610"/>
                    <a:pt x="10485" y="5248"/>
                  </a:cubicBezTo>
                  <a:lnTo>
                    <a:pt x="10485" y="3607"/>
                  </a:lnTo>
                  <a:cubicBezTo>
                    <a:pt x="10485" y="3025"/>
                    <a:pt x="10093" y="2510"/>
                    <a:pt x="9540" y="2348"/>
                  </a:cubicBezTo>
                  <a:lnTo>
                    <a:pt x="7241" y="1670"/>
                  </a:lnTo>
                  <a:cubicBezTo>
                    <a:pt x="6955" y="1584"/>
                    <a:pt x="6764" y="1336"/>
                    <a:pt x="6764" y="1041"/>
                  </a:cubicBezTo>
                  <a:lnTo>
                    <a:pt x="6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7"/>
            <p:cNvSpPr/>
            <p:nvPr/>
          </p:nvSpPr>
          <p:spPr>
            <a:xfrm>
              <a:off x="7606826" y="2667576"/>
              <a:ext cx="274550" cy="106442"/>
            </a:xfrm>
            <a:custGeom>
              <a:avLst/>
              <a:gdLst/>
              <a:ahLst/>
              <a:cxnLst/>
              <a:rect l="l" t="t" r="r" b="b"/>
              <a:pathLst>
                <a:path w="10485" h="4065" extrusionOk="0">
                  <a:moveTo>
                    <a:pt x="2671" y="1"/>
                  </a:moveTo>
                  <a:lnTo>
                    <a:pt x="935" y="507"/>
                  </a:lnTo>
                  <a:cubicBezTo>
                    <a:pt x="382" y="669"/>
                    <a:pt x="0" y="1184"/>
                    <a:pt x="0" y="1766"/>
                  </a:cubicBezTo>
                  <a:lnTo>
                    <a:pt x="0" y="3407"/>
                  </a:lnTo>
                  <a:cubicBezTo>
                    <a:pt x="0" y="3769"/>
                    <a:pt x="286" y="4065"/>
                    <a:pt x="649" y="4065"/>
                  </a:cubicBezTo>
                  <a:lnTo>
                    <a:pt x="9826" y="4065"/>
                  </a:lnTo>
                  <a:cubicBezTo>
                    <a:pt x="10189" y="4065"/>
                    <a:pt x="10485" y="3769"/>
                    <a:pt x="10485" y="3407"/>
                  </a:cubicBezTo>
                  <a:lnTo>
                    <a:pt x="10485" y="1766"/>
                  </a:lnTo>
                  <a:cubicBezTo>
                    <a:pt x="10485" y="1184"/>
                    <a:pt x="10093" y="669"/>
                    <a:pt x="9540" y="507"/>
                  </a:cubicBezTo>
                  <a:lnTo>
                    <a:pt x="7804" y="1"/>
                  </a:lnTo>
                  <a:cubicBezTo>
                    <a:pt x="7556" y="1213"/>
                    <a:pt x="6478" y="2090"/>
                    <a:pt x="5238" y="2090"/>
                  </a:cubicBezTo>
                  <a:cubicBezTo>
                    <a:pt x="3997" y="2090"/>
                    <a:pt x="2919" y="1213"/>
                    <a:pt x="2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7"/>
            <p:cNvSpPr/>
            <p:nvPr/>
          </p:nvSpPr>
          <p:spPr>
            <a:xfrm>
              <a:off x="7647543" y="2470744"/>
              <a:ext cx="192617" cy="160147"/>
            </a:xfrm>
            <a:custGeom>
              <a:avLst/>
              <a:gdLst/>
              <a:ahLst/>
              <a:cxnLst/>
              <a:rect l="l" t="t" r="r" b="b"/>
              <a:pathLst>
                <a:path w="7356" h="6116" extrusionOk="0">
                  <a:moveTo>
                    <a:pt x="840" y="1"/>
                  </a:moveTo>
                  <a:lnTo>
                    <a:pt x="840" y="2405"/>
                  </a:lnTo>
                  <a:lnTo>
                    <a:pt x="735" y="2405"/>
                  </a:lnTo>
                  <a:cubicBezTo>
                    <a:pt x="0" y="2405"/>
                    <a:pt x="0" y="3492"/>
                    <a:pt x="735" y="3492"/>
                  </a:cubicBezTo>
                  <a:lnTo>
                    <a:pt x="849" y="3492"/>
                  </a:lnTo>
                  <a:cubicBezTo>
                    <a:pt x="964" y="4971"/>
                    <a:pt x="2194" y="6116"/>
                    <a:pt x="3683" y="6116"/>
                  </a:cubicBezTo>
                  <a:cubicBezTo>
                    <a:pt x="5161" y="6116"/>
                    <a:pt x="6392" y="4971"/>
                    <a:pt x="6506" y="3492"/>
                  </a:cubicBezTo>
                  <a:lnTo>
                    <a:pt x="6630" y="3492"/>
                  </a:lnTo>
                  <a:cubicBezTo>
                    <a:pt x="7355" y="3492"/>
                    <a:pt x="7355" y="2405"/>
                    <a:pt x="6630" y="2405"/>
                  </a:cubicBezTo>
                  <a:lnTo>
                    <a:pt x="6525" y="240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7"/>
            <p:cNvSpPr/>
            <p:nvPr/>
          </p:nvSpPr>
          <p:spPr>
            <a:xfrm>
              <a:off x="7654770" y="2419290"/>
              <a:ext cx="174156" cy="114428"/>
            </a:xfrm>
            <a:custGeom>
              <a:avLst/>
              <a:gdLst/>
              <a:ahLst/>
              <a:cxnLst/>
              <a:rect l="l" t="t" r="r" b="b"/>
              <a:pathLst>
                <a:path w="6651" h="4370" extrusionOk="0">
                  <a:moveTo>
                    <a:pt x="1842" y="0"/>
                  </a:moveTo>
                  <a:cubicBezTo>
                    <a:pt x="812" y="0"/>
                    <a:pt x="1" y="897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2967"/>
                  </a:lnTo>
                  <a:cubicBezTo>
                    <a:pt x="1003" y="2481"/>
                    <a:pt x="1394" y="2090"/>
                    <a:pt x="1880" y="2090"/>
                  </a:cubicBezTo>
                  <a:lnTo>
                    <a:pt x="5811" y="2090"/>
                  </a:lnTo>
                  <a:lnTo>
                    <a:pt x="5811" y="3931"/>
                  </a:lnTo>
                  <a:cubicBezTo>
                    <a:pt x="5811" y="4169"/>
                    <a:pt x="6011" y="4370"/>
                    <a:pt x="6249" y="4370"/>
                  </a:cubicBezTo>
                  <a:lnTo>
                    <a:pt x="6469" y="4370"/>
                  </a:lnTo>
                  <a:lnTo>
                    <a:pt x="6650" y="2004"/>
                  </a:lnTo>
                  <a:lnTo>
                    <a:pt x="6631" y="2004"/>
                  </a:lnTo>
                  <a:lnTo>
                    <a:pt x="58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7"/>
            <p:cNvSpPr/>
            <p:nvPr/>
          </p:nvSpPr>
          <p:spPr>
            <a:xfrm>
              <a:off x="7654770" y="2419290"/>
              <a:ext cx="71983" cy="114428"/>
            </a:xfrm>
            <a:custGeom>
              <a:avLst/>
              <a:gdLst/>
              <a:ahLst/>
              <a:cxnLst/>
              <a:rect l="l" t="t" r="r" b="b"/>
              <a:pathLst>
                <a:path w="2749" h="4370" extrusionOk="0">
                  <a:moveTo>
                    <a:pt x="1842" y="0"/>
                  </a:moveTo>
                  <a:cubicBezTo>
                    <a:pt x="812" y="0"/>
                    <a:pt x="1" y="888"/>
                    <a:pt x="106" y="1918"/>
                  </a:cubicBezTo>
                  <a:lnTo>
                    <a:pt x="344" y="4370"/>
                  </a:lnTo>
                  <a:lnTo>
                    <a:pt x="564" y="4370"/>
                  </a:lnTo>
                  <a:cubicBezTo>
                    <a:pt x="812" y="4370"/>
                    <a:pt x="1003" y="4169"/>
                    <a:pt x="1003" y="3931"/>
                  </a:cubicBezTo>
                  <a:lnTo>
                    <a:pt x="1003" y="1756"/>
                  </a:lnTo>
                  <a:cubicBezTo>
                    <a:pt x="1003" y="783"/>
                    <a:pt x="1785" y="0"/>
                    <a:pt x="2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7"/>
            <p:cNvSpPr/>
            <p:nvPr/>
          </p:nvSpPr>
          <p:spPr>
            <a:xfrm>
              <a:off x="7772681" y="2419290"/>
              <a:ext cx="68474" cy="68709"/>
            </a:xfrm>
            <a:custGeom>
              <a:avLst/>
              <a:gdLst/>
              <a:ahLst/>
              <a:cxnLst/>
              <a:rect l="l" t="t" r="r" b="b"/>
              <a:pathLst>
                <a:path w="2615" h="2624" extrusionOk="0">
                  <a:moveTo>
                    <a:pt x="1308" y="0"/>
                  </a:moveTo>
                  <a:cubicBezTo>
                    <a:pt x="583" y="0"/>
                    <a:pt x="1" y="582"/>
                    <a:pt x="1" y="1307"/>
                  </a:cubicBezTo>
                  <a:cubicBezTo>
                    <a:pt x="1" y="2032"/>
                    <a:pt x="583" y="2624"/>
                    <a:pt x="1308" y="2624"/>
                  </a:cubicBezTo>
                  <a:cubicBezTo>
                    <a:pt x="2033" y="2624"/>
                    <a:pt x="2615" y="2032"/>
                    <a:pt x="2615" y="1307"/>
                  </a:cubicBezTo>
                  <a:cubicBezTo>
                    <a:pt x="2615" y="582"/>
                    <a:pt x="2033" y="0"/>
                    <a:pt x="1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7"/>
            <p:cNvSpPr/>
            <p:nvPr/>
          </p:nvSpPr>
          <p:spPr>
            <a:xfrm>
              <a:off x="7749717" y="2447753"/>
              <a:ext cx="34224" cy="34512"/>
            </a:xfrm>
            <a:custGeom>
              <a:avLst/>
              <a:gdLst/>
              <a:ahLst/>
              <a:cxnLst/>
              <a:rect l="l" t="t" r="r" b="b"/>
              <a:pathLst>
                <a:path w="1307" h="1318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8" y="1317"/>
                  </a:cubicBezTo>
                  <a:cubicBezTo>
                    <a:pt x="1021" y="1317"/>
                    <a:pt x="1307" y="1022"/>
                    <a:pt x="1307" y="659"/>
                  </a:cubicBezTo>
                  <a:cubicBezTo>
                    <a:pt x="1307" y="297"/>
                    <a:pt x="1021" y="1"/>
                    <a:pt x="6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7"/>
            <p:cNvSpPr/>
            <p:nvPr/>
          </p:nvSpPr>
          <p:spPr>
            <a:xfrm>
              <a:off x="7654770" y="2667576"/>
              <a:ext cx="178398" cy="77717"/>
            </a:xfrm>
            <a:custGeom>
              <a:avLst/>
              <a:gdLst/>
              <a:ahLst/>
              <a:cxnLst/>
              <a:rect l="l" t="t" r="r" b="b"/>
              <a:pathLst>
                <a:path w="6813" h="2968" extrusionOk="0">
                  <a:moveTo>
                    <a:pt x="840" y="1"/>
                  </a:moveTo>
                  <a:lnTo>
                    <a:pt x="1" y="249"/>
                  </a:lnTo>
                  <a:cubicBezTo>
                    <a:pt x="363" y="1833"/>
                    <a:pt x="1775" y="2968"/>
                    <a:pt x="3407" y="2968"/>
                  </a:cubicBezTo>
                  <a:cubicBezTo>
                    <a:pt x="5038" y="2968"/>
                    <a:pt x="6459" y="1833"/>
                    <a:pt x="6812" y="249"/>
                  </a:cubicBezTo>
                  <a:lnTo>
                    <a:pt x="5982" y="1"/>
                  </a:lnTo>
                  <a:cubicBezTo>
                    <a:pt x="5725" y="1213"/>
                    <a:pt x="4656" y="2090"/>
                    <a:pt x="3416" y="2090"/>
                  </a:cubicBezTo>
                  <a:cubicBezTo>
                    <a:pt x="2166" y="2090"/>
                    <a:pt x="1098" y="1213"/>
                    <a:pt x="8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6" name="Google Shape;1926;p57"/>
          <p:cNvGrpSpPr/>
          <p:nvPr/>
        </p:nvGrpSpPr>
        <p:grpSpPr>
          <a:xfrm>
            <a:off x="8497125" y="3920407"/>
            <a:ext cx="349595" cy="478352"/>
            <a:chOff x="5363818" y="3345794"/>
            <a:chExt cx="259074" cy="354493"/>
          </a:xfrm>
        </p:grpSpPr>
        <p:sp>
          <p:nvSpPr>
            <p:cNvPr id="1927" name="Google Shape;1927;p57"/>
            <p:cNvSpPr/>
            <p:nvPr/>
          </p:nvSpPr>
          <p:spPr>
            <a:xfrm>
              <a:off x="5397807" y="3514661"/>
              <a:ext cx="191360" cy="123934"/>
            </a:xfrm>
            <a:custGeom>
              <a:avLst/>
              <a:gdLst/>
              <a:ahLst/>
              <a:cxnLst/>
              <a:rect l="l" t="t" r="r" b="b"/>
              <a:pathLst>
                <a:path w="7308" h="4733" extrusionOk="0">
                  <a:moveTo>
                    <a:pt x="869" y="1"/>
                  </a:moveTo>
                  <a:cubicBezTo>
                    <a:pt x="869" y="1651"/>
                    <a:pt x="0" y="2596"/>
                    <a:pt x="430" y="4733"/>
                  </a:cubicBezTo>
                  <a:lnTo>
                    <a:pt x="6879" y="4733"/>
                  </a:lnTo>
                  <a:cubicBezTo>
                    <a:pt x="7308" y="2596"/>
                    <a:pt x="6449" y="1661"/>
                    <a:pt x="64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7"/>
            <p:cNvSpPr/>
            <p:nvPr/>
          </p:nvSpPr>
          <p:spPr>
            <a:xfrm>
              <a:off x="5397807" y="3514661"/>
              <a:ext cx="95706" cy="123934"/>
            </a:xfrm>
            <a:custGeom>
              <a:avLst/>
              <a:gdLst/>
              <a:ahLst/>
              <a:cxnLst/>
              <a:rect l="l" t="t" r="r" b="b"/>
              <a:pathLst>
                <a:path w="3655" h="4733" extrusionOk="0">
                  <a:moveTo>
                    <a:pt x="869" y="1"/>
                  </a:moveTo>
                  <a:cubicBezTo>
                    <a:pt x="869" y="1651"/>
                    <a:pt x="0" y="2596"/>
                    <a:pt x="430" y="4733"/>
                  </a:cubicBezTo>
                  <a:lnTo>
                    <a:pt x="3654" y="4733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7"/>
            <p:cNvSpPr/>
            <p:nvPr/>
          </p:nvSpPr>
          <p:spPr>
            <a:xfrm>
              <a:off x="5363818" y="3565382"/>
              <a:ext cx="259074" cy="134905"/>
            </a:xfrm>
            <a:custGeom>
              <a:avLst/>
              <a:gdLst/>
              <a:ahLst/>
              <a:cxnLst/>
              <a:rect l="l" t="t" r="r" b="b"/>
              <a:pathLst>
                <a:path w="9894" h="5152" extrusionOk="0">
                  <a:moveTo>
                    <a:pt x="3664" y="0"/>
                  </a:moveTo>
                  <a:lnTo>
                    <a:pt x="3664" y="1326"/>
                  </a:lnTo>
                  <a:cubicBezTo>
                    <a:pt x="3664" y="1689"/>
                    <a:pt x="3426" y="2013"/>
                    <a:pt x="3082" y="2137"/>
                  </a:cubicBezTo>
                  <a:lnTo>
                    <a:pt x="869" y="2920"/>
                  </a:lnTo>
                  <a:cubicBezTo>
                    <a:pt x="354" y="3101"/>
                    <a:pt x="1" y="3587"/>
                    <a:pt x="1" y="4131"/>
                  </a:cubicBezTo>
                  <a:lnTo>
                    <a:pt x="1" y="4513"/>
                  </a:lnTo>
                  <a:cubicBezTo>
                    <a:pt x="1" y="4866"/>
                    <a:pt x="297" y="5152"/>
                    <a:pt x="650" y="5152"/>
                  </a:cubicBezTo>
                  <a:lnTo>
                    <a:pt x="9245" y="5152"/>
                  </a:lnTo>
                  <a:cubicBezTo>
                    <a:pt x="9608" y="5152"/>
                    <a:pt x="9894" y="4866"/>
                    <a:pt x="9894" y="4513"/>
                  </a:cubicBezTo>
                  <a:lnTo>
                    <a:pt x="9894" y="4131"/>
                  </a:lnTo>
                  <a:cubicBezTo>
                    <a:pt x="9894" y="3587"/>
                    <a:pt x="9550" y="3101"/>
                    <a:pt x="9035" y="2920"/>
                  </a:cubicBezTo>
                  <a:lnTo>
                    <a:pt x="6812" y="2137"/>
                  </a:lnTo>
                  <a:cubicBezTo>
                    <a:pt x="6469" y="2013"/>
                    <a:pt x="6240" y="1689"/>
                    <a:pt x="6240" y="1326"/>
                  </a:cubicBezTo>
                  <a:lnTo>
                    <a:pt x="6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7"/>
            <p:cNvSpPr/>
            <p:nvPr/>
          </p:nvSpPr>
          <p:spPr>
            <a:xfrm>
              <a:off x="5364080" y="3621836"/>
              <a:ext cx="258813" cy="78450"/>
            </a:xfrm>
            <a:custGeom>
              <a:avLst/>
              <a:gdLst/>
              <a:ahLst/>
              <a:cxnLst/>
              <a:rect l="l" t="t" r="r" b="b"/>
              <a:pathLst>
                <a:path w="9884" h="2996" extrusionOk="0">
                  <a:moveTo>
                    <a:pt x="3025" y="0"/>
                  </a:moveTo>
                  <a:lnTo>
                    <a:pt x="859" y="764"/>
                  </a:lnTo>
                  <a:cubicBezTo>
                    <a:pt x="344" y="945"/>
                    <a:pt x="1" y="1431"/>
                    <a:pt x="1" y="1975"/>
                  </a:cubicBezTo>
                  <a:lnTo>
                    <a:pt x="1" y="2357"/>
                  </a:lnTo>
                  <a:cubicBezTo>
                    <a:pt x="1" y="2710"/>
                    <a:pt x="287" y="2996"/>
                    <a:pt x="640" y="2996"/>
                  </a:cubicBezTo>
                  <a:lnTo>
                    <a:pt x="9245" y="2996"/>
                  </a:lnTo>
                  <a:cubicBezTo>
                    <a:pt x="9598" y="2996"/>
                    <a:pt x="9884" y="2710"/>
                    <a:pt x="9884" y="2357"/>
                  </a:cubicBezTo>
                  <a:lnTo>
                    <a:pt x="9884" y="1975"/>
                  </a:lnTo>
                  <a:cubicBezTo>
                    <a:pt x="9884" y="1431"/>
                    <a:pt x="9540" y="945"/>
                    <a:pt x="9025" y="764"/>
                  </a:cubicBezTo>
                  <a:lnTo>
                    <a:pt x="6860" y="0"/>
                  </a:lnTo>
                  <a:cubicBezTo>
                    <a:pt x="6745" y="973"/>
                    <a:pt x="5925" y="1708"/>
                    <a:pt x="4942" y="1708"/>
                  </a:cubicBezTo>
                  <a:cubicBezTo>
                    <a:pt x="3960" y="1708"/>
                    <a:pt x="3139" y="973"/>
                    <a:pt x="3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7"/>
            <p:cNvSpPr/>
            <p:nvPr/>
          </p:nvSpPr>
          <p:spPr>
            <a:xfrm>
              <a:off x="5420273" y="3435740"/>
              <a:ext cx="146427" cy="152135"/>
            </a:xfrm>
            <a:custGeom>
              <a:avLst/>
              <a:gdLst/>
              <a:ahLst/>
              <a:cxnLst/>
              <a:rect l="l" t="t" r="r" b="b"/>
              <a:pathLst>
                <a:path w="5592" h="5810" extrusionOk="0">
                  <a:moveTo>
                    <a:pt x="11" y="0"/>
                  </a:moveTo>
                  <a:lnTo>
                    <a:pt x="11" y="3015"/>
                  </a:lnTo>
                  <a:cubicBezTo>
                    <a:pt x="1" y="4551"/>
                    <a:pt x="1251" y="5810"/>
                    <a:pt x="2796" y="5810"/>
                  </a:cubicBezTo>
                  <a:cubicBezTo>
                    <a:pt x="4342" y="5810"/>
                    <a:pt x="5591" y="4560"/>
                    <a:pt x="5591" y="3015"/>
                  </a:cubicBezTo>
                  <a:lnTo>
                    <a:pt x="5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7"/>
            <p:cNvSpPr/>
            <p:nvPr/>
          </p:nvSpPr>
          <p:spPr>
            <a:xfrm>
              <a:off x="5527213" y="3598846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0"/>
                  </a:move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7"/>
            <p:cNvSpPr/>
            <p:nvPr/>
          </p:nvSpPr>
          <p:spPr>
            <a:xfrm>
              <a:off x="5459760" y="3598846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7"/>
            <p:cNvSpPr/>
            <p:nvPr/>
          </p:nvSpPr>
          <p:spPr>
            <a:xfrm>
              <a:off x="5386573" y="3345794"/>
              <a:ext cx="213853" cy="202620"/>
            </a:xfrm>
            <a:custGeom>
              <a:avLst/>
              <a:gdLst/>
              <a:ahLst/>
              <a:cxnLst/>
              <a:rect l="l" t="t" r="r" b="b"/>
              <a:pathLst>
                <a:path w="8167" h="7738" extrusionOk="0">
                  <a:moveTo>
                    <a:pt x="4083" y="1"/>
                  </a:moveTo>
                  <a:cubicBezTo>
                    <a:pt x="1832" y="1"/>
                    <a:pt x="0" y="1823"/>
                    <a:pt x="0" y="4084"/>
                  </a:cubicBezTo>
                  <a:lnTo>
                    <a:pt x="0" y="6879"/>
                  </a:lnTo>
                  <a:cubicBezTo>
                    <a:pt x="0" y="7356"/>
                    <a:pt x="382" y="7738"/>
                    <a:pt x="859" y="7738"/>
                  </a:cubicBezTo>
                  <a:lnTo>
                    <a:pt x="2576" y="7738"/>
                  </a:lnTo>
                  <a:cubicBezTo>
                    <a:pt x="2862" y="7738"/>
                    <a:pt x="2862" y="7308"/>
                    <a:pt x="2576" y="7308"/>
                  </a:cubicBezTo>
                  <a:lnTo>
                    <a:pt x="859" y="7308"/>
                  </a:lnTo>
                  <a:cubicBezTo>
                    <a:pt x="620" y="7308"/>
                    <a:pt x="429" y="7118"/>
                    <a:pt x="429" y="6879"/>
                  </a:cubicBezTo>
                  <a:lnTo>
                    <a:pt x="429" y="4084"/>
                  </a:lnTo>
                  <a:cubicBezTo>
                    <a:pt x="391" y="2042"/>
                    <a:pt x="2042" y="363"/>
                    <a:pt x="4083" y="363"/>
                  </a:cubicBezTo>
                  <a:cubicBezTo>
                    <a:pt x="6125" y="363"/>
                    <a:pt x="7775" y="2042"/>
                    <a:pt x="7737" y="4084"/>
                  </a:cubicBezTo>
                  <a:lnTo>
                    <a:pt x="7737" y="5801"/>
                  </a:lnTo>
                  <a:cubicBezTo>
                    <a:pt x="7737" y="5944"/>
                    <a:pt x="7844" y="6016"/>
                    <a:pt x="7952" y="6016"/>
                  </a:cubicBezTo>
                  <a:cubicBezTo>
                    <a:pt x="8059" y="6016"/>
                    <a:pt x="8166" y="5944"/>
                    <a:pt x="8166" y="5801"/>
                  </a:cubicBezTo>
                  <a:lnTo>
                    <a:pt x="8166" y="4084"/>
                  </a:lnTo>
                  <a:cubicBezTo>
                    <a:pt x="8166" y="1823"/>
                    <a:pt x="6344" y="1"/>
                    <a:pt x="4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7"/>
            <p:cNvSpPr/>
            <p:nvPr/>
          </p:nvSpPr>
          <p:spPr>
            <a:xfrm>
              <a:off x="5454759" y="3373917"/>
              <a:ext cx="123410" cy="112543"/>
            </a:xfrm>
            <a:custGeom>
              <a:avLst/>
              <a:gdLst/>
              <a:ahLst/>
              <a:cxnLst/>
              <a:rect l="l" t="t" r="r" b="b"/>
              <a:pathLst>
                <a:path w="4713" h="4298" extrusionOk="0">
                  <a:moveTo>
                    <a:pt x="1495" y="0"/>
                  </a:moveTo>
                  <a:cubicBezTo>
                    <a:pt x="1439" y="0"/>
                    <a:pt x="1383" y="2"/>
                    <a:pt x="1327" y="5"/>
                  </a:cubicBezTo>
                  <a:cubicBezTo>
                    <a:pt x="859" y="24"/>
                    <a:pt x="411" y="157"/>
                    <a:pt x="1" y="377"/>
                  </a:cubicBezTo>
                  <a:cubicBezTo>
                    <a:pt x="105" y="1359"/>
                    <a:pt x="563" y="2266"/>
                    <a:pt x="1288" y="2953"/>
                  </a:cubicBezTo>
                  <a:cubicBezTo>
                    <a:pt x="1536" y="2838"/>
                    <a:pt x="1794" y="2724"/>
                    <a:pt x="2033" y="2581"/>
                  </a:cubicBezTo>
                  <a:cubicBezTo>
                    <a:pt x="2067" y="2560"/>
                    <a:pt x="2105" y="2550"/>
                    <a:pt x="2141" y="2550"/>
                  </a:cubicBezTo>
                  <a:cubicBezTo>
                    <a:pt x="2253" y="2550"/>
                    <a:pt x="2355" y="2642"/>
                    <a:pt x="2347" y="2771"/>
                  </a:cubicBezTo>
                  <a:lnTo>
                    <a:pt x="2347" y="3220"/>
                  </a:lnTo>
                  <a:cubicBezTo>
                    <a:pt x="2347" y="3338"/>
                    <a:pt x="2443" y="3430"/>
                    <a:pt x="2559" y="3430"/>
                  </a:cubicBezTo>
                  <a:cubicBezTo>
                    <a:pt x="2565" y="3430"/>
                    <a:pt x="2571" y="3430"/>
                    <a:pt x="2576" y="3430"/>
                  </a:cubicBezTo>
                  <a:cubicBezTo>
                    <a:pt x="2967" y="3401"/>
                    <a:pt x="3359" y="3334"/>
                    <a:pt x="3731" y="3229"/>
                  </a:cubicBezTo>
                  <a:cubicBezTo>
                    <a:pt x="3758" y="3221"/>
                    <a:pt x="3786" y="3217"/>
                    <a:pt x="3814" y="3217"/>
                  </a:cubicBezTo>
                  <a:cubicBezTo>
                    <a:pt x="4041" y="3217"/>
                    <a:pt x="4274" y="3474"/>
                    <a:pt x="4274" y="3754"/>
                  </a:cubicBezTo>
                  <a:lnTo>
                    <a:pt x="4274" y="4298"/>
                  </a:lnTo>
                  <a:lnTo>
                    <a:pt x="4704" y="4298"/>
                  </a:lnTo>
                  <a:lnTo>
                    <a:pt x="4704" y="3229"/>
                  </a:lnTo>
                  <a:cubicBezTo>
                    <a:pt x="4713" y="1445"/>
                    <a:pt x="3261" y="0"/>
                    <a:pt x="1495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7"/>
            <p:cNvSpPr/>
            <p:nvPr/>
          </p:nvSpPr>
          <p:spPr>
            <a:xfrm>
              <a:off x="5392046" y="3475200"/>
              <a:ext cx="28254" cy="44986"/>
            </a:xfrm>
            <a:custGeom>
              <a:avLst/>
              <a:gdLst/>
              <a:ahLst/>
              <a:cxnLst/>
              <a:rect l="l" t="t" r="r" b="b"/>
              <a:pathLst>
                <a:path w="1079" h="1718" extrusionOk="0">
                  <a:moveTo>
                    <a:pt x="440" y="0"/>
                  </a:moveTo>
                  <a:cubicBezTo>
                    <a:pt x="201" y="0"/>
                    <a:pt x="1" y="191"/>
                    <a:pt x="1" y="430"/>
                  </a:cubicBezTo>
                  <a:lnTo>
                    <a:pt x="1" y="1288"/>
                  </a:lnTo>
                  <a:cubicBezTo>
                    <a:pt x="1" y="1527"/>
                    <a:pt x="201" y="1718"/>
                    <a:pt x="440" y="1718"/>
                  </a:cubicBezTo>
                  <a:lnTo>
                    <a:pt x="869" y="1718"/>
                  </a:lnTo>
                  <a:cubicBezTo>
                    <a:pt x="984" y="1718"/>
                    <a:pt x="1079" y="1622"/>
                    <a:pt x="1079" y="1508"/>
                  </a:cubicBezTo>
                  <a:lnTo>
                    <a:pt x="1079" y="220"/>
                  </a:lnTo>
                  <a:cubicBezTo>
                    <a:pt x="1079" y="96"/>
                    <a:pt x="984" y="0"/>
                    <a:pt x="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7"/>
            <p:cNvSpPr/>
            <p:nvPr/>
          </p:nvSpPr>
          <p:spPr>
            <a:xfrm>
              <a:off x="5409040" y="3475200"/>
              <a:ext cx="11260" cy="44986"/>
            </a:xfrm>
            <a:custGeom>
              <a:avLst/>
              <a:gdLst/>
              <a:ahLst/>
              <a:cxnLst/>
              <a:rect l="l" t="t" r="r" b="b"/>
              <a:pathLst>
                <a:path w="430" h="1718" extrusionOk="0">
                  <a:moveTo>
                    <a:pt x="1" y="0"/>
                  </a:moveTo>
                  <a:lnTo>
                    <a:pt x="1" y="1718"/>
                  </a:lnTo>
                  <a:lnTo>
                    <a:pt x="220" y="1718"/>
                  </a:lnTo>
                  <a:cubicBezTo>
                    <a:pt x="335" y="1718"/>
                    <a:pt x="430" y="1622"/>
                    <a:pt x="430" y="1508"/>
                  </a:cubicBezTo>
                  <a:lnTo>
                    <a:pt x="430" y="220"/>
                  </a:lnTo>
                  <a:cubicBezTo>
                    <a:pt x="430" y="96"/>
                    <a:pt x="335" y="0"/>
                    <a:pt x="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7"/>
            <p:cNvSpPr/>
            <p:nvPr/>
          </p:nvSpPr>
          <p:spPr>
            <a:xfrm>
              <a:off x="5566674" y="3475200"/>
              <a:ext cx="28254" cy="44986"/>
            </a:xfrm>
            <a:custGeom>
              <a:avLst/>
              <a:gdLst/>
              <a:ahLst/>
              <a:cxnLst/>
              <a:rect l="l" t="t" r="r" b="b"/>
              <a:pathLst>
                <a:path w="1079" h="1718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508"/>
                  </a:lnTo>
                  <a:cubicBezTo>
                    <a:pt x="0" y="1622"/>
                    <a:pt x="96" y="1718"/>
                    <a:pt x="220" y="1718"/>
                  </a:cubicBezTo>
                  <a:lnTo>
                    <a:pt x="649" y="1718"/>
                  </a:lnTo>
                  <a:cubicBezTo>
                    <a:pt x="878" y="1718"/>
                    <a:pt x="1078" y="1527"/>
                    <a:pt x="1078" y="1288"/>
                  </a:cubicBezTo>
                  <a:lnTo>
                    <a:pt x="1078" y="430"/>
                  </a:lnTo>
                  <a:cubicBezTo>
                    <a:pt x="1078" y="191"/>
                    <a:pt x="888" y="0"/>
                    <a:pt x="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7"/>
            <p:cNvSpPr/>
            <p:nvPr/>
          </p:nvSpPr>
          <p:spPr>
            <a:xfrm>
              <a:off x="5566674" y="3475200"/>
              <a:ext cx="11260" cy="44986"/>
            </a:xfrm>
            <a:custGeom>
              <a:avLst/>
              <a:gdLst/>
              <a:ahLst/>
              <a:cxnLst/>
              <a:rect l="l" t="t" r="r" b="b"/>
              <a:pathLst>
                <a:path w="430" h="1718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508"/>
                  </a:lnTo>
                  <a:cubicBezTo>
                    <a:pt x="0" y="1622"/>
                    <a:pt x="96" y="1718"/>
                    <a:pt x="220" y="1718"/>
                  </a:cubicBezTo>
                  <a:lnTo>
                    <a:pt x="430" y="171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7"/>
            <p:cNvSpPr/>
            <p:nvPr/>
          </p:nvSpPr>
          <p:spPr>
            <a:xfrm>
              <a:off x="5442766" y="3537154"/>
              <a:ext cx="17020" cy="11260"/>
            </a:xfrm>
            <a:custGeom>
              <a:avLst/>
              <a:gdLst/>
              <a:ahLst/>
              <a:cxnLst/>
              <a:rect l="l" t="t" r="r" b="b"/>
              <a:pathLst>
                <a:path w="65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430" y="430"/>
                  </a:lnTo>
                  <a:cubicBezTo>
                    <a:pt x="554" y="430"/>
                    <a:pt x="649" y="334"/>
                    <a:pt x="649" y="210"/>
                  </a:cubicBezTo>
                  <a:cubicBezTo>
                    <a:pt x="649" y="96"/>
                    <a:pt x="554" y="0"/>
                    <a:pt x="430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7"/>
            <p:cNvSpPr/>
            <p:nvPr/>
          </p:nvSpPr>
          <p:spPr>
            <a:xfrm>
              <a:off x="5409040" y="3373917"/>
              <a:ext cx="169155" cy="112543"/>
            </a:xfrm>
            <a:custGeom>
              <a:avLst/>
              <a:gdLst/>
              <a:ahLst/>
              <a:cxnLst/>
              <a:rect l="l" t="t" r="r" b="b"/>
              <a:pathLst>
                <a:path w="6460" h="4298" extrusionOk="0">
                  <a:moveTo>
                    <a:pt x="3242" y="0"/>
                  </a:moveTo>
                  <a:cubicBezTo>
                    <a:pt x="3186" y="0"/>
                    <a:pt x="3129" y="2"/>
                    <a:pt x="3073" y="5"/>
                  </a:cubicBezTo>
                  <a:cubicBezTo>
                    <a:pt x="1336" y="81"/>
                    <a:pt x="1" y="1579"/>
                    <a:pt x="1" y="3315"/>
                  </a:cubicBezTo>
                  <a:lnTo>
                    <a:pt x="1" y="4298"/>
                  </a:lnTo>
                  <a:lnTo>
                    <a:pt x="440" y="4298"/>
                  </a:lnTo>
                  <a:lnTo>
                    <a:pt x="440" y="4107"/>
                  </a:lnTo>
                  <a:cubicBezTo>
                    <a:pt x="430" y="3907"/>
                    <a:pt x="564" y="3735"/>
                    <a:pt x="754" y="3687"/>
                  </a:cubicBezTo>
                  <a:cubicBezTo>
                    <a:pt x="1594" y="3468"/>
                    <a:pt x="2958" y="3067"/>
                    <a:pt x="3779" y="2581"/>
                  </a:cubicBezTo>
                  <a:cubicBezTo>
                    <a:pt x="3814" y="2559"/>
                    <a:pt x="3851" y="2550"/>
                    <a:pt x="3888" y="2550"/>
                  </a:cubicBezTo>
                  <a:cubicBezTo>
                    <a:pt x="4000" y="2550"/>
                    <a:pt x="4103" y="2640"/>
                    <a:pt x="4103" y="2762"/>
                  </a:cubicBezTo>
                  <a:lnTo>
                    <a:pt x="4103" y="3220"/>
                  </a:lnTo>
                  <a:cubicBezTo>
                    <a:pt x="4103" y="3338"/>
                    <a:pt x="4198" y="3430"/>
                    <a:pt x="4315" y="3430"/>
                  </a:cubicBezTo>
                  <a:cubicBezTo>
                    <a:pt x="4320" y="3430"/>
                    <a:pt x="4326" y="3430"/>
                    <a:pt x="4332" y="3430"/>
                  </a:cubicBezTo>
                  <a:cubicBezTo>
                    <a:pt x="4723" y="3401"/>
                    <a:pt x="5105" y="3334"/>
                    <a:pt x="5486" y="3229"/>
                  </a:cubicBezTo>
                  <a:cubicBezTo>
                    <a:pt x="5514" y="3221"/>
                    <a:pt x="5542" y="3217"/>
                    <a:pt x="5570" y="3217"/>
                  </a:cubicBezTo>
                  <a:cubicBezTo>
                    <a:pt x="5794" y="3217"/>
                    <a:pt x="6020" y="3474"/>
                    <a:pt x="6020" y="3754"/>
                  </a:cubicBezTo>
                  <a:lnTo>
                    <a:pt x="6020" y="4298"/>
                  </a:lnTo>
                  <a:lnTo>
                    <a:pt x="6459" y="4298"/>
                  </a:lnTo>
                  <a:lnTo>
                    <a:pt x="6459" y="3229"/>
                  </a:lnTo>
                  <a:cubicBezTo>
                    <a:pt x="6459" y="1436"/>
                    <a:pt x="5008" y="0"/>
                    <a:pt x="3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1886;p57"/>
          <p:cNvCxnSpPr>
            <a:stCxn id="1877" idx="2"/>
            <a:endCxn id="1882" idx="6"/>
          </p:cNvCxnSpPr>
          <p:nvPr/>
        </p:nvCxnSpPr>
        <p:spPr>
          <a:xfrm rot="10800000" flipV="1">
            <a:off x="8023925" y="4167144"/>
            <a:ext cx="279748" cy="745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ZoneTexte 5"/>
          <p:cNvSpPr txBox="1"/>
          <p:nvPr/>
        </p:nvSpPr>
        <p:spPr>
          <a:xfrm>
            <a:off x="6006318" y="4529783"/>
            <a:ext cx="80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1">
                    <a:lumMod val="25000"/>
                  </a:schemeClr>
                </a:solidFill>
              </a:rPr>
              <a:t>Agent de parking</a:t>
            </a:r>
            <a:endParaRPr lang="fr-FR"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125716" y="4523980"/>
            <a:ext cx="111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1">
                    <a:lumMod val="25000"/>
                  </a:schemeClr>
                </a:solidFill>
              </a:rPr>
              <a:t>Agent de réservations</a:t>
            </a:r>
            <a:endParaRPr lang="fr-FR" sz="1200" dirty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800600" y="4563971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Serveur</a:t>
            </a:r>
            <a:endParaRPr lang="fr-FR" sz="120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90651" y="4552921"/>
            <a:ext cx="112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Agent de billet</a:t>
            </a:r>
            <a:endParaRPr lang="fr-FR" sz="1200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3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Les modules</a:t>
            </a:r>
            <a:endParaRPr dirty="0"/>
          </a:p>
        </p:txBody>
      </p:sp>
      <p:sp>
        <p:nvSpPr>
          <p:cNvPr id="1212" name="Google Shape;1212;p43"/>
          <p:cNvSpPr txBox="1">
            <a:spLocks noGrp="1"/>
          </p:cNvSpPr>
          <p:nvPr>
            <p:ph type="title" idx="2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sp>
        <p:nvSpPr>
          <p:cNvPr id="1213" name="Google Shape;1213;p43"/>
          <p:cNvSpPr txBox="1">
            <a:spLocks noGrp="1"/>
          </p:cNvSpPr>
          <p:nvPr>
            <p:ph type="subTitle" idx="1"/>
          </p:nvPr>
        </p:nvSpPr>
        <p:spPr>
          <a:xfrm>
            <a:off x="4763898" y="3104649"/>
            <a:ext cx="3179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+les metiers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+les CRUD’s</a:t>
            </a:r>
            <a:endParaRPr dirty="0"/>
          </a:p>
        </p:txBody>
      </p:sp>
      <p:grpSp>
        <p:nvGrpSpPr>
          <p:cNvPr id="17" name="Google Shape;3093;p66"/>
          <p:cNvGrpSpPr/>
          <p:nvPr/>
        </p:nvGrpSpPr>
        <p:grpSpPr>
          <a:xfrm>
            <a:off x="1085851" y="1037706"/>
            <a:ext cx="2862594" cy="3045637"/>
            <a:chOff x="355975" y="1957000"/>
            <a:chExt cx="482550" cy="493275"/>
          </a:xfrm>
        </p:grpSpPr>
        <p:sp>
          <p:nvSpPr>
            <p:cNvPr id="18" name="Google Shape;3094;p66"/>
            <p:cNvSpPr/>
            <p:nvPr/>
          </p:nvSpPr>
          <p:spPr>
            <a:xfrm>
              <a:off x="418175" y="2150575"/>
              <a:ext cx="358125" cy="122150"/>
            </a:xfrm>
            <a:custGeom>
              <a:avLst/>
              <a:gdLst/>
              <a:ahLst/>
              <a:cxnLst/>
              <a:rect l="l" t="t" r="r" b="b"/>
              <a:pathLst>
                <a:path w="14325" h="4886" extrusionOk="0">
                  <a:moveTo>
                    <a:pt x="1" y="0"/>
                  </a:moveTo>
                  <a:cubicBezTo>
                    <a:pt x="1" y="2816"/>
                    <a:pt x="3208" y="4885"/>
                    <a:pt x="7162" y="4885"/>
                  </a:cubicBezTo>
                  <a:cubicBezTo>
                    <a:pt x="11118" y="4885"/>
                    <a:pt x="14325" y="2816"/>
                    <a:pt x="14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95;p66"/>
            <p:cNvSpPr/>
            <p:nvPr/>
          </p:nvSpPr>
          <p:spPr>
            <a:xfrm>
              <a:off x="571150" y="2071375"/>
              <a:ext cx="6450" cy="6450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30" y="1"/>
                  </a:moveTo>
                  <a:cubicBezTo>
                    <a:pt x="59" y="1"/>
                    <a:pt x="0" y="58"/>
                    <a:pt x="0" y="130"/>
                  </a:cubicBezTo>
                  <a:cubicBezTo>
                    <a:pt x="0" y="201"/>
                    <a:pt x="59" y="258"/>
                    <a:pt x="130" y="258"/>
                  </a:cubicBezTo>
                  <a:cubicBezTo>
                    <a:pt x="200" y="258"/>
                    <a:pt x="258" y="201"/>
                    <a:pt x="258" y="130"/>
                  </a:cubicBezTo>
                  <a:cubicBezTo>
                    <a:pt x="258" y="58"/>
                    <a:pt x="200" y="1"/>
                    <a:pt x="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96;p66"/>
            <p:cNvSpPr/>
            <p:nvPr/>
          </p:nvSpPr>
          <p:spPr>
            <a:xfrm>
              <a:off x="402525" y="2131450"/>
              <a:ext cx="389450" cy="33875"/>
            </a:xfrm>
            <a:custGeom>
              <a:avLst/>
              <a:gdLst/>
              <a:ahLst/>
              <a:cxnLst/>
              <a:rect l="l" t="t" r="r" b="b"/>
              <a:pathLst>
                <a:path w="15578" h="1355" extrusionOk="0">
                  <a:moveTo>
                    <a:pt x="490" y="0"/>
                  </a:moveTo>
                  <a:cubicBezTo>
                    <a:pt x="219" y="2"/>
                    <a:pt x="2" y="219"/>
                    <a:pt x="0" y="489"/>
                  </a:cubicBezTo>
                  <a:lnTo>
                    <a:pt x="0" y="865"/>
                  </a:lnTo>
                  <a:cubicBezTo>
                    <a:pt x="2" y="1134"/>
                    <a:pt x="219" y="1353"/>
                    <a:pt x="490" y="1355"/>
                  </a:cubicBezTo>
                  <a:lnTo>
                    <a:pt x="15088" y="1355"/>
                  </a:lnTo>
                  <a:cubicBezTo>
                    <a:pt x="15358" y="1353"/>
                    <a:pt x="15576" y="1134"/>
                    <a:pt x="15577" y="865"/>
                  </a:cubicBezTo>
                  <a:lnTo>
                    <a:pt x="15577" y="489"/>
                  </a:lnTo>
                  <a:cubicBezTo>
                    <a:pt x="15576" y="219"/>
                    <a:pt x="15358" y="2"/>
                    <a:pt x="150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97;p66"/>
            <p:cNvSpPr/>
            <p:nvPr/>
          </p:nvSpPr>
          <p:spPr>
            <a:xfrm>
              <a:off x="399325" y="2287800"/>
              <a:ext cx="395850" cy="141925"/>
            </a:xfrm>
            <a:custGeom>
              <a:avLst/>
              <a:gdLst/>
              <a:ahLst/>
              <a:cxnLst/>
              <a:rect l="l" t="t" r="r" b="b"/>
              <a:pathLst>
                <a:path w="15834" h="5677" extrusionOk="0">
                  <a:moveTo>
                    <a:pt x="0" y="0"/>
                  </a:moveTo>
                  <a:lnTo>
                    <a:pt x="0" y="5677"/>
                  </a:lnTo>
                  <a:lnTo>
                    <a:pt x="15833" y="5677"/>
                  </a:lnTo>
                  <a:lnTo>
                    <a:pt x="158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98;p66"/>
            <p:cNvSpPr/>
            <p:nvPr/>
          </p:nvSpPr>
          <p:spPr>
            <a:xfrm>
              <a:off x="375750" y="2263950"/>
              <a:ext cx="442975" cy="33700"/>
            </a:xfrm>
            <a:custGeom>
              <a:avLst/>
              <a:gdLst/>
              <a:ahLst/>
              <a:cxnLst/>
              <a:rect l="l" t="t" r="r" b="b"/>
              <a:pathLst>
                <a:path w="17719" h="1348" extrusionOk="0">
                  <a:moveTo>
                    <a:pt x="490" y="0"/>
                  </a:moveTo>
                  <a:cubicBezTo>
                    <a:pt x="220" y="0"/>
                    <a:pt x="2" y="219"/>
                    <a:pt x="1" y="488"/>
                  </a:cubicBezTo>
                  <a:lnTo>
                    <a:pt x="1" y="857"/>
                  </a:lnTo>
                  <a:cubicBezTo>
                    <a:pt x="2" y="1128"/>
                    <a:pt x="220" y="1346"/>
                    <a:pt x="490" y="1347"/>
                  </a:cubicBezTo>
                  <a:lnTo>
                    <a:pt x="17229" y="1347"/>
                  </a:lnTo>
                  <a:cubicBezTo>
                    <a:pt x="17500" y="1346"/>
                    <a:pt x="17717" y="1128"/>
                    <a:pt x="17719" y="857"/>
                  </a:cubicBezTo>
                  <a:lnTo>
                    <a:pt x="17719" y="488"/>
                  </a:lnTo>
                  <a:cubicBezTo>
                    <a:pt x="17717" y="219"/>
                    <a:pt x="17500" y="0"/>
                    <a:pt x="172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99;p66"/>
            <p:cNvSpPr/>
            <p:nvPr/>
          </p:nvSpPr>
          <p:spPr>
            <a:xfrm>
              <a:off x="446900" y="2332675"/>
              <a:ext cx="57075" cy="57050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0" y="1"/>
                    <a:pt x="0" y="511"/>
                    <a:pt x="0" y="1141"/>
                  </a:cubicBezTo>
                  <a:cubicBezTo>
                    <a:pt x="0" y="1771"/>
                    <a:pt x="510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00;p66"/>
            <p:cNvSpPr/>
            <p:nvPr/>
          </p:nvSpPr>
          <p:spPr>
            <a:xfrm>
              <a:off x="466375" y="2352175"/>
              <a:ext cx="18075" cy="18075"/>
            </a:xfrm>
            <a:custGeom>
              <a:avLst/>
              <a:gdLst/>
              <a:ahLst/>
              <a:cxnLst/>
              <a:rect l="l" t="t" r="r" b="b"/>
              <a:pathLst>
                <a:path w="723" h="723" extrusionOk="0">
                  <a:moveTo>
                    <a:pt x="362" y="0"/>
                  </a:moveTo>
                  <a:cubicBezTo>
                    <a:pt x="162" y="0"/>
                    <a:pt x="0" y="162"/>
                    <a:pt x="0" y="361"/>
                  </a:cubicBezTo>
                  <a:cubicBezTo>
                    <a:pt x="0" y="561"/>
                    <a:pt x="162" y="722"/>
                    <a:pt x="362" y="722"/>
                  </a:cubicBezTo>
                  <a:cubicBezTo>
                    <a:pt x="561" y="722"/>
                    <a:pt x="722" y="561"/>
                    <a:pt x="722" y="361"/>
                  </a:cubicBezTo>
                  <a:cubicBezTo>
                    <a:pt x="722" y="162"/>
                    <a:pt x="561" y="0"/>
                    <a:pt x="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01;p66"/>
            <p:cNvSpPr/>
            <p:nvPr/>
          </p:nvSpPr>
          <p:spPr>
            <a:xfrm>
              <a:off x="690525" y="2332675"/>
              <a:ext cx="57075" cy="57050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2" y="1"/>
                    <a:pt x="0" y="511"/>
                    <a:pt x="0" y="1141"/>
                  </a:cubicBezTo>
                  <a:cubicBezTo>
                    <a:pt x="0" y="1771"/>
                    <a:pt x="512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02;p66"/>
            <p:cNvSpPr/>
            <p:nvPr/>
          </p:nvSpPr>
          <p:spPr>
            <a:xfrm>
              <a:off x="710050" y="2352175"/>
              <a:ext cx="18075" cy="18075"/>
            </a:xfrm>
            <a:custGeom>
              <a:avLst/>
              <a:gdLst/>
              <a:ahLst/>
              <a:cxnLst/>
              <a:rect l="l" t="t" r="r" b="b"/>
              <a:pathLst>
                <a:path w="723" h="723" extrusionOk="0">
                  <a:moveTo>
                    <a:pt x="360" y="0"/>
                  </a:moveTo>
                  <a:cubicBezTo>
                    <a:pt x="160" y="0"/>
                    <a:pt x="0" y="162"/>
                    <a:pt x="0" y="361"/>
                  </a:cubicBezTo>
                  <a:cubicBezTo>
                    <a:pt x="0" y="561"/>
                    <a:pt x="160" y="722"/>
                    <a:pt x="360" y="722"/>
                  </a:cubicBezTo>
                  <a:cubicBezTo>
                    <a:pt x="560" y="722"/>
                    <a:pt x="722" y="561"/>
                    <a:pt x="722" y="361"/>
                  </a:cubicBezTo>
                  <a:cubicBezTo>
                    <a:pt x="722" y="162"/>
                    <a:pt x="560" y="0"/>
                    <a:pt x="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03;p66"/>
            <p:cNvSpPr/>
            <p:nvPr/>
          </p:nvSpPr>
          <p:spPr>
            <a:xfrm>
              <a:off x="568725" y="233267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0" y="2282"/>
                  </a:cubicBezTo>
                  <a:cubicBezTo>
                    <a:pt x="1771" y="2282"/>
                    <a:pt x="2281" y="1771"/>
                    <a:pt x="2281" y="1141"/>
                  </a:cubicBezTo>
                  <a:cubicBezTo>
                    <a:pt x="2281" y="511"/>
                    <a:pt x="1771" y="1"/>
                    <a:pt x="1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04;p66"/>
            <p:cNvSpPr/>
            <p:nvPr/>
          </p:nvSpPr>
          <p:spPr>
            <a:xfrm>
              <a:off x="589225" y="2353200"/>
              <a:ext cx="16000" cy="15975"/>
            </a:xfrm>
            <a:custGeom>
              <a:avLst/>
              <a:gdLst/>
              <a:ahLst/>
              <a:cxnLst/>
              <a:rect l="l" t="t" r="r" b="b"/>
              <a:pathLst>
                <a:path w="640" h="639" extrusionOk="0">
                  <a:moveTo>
                    <a:pt x="320" y="1"/>
                  </a:moveTo>
                  <a:cubicBezTo>
                    <a:pt x="145" y="1"/>
                    <a:pt x="1" y="145"/>
                    <a:pt x="1" y="320"/>
                  </a:cubicBezTo>
                  <a:cubicBezTo>
                    <a:pt x="1" y="496"/>
                    <a:pt x="145" y="639"/>
                    <a:pt x="320" y="639"/>
                  </a:cubicBezTo>
                  <a:cubicBezTo>
                    <a:pt x="497" y="639"/>
                    <a:pt x="639" y="496"/>
                    <a:pt x="639" y="320"/>
                  </a:cubicBezTo>
                  <a:cubicBezTo>
                    <a:pt x="639" y="145"/>
                    <a:pt x="497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05;p66"/>
            <p:cNvSpPr/>
            <p:nvPr/>
          </p:nvSpPr>
          <p:spPr>
            <a:xfrm>
              <a:off x="460350" y="1957000"/>
              <a:ext cx="273800" cy="80950"/>
            </a:xfrm>
            <a:custGeom>
              <a:avLst/>
              <a:gdLst/>
              <a:ahLst/>
              <a:cxnLst/>
              <a:rect l="l" t="t" r="r" b="b"/>
              <a:pathLst>
                <a:path w="10952" h="3238" extrusionOk="0">
                  <a:moveTo>
                    <a:pt x="2905" y="1"/>
                  </a:moveTo>
                  <a:cubicBezTo>
                    <a:pt x="1306" y="1"/>
                    <a:pt x="5" y="1302"/>
                    <a:pt x="5" y="2901"/>
                  </a:cubicBezTo>
                  <a:cubicBezTo>
                    <a:pt x="0" y="3086"/>
                    <a:pt x="149" y="3237"/>
                    <a:pt x="334" y="3237"/>
                  </a:cubicBezTo>
                  <a:cubicBezTo>
                    <a:pt x="519" y="3237"/>
                    <a:pt x="668" y="3086"/>
                    <a:pt x="663" y="2901"/>
                  </a:cubicBezTo>
                  <a:cubicBezTo>
                    <a:pt x="696" y="1686"/>
                    <a:pt x="1690" y="720"/>
                    <a:pt x="2905" y="720"/>
                  </a:cubicBezTo>
                  <a:cubicBezTo>
                    <a:pt x="4119" y="720"/>
                    <a:pt x="5113" y="1686"/>
                    <a:pt x="5147" y="2901"/>
                  </a:cubicBezTo>
                  <a:cubicBezTo>
                    <a:pt x="5143" y="3086"/>
                    <a:pt x="5291" y="3237"/>
                    <a:pt x="5475" y="3237"/>
                  </a:cubicBezTo>
                  <a:cubicBezTo>
                    <a:pt x="5660" y="3237"/>
                    <a:pt x="5809" y="3086"/>
                    <a:pt x="5804" y="2901"/>
                  </a:cubicBezTo>
                  <a:cubicBezTo>
                    <a:pt x="5838" y="1686"/>
                    <a:pt x="6831" y="720"/>
                    <a:pt x="8047" y="720"/>
                  </a:cubicBezTo>
                  <a:cubicBezTo>
                    <a:pt x="9262" y="720"/>
                    <a:pt x="10256" y="1686"/>
                    <a:pt x="10288" y="2901"/>
                  </a:cubicBezTo>
                  <a:cubicBezTo>
                    <a:pt x="10284" y="3086"/>
                    <a:pt x="10432" y="3237"/>
                    <a:pt x="10617" y="3237"/>
                  </a:cubicBezTo>
                  <a:cubicBezTo>
                    <a:pt x="10803" y="3237"/>
                    <a:pt x="10951" y="3086"/>
                    <a:pt x="10947" y="2901"/>
                  </a:cubicBezTo>
                  <a:cubicBezTo>
                    <a:pt x="10947" y="1302"/>
                    <a:pt x="9645" y="1"/>
                    <a:pt x="8047" y="1"/>
                  </a:cubicBezTo>
                  <a:cubicBezTo>
                    <a:pt x="6966" y="2"/>
                    <a:pt x="5975" y="604"/>
                    <a:pt x="5475" y="1561"/>
                  </a:cubicBezTo>
                  <a:cubicBezTo>
                    <a:pt x="4977" y="604"/>
                    <a:pt x="3985" y="2"/>
                    <a:pt x="2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06;p66"/>
            <p:cNvSpPr/>
            <p:nvPr/>
          </p:nvSpPr>
          <p:spPr>
            <a:xfrm>
              <a:off x="460450" y="2054875"/>
              <a:ext cx="16500" cy="40725"/>
            </a:xfrm>
            <a:custGeom>
              <a:avLst/>
              <a:gdLst/>
              <a:ahLst/>
              <a:cxnLst/>
              <a:rect l="l" t="t" r="r" b="b"/>
              <a:pathLst>
                <a:path w="660" h="1629" extrusionOk="0">
                  <a:moveTo>
                    <a:pt x="330" y="0"/>
                  </a:moveTo>
                  <a:cubicBezTo>
                    <a:pt x="151" y="0"/>
                    <a:pt x="5" y="143"/>
                    <a:pt x="1" y="322"/>
                  </a:cubicBezTo>
                  <a:lnTo>
                    <a:pt x="1" y="1299"/>
                  </a:lnTo>
                  <a:cubicBezTo>
                    <a:pt x="1" y="1480"/>
                    <a:pt x="148" y="1628"/>
                    <a:pt x="330" y="1628"/>
                  </a:cubicBezTo>
                  <a:cubicBezTo>
                    <a:pt x="511" y="1628"/>
                    <a:pt x="659" y="1480"/>
                    <a:pt x="659" y="1299"/>
                  </a:cubicBezTo>
                  <a:lnTo>
                    <a:pt x="659" y="322"/>
                  </a:lnTo>
                  <a:cubicBezTo>
                    <a:pt x="655" y="143"/>
                    <a:pt x="508" y="0"/>
                    <a:pt x="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07;p66"/>
            <p:cNvSpPr/>
            <p:nvPr/>
          </p:nvSpPr>
          <p:spPr>
            <a:xfrm>
              <a:off x="710800" y="2076075"/>
              <a:ext cx="16500" cy="25075"/>
            </a:xfrm>
            <a:custGeom>
              <a:avLst/>
              <a:gdLst/>
              <a:ahLst/>
              <a:cxnLst/>
              <a:rect l="l" t="t" r="r" b="b"/>
              <a:pathLst>
                <a:path w="660" h="1003" extrusionOk="0">
                  <a:moveTo>
                    <a:pt x="330" y="1"/>
                  </a:moveTo>
                  <a:cubicBezTo>
                    <a:pt x="148" y="1"/>
                    <a:pt x="1" y="148"/>
                    <a:pt x="1" y="330"/>
                  </a:cubicBezTo>
                  <a:lnTo>
                    <a:pt x="1" y="673"/>
                  </a:lnTo>
                  <a:cubicBezTo>
                    <a:pt x="1" y="854"/>
                    <a:pt x="148" y="1001"/>
                    <a:pt x="330" y="1002"/>
                  </a:cubicBezTo>
                  <a:cubicBezTo>
                    <a:pt x="513" y="1002"/>
                    <a:pt x="660" y="854"/>
                    <a:pt x="660" y="673"/>
                  </a:cubicBezTo>
                  <a:lnTo>
                    <a:pt x="660" y="330"/>
                  </a:lnTo>
                  <a:cubicBezTo>
                    <a:pt x="660" y="148"/>
                    <a:pt x="513" y="1"/>
                    <a:pt x="3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08;p66"/>
            <p:cNvSpPr/>
            <p:nvPr/>
          </p:nvSpPr>
          <p:spPr>
            <a:xfrm>
              <a:off x="355975" y="2416975"/>
              <a:ext cx="482550" cy="33300"/>
            </a:xfrm>
            <a:custGeom>
              <a:avLst/>
              <a:gdLst/>
              <a:ahLst/>
              <a:cxnLst/>
              <a:rect l="l" t="t" r="r" b="b"/>
              <a:pathLst>
                <a:path w="19302" h="1332" extrusionOk="0">
                  <a:moveTo>
                    <a:pt x="445" y="1"/>
                  </a:moveTo>
                  <a:cubicBezTo>
                    <a:pt x="199" y="1"/>
                    <a:pt x="2" y="199"/>
                    <a:pt x="0" y="445"/>
                  </a:cubicBezTo>
                  <a:lnTo>
                    <a:pt x="0" y="889"/>
                  </a:lnTo>
                  <a:cubicBezTo>
                    <a:pt x="2" y="1133"/>
                    <a:pt x="199" y="1332"/>
                    <a:pt x="445" y="1332"/>
                  </a:cubicBezTo>
                  <a:lnTo>
                    <a:pt x="18857" y="1332"/>
                  </a:lnTo>
                  <a:cubicBezTo>
                    <a:pt x="19101" y="1332"/>
                    <a:pt x="19300" y="1133"/>
                    <a:pt x="19301" y="889"/>
                  </a:cubicBezTo>
                  <a:lnTo>
                    <a:pt x="19301" y="445"/>
                  </a:lnTo>
                  <a:cubicBezTo>
                    <a:pt x="19300" y="199"/>
                    <a:pt x="19101" y="1"/>
                    <a:pt x="18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09;p66"/>
            <p:cNvSpPr/>
            <p:nvPr/>
          </p:nvSpPr>
          <p:spPr>
            <a:xfrm>
              <a:off x="416300" y="2203675"/>
              <a:ext cx="361875" cy="16500"/>
            </a:xfrm>
            <a:custGeom>
              <a:avLst/>
              <a:gdLst/>
              <a:ahLst/>
              <a:cxnLst/>
              <a:rect l="l" t="t" r="r" b="b"/>
              <a:pathLst>
                <a:path w="14475" h="660" extrusionOk="0">
                  <a:moveTo>
                    <a:pt x="330" y="1"/>
                  </a:moveTo>
                  <a:cubicBezTo>
                    <a:pt x="148" y="1"/>
                    <a:pt x="1" y="148"/>
                    <a:pt x="1" y="330"/>
                  </a:cubicBezTo>
                  <a:cubicBezTo>
                    <a:pt x="1" y="511"/>
                    <a:pt x="148" y="658"/>
                    <a:pt x="330" y="660"/>
                  </a:cubicBezTo>
                  <a:lnTo>
                    <a:pt x="14146" y="660"/>
                  </a:lnTo>
                  <a:cubicBezTo>
                    <a:pt x="14328" y="660"/>
                    <a:pt x="14475" y="511"/>
                    <a:pt x="14475" y="330"/>
                  </a:cubicBezTo>
                  <a:cubicBezTo>
                    <a:pt x="14475" y="148"/>
                    <a:pt x="14328" y="1"/>
                    <a:pt x="14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10;p66"/>
            <p:cNvSpPr/>
            <p:nvPr/>
          </p:nvSpPr>
          <p:spPr>
            <a:xfrm>
              <a:off x="552500" y="2054250"/>
              <a:ext cx="89475" cy="89425"/>
            </a:xfrm>
            <a:custGeom>
              <a:avLst/>
              <a:gdLst/>
              <a:ahLst/>
              <a:cxnLst/>
              <a:rect l="l" t="t" r="r" b="b"/>
              <a:pathLst>
                <a:path w="3579" h="3577" extrusionOk="0">
                  <a:moveTo>
                    <a:pt x="1789" y="0"/>
                  </a:moveTo>
                  <a:cubicBezTo>
                    <a:pt x="802" y="0"/>
                    <a:pt x="1" y="800"/>
                    <a:pt x="1" y="1788"/>
                  </a:cubicBezTo>
                  <a:cubicBezTo>
                    <a:pt x="1" y="2777"/>
                    <a:pt x="802" y="3577"/>
                    <a:pt x="1789" y="3577"/>
                  </a:cubicBezTo>
                  <a:cubicBezTo>
                    <a:pt x="2777" y="3577"/>
                    <a:pt x="3579" y="2777"/>
                    <a:pt x="3579" y="1788"/>
                  </a:cubicBezTo>
                  <a:cubicBezTo>
                    <a:pt x="3579" y="800"/>
                    <a:pt x="2777" y="0"/>
                    <a:pt x="1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50"/>
          <p:cNvSpPr txBox="1">
            <a:spLocks noGrp="1"/>
          </p:cNvSpPr>
          <p:nvPr>
            <p:ph type="title"/>
          </p:nvPr>
        </p:nvSpPr>
        <p:spPr>
          <a:xfrm>
            <a:off x="3191048" y="1225693"/>
            <a:ext cx="24525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</a:t>
            </a:r>
            <a:r>
              <a:rPr lang="en" dirty="0" smtClean="0"/>
              <a:t>es modules</a:t>
            </a:r>
            <a:endParaRPr dirty="0"/>
          </a:p>
        </p:txBody>
      </p:sp>
      <p:sp>
        <p:nvSpPr>
          <p:cNvPr id="1663" name="Google Shape;1663;p50"/>
          <p:cNvSpPr txBox="1">
            <a:spLocks noGrp="1"/>
          </p:cNvSpPr>
          <p:nvPr>
            <p:ph type="title"/>
          </p:nvPr>
        </p:nvSpPr>
        <p:spPr>
          <a:xfrm>
            <a:off x="717376" y="3084445"/>
            <a:ext cx="14142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/>
              <a:t>G</a:t>
            </a:r>
            <a:r>
              <a:rPr lang="en" sz="1800" dirty="0" smtClean="0"/>
              <a:t>estion employée</a:t>
            </a:r>
            <a:endParaRPr sz="1800" dirty="0"/>
          </a:p>
        </p:txBody>
      </p:sp>
      <p:sp>
        <p:nvSpPr>
          <p:cNvPr id="1665" name="Google Shape;1665;p50"/>
          <p:cNvSpPr txBox="1">
            <a:spLocks noGrp="1"/>
          </p:cNvSpPr>
          <p:nvPr>
            <p:ph type="title"/>
          </p:nvPr>
        </p:nvSpPr>
        <p:spPr>
          <a:xfrm>
            <a:off x="2052992" y="2198755"/>
            <a:ext cx="14142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/>
              <a:t>G</a:t>
            </a:r>
            <a:r>
              <a:rPr lang="en" sz="1800" dirty="0" smtClean="0"/>
              <a:t>estion clients</a:t>
            </a:r>
            <a:endParaRPr sz="1800" dirty="0"/>
          </a:p>
        </p:txBody>
      </p:sp>
      <p:sp>
        <p:nvSpPr>
          <p:cNvPr id="1669" name="Google Shape;1669;p50"/>
          <p:cNvSpPr txBox="1">
            <a:spLocks noGrp="1"/>
          </p:cNvSpPr>
          <p:nvPr>
            <p:ph type="title"/>
          </p:nvPr>
        </p:nvSpPr>
        <p:spPr>
          <a:xfrm>
            <a:off x="3393274" y="3113024"/>
            <a:ext cx="14142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/>
              <a:t>G</a:t>
            </a:r>
            <a:r>
              <a:rPr lang="en" sz="1800" dirty="0" smtClean="0"/>
              <a:t>estion du restaurant</a:t>
            </a:r>
            <a:endParaRPr sz="1800" dirty="0"/>
          </a:p>
        </p:txBody>
      </p:sp>
      <p:sp>
        <p:nvSpPr>
          <p:cNvPr id="1671" name="Google Shape;1671;p50"/>
          <p:cNvSpPr txBox="1">
            <a:spLocks noGrp="1"/>
          </p:cNvSpPr>
          <p:nvPr>
            <p:ph type="title"/>
          </p:nvPr>
        </p:nvSpPr>
        <p:spPr>
          <a:xfrm>
            <a:off x="7125653" y="2131369"/>
            <a:ext cx="1414200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/>
              <a:t>G</a:t>
            </a:r>
            <a:r>
              <a:rPr lang="en" sz="1800" dirty="0" smtClean="0"/>
              <a:t>estion parking</a:t>
            </a:r>
            <a:endParaRPr sz="1800" dirty="0"/>
          </a:p>
        </p:txBody>
      </p:sp>
      <p:cxnSp>
        <p:nvCxnSpPr>
          <p:cNvPr id="1673" name="Google Shape;1673;p50"/>
          <p:cNvCxnSpPr/>
          <p:nvPr/>
        </p:nvCxnSpPr>
        <p:spPr>
          <a:xfrm>
            <a:off x="776850" y="3176150"/>
            <a:ext cx="75903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4" name="Google Shape;1674;p50"/>
          <p:cNvSpPr/>
          <p:nvPr/>
        </p:nvSpPr>
        <p:spPr>
          <a:xfrm>
            <a:off x="1274625" y="3026300"/>
            <a:ext cx="299700" cy="29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50"/>
          <p:cNvSpPr/>
          <p:nvPr/>
        </p:nvSpPr>
        <p:spPr>
          <a:xfrm>
            <a:off x="2612623" y="3026300"/>
            <a:ext cx="299700" cy="29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50"/>
          <p:cNvSpPr/>
          <p:nvPr/>
        </p:nvSpPr>
        <p:spPr>
          <a:xfrm>
            <a:off x="6481748" y="3026300"/>
            <a:ext cx="299700" cy="29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50"/>
          <p:cNvSpPr/>
          <p:nvPr/>
        </p:nvSpPr>
        <p:spPr>
          <a:xfrm>
            <a:off x="7662535" y="3026300"/>
            <a:ext cx="299700" cy="29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77;p50"/>
          <p:cNvSpPr/>
          <p:nvPr/>
        </p:nvSpPr>
        <p:spPr>
          <a:xfrm>
            <a:off x="3943380" y="3027175"/>
            <a:ext cx="299700" cy="29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677;p50"/>
          <p:cNvSpPr/>
          <p:nvPr/>
        </p:nvSpPr>
        <p:spPr>
          <a:xfrm>
            <a:off x="5188017" y="3026300"/>
            <a:ext cx="299700" cy="299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65;p50"/>
          <p:cNvSpPr txBox="1">
            <a:spLocks/>
          </p:cNvSpPr>
          <p:nvPr/>
        </p:nvSpPr>
        <p:spPr>
          <a:xfrm>
            <a:off x="4616896" y="2194892"/>
            <a:ext cx="14142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dirty="0" smtClean="0"/>
              <a:t>Gestion des billets</a:t>
            </a:r>
            <a:endParaRPr lang="fr-FR" sz="1800" dirty="0"/>
          </a:p>
        </p:txBody>
      </p:sp>
      <p:sp>
        <p:nvSpPr>
          <p:cNvPr id="23" name="Google Shape;1665;p50"/>
          <p:cNvSpPr txBox="1">
            <a:spLocks/>
          </p:cNvSpPr>
          <p:nvPr/>
        </p:nvSpPr>
        <p:spPr>
          <a:xfrm>
            <a:off x="5762579" y="3091592"/>
            <a:ext cx="1738037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dirty="0" smtClean="0"/>
              <a:t>Gestion des réservations</a:t>
            </a: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51"/>
          <p:cNvSpPr/>
          <p:nvPr/>
        </p:nvSpPr>
        <p:spPr>
          <a:xfrm>
            <a:off x="839238" y="1864910"/>
            <a:ext cx="7568956" cy="31142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5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</a:t>
            </a:r>
            <a:r>
              <a:rPr lang="en" dirty="0" smtClean="0"/>
              <a:t>es métiers de chaque module</a:t>
            </a:r>
            <a:endParaRPr dirty="0"/>
          </a:p>
        </p:txBody>
      </p:sp>
      <p:sp>
        <p:nvSpPr>
          <p:cNvPr id="1689" name="Google Shape;1689;p51"/>
          <p:cNvSpPr/>
          <p:nvPr/>
        </p:nvSpPr>
        <p:spPr>
          <a:xfrm>
            <a:off x="4657697" y="1520333"/>
            <a:ext cx="1038256" cy="541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G</a:t>
            </a:r>
            <a:r>
              <a:rPr lang="en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estion billets</a:t>
            </a:r>
            <a:endParaRPr sz="12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02682"/>
              </p:ext>
            </p:extLst>
          </p:nvPr>
        </p:nvGraphicFramePr>
        <p:xfrm>
          <a:off x="839239" y="2068732"/>
          <a:ext cx="7568955" cy="2910459"/>
        </p:xfrm>
        <a:graphic>
          <a:graphicData uri="http://schemas.openxmlformats.org/drawingml/2006/table">
            <a:tbl>
              <a:tblPr firstRow="1" bandRow="1">
                <a:tableStyleId>{0425F0C9-B0C2-430A-A187-6E7763070AE0}</a:tableStyleId>
              </a:tblPr>
              <a:tblGrid>
                <a:gridCol w="1172076"/>
                <a:gridCol w="1226007"/>
                <a:gridCol w="1290915"/>
                <a:gridCol w="1305337"/>
                <a:gridCol w="1245882"/>
                <a:gridCol w="1328738"/>
              </a:tblGrid>
              <a:tr h="29104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1-Tri +</a:t>
                      </a:r>
                      <a:r>
                        <a:rPr lang="fr-FR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recherche</a:t>
                      </a:r>
                      <a:r>
                        <a:rPr lang="fr-FR" sz="11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fr-FR" sz="1000" b="1" dirty="0" smtClean="0">
                          <a:solidFill>
                            <a:srgbClr val="9EA0A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(l’</a:t>
                      </a:r>
                      <a:r>
                        <a:rPr lang="fr-FR" sz="1000" b="1" dirty="0" err="1" smtClean="0">
                          <a:solidFill>
                            <a:srgbClr val="9EA0A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emplyee</a:t>
                      </a:r>
                      <a:r>
                        <a:rPr lang="fr-FR" sz="1000" b="1" dirty="0" smtClean="0">
                          <a:solidFill>
                            <a:srgbClr val="9EA0A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fr-FR" sz="1000" b="1" dirty="0">
                          <a:solidFill>
                            <a:srgbClr val="9EA0A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qui a le plus de </a:t>
                      </a:r>
                      <a:r>
                        <a:rPr lang="fr-FR" sz="1000" b="1" dirty="0" smtClean="0">
                          <a:solidFill>
                            <a:srgbClr val="9EA0A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clients)</a:t>
                      </a:r>
                      <a:r>
                        <a:rPr lang="fr-FR" sz="1100" b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</a:t>
                      </a:r>
                      <a:r>
                        <a:rPr lang="fr-FR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2-control </a:t>
                      </a:r>
                      <a:r>
                        <a:rPr lang="fr-FR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(stat)(l’employée qui n’a pas dépasser 8h de </a:t>
                      </a:r>
                      <a:r>
                        <a:rPr lang="fr-FR" sz="11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travail)</a:t>
                      </a:r>
                      <a:r>
                        <a:rPr lang="fr-FR" sz="1100" b="1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      </a:t>
                      </a:r>
                      <a:r>
                        <a:rPr lang="fr-FR" sz="11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3-partager PDF</a:t>
                      </a:r>
                      <a:r>
                        <a:rPr lang="fr-FR" sz="1100" b="0" baseline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fr-FR" sz="12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4-imprimer PDF</a:t>
                      </a:r>
                      <a:r>
                        <a:rPr lang="fr-FR" sz="1200" b="1" baseline="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         </a:t>
                      </a:r>
                      <a:r>
                        <a:rPr lang="fr-FR" sz="12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5-Fiche </a:t>
                      </a:r>
                      <a:r>
                        <a:rPr lang="fr-FR" sz="12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d’historique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1-Recherche+Tri 2-Statistique </a:t>
                      </a:r>
                      <a:r>
                        <a:rPr lang="fr-FR" sz="1000" b="1" dirty="0">
                          <a:solidFill>
                            <a:srgbClr val="9EA0A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(suivant </a:t>
                      </a:r>
                      <a:r>
                        <a:rPr lang="fr-FR" sz="1000" b="1" dirty="0" err="1">
                          <a:solidFill>
                            <a:srgbClr val="9EA0A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âge,ville</a:t>
                      </a:r>
                      <a:r>
                        <a:rPr lang="fr-FR" sz="1000" b="1" dirty="0">
                          <a:solidFill>
                            <a:srgbClr val="9EA0A8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3-Remise + fidélité</a:t>
                      </a:r>
                      <a:r>
                        <a:rPr lang="fr-FR" sz="1000" b="1" dirty="0">
                          <a:solidFill>
                            <a:srgbClr val="9EA0A8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 réduction suivant les classes)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4-imprimer carte</a:t>
                      </a:r>
                      <a:r>
                        <a:rPr lang="fr-FR" sz="1000" b="1" dirty="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 les coordonnées du client + QR code )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5-Avis </a:t>
                      </a:r>
                      <a:r>
                        <a:rPr lang="fr-FR" sz="1000" b="1" dirty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(degré du satisfaction des clients)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1-Recherche </a:t>
                      </a:r>
                      <a:r>
                        <a:rPr lang="fr-FR" sz="1000" b="1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(nom du </a:t>
                      </a:r>
                      <a:r>
                        <a:rPr lang="fr-FR" sz="1000" b="1" dirty="0" smtClean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client)</a:t>
                      </a:r>
                      <a:r>
                        <a:rPr lang="fr-FR" sz="1100" b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        </a:t>
                      </a:r>
                      <a:r>
                        <a:rPr lang="fr-FR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2-Tri </a:t>
                      </a:r>
                      <a:r>
                        <a:rPr lang="fr-FR" sz="1000" b="1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(type </a:t>
                      </a:r>
                      <a:r>
                        <a:rPr lang="fr-FR" sz="1000" b="1" dirty="0" smtClean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d’</a:t>
                      </a:r>
                      <a:r>
                        <a:rPr lang="fr-FR" sz="1000" b="1" dirty="0" err="1" smtClean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ordre,nom,heure</a:t>
                      </a:r>
                      <a:r>
                        <a:rPr lang="fr-FR" sz="1000" b="1" dirty="0" smtClean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</a:t>
                      </a:r>
                      <a:r>
                        <a:rPr lang="fr-FR" sz="1200" b="1" dirty="0" smtClean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3-Facturation</a:t>
                      </a:r>
                      <a:r>
                        <a:rPr lang="fr-FR" sz="1100" b="0" baseline="0" dirty="0" smtClean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fr-FR" sz="1000" b="1" dirty="0" smtClean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(calculer </a:t>
                      </a:r>
                      <a:r>
                        <a:rPr lang="fr-FR" sz="1000" b="1" dirty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et imprimer la facture avec </a:t>
                      </a:r>
                      <a:r>
                        <a:rPr lang="fr-FR" sz="1000" b="1" dirty="0" err="1" smtClean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excel</a:t>
                      </a:r>
                      <a:r>
                        <a:rPr lang="fr-FR" sz="1000" b="1" dirty="0" smtClean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</a:t>
                      </a:r>
                      <a:r>
                        <a:rPr lang="fr-FR" sz="1000" b="1" baseline="0" dirty="0" smtClean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       </a:t>
                      </a:r>
                      <a:r>
                        <a:rPr lang="fr-FR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4-Statistique</a:t>
                      </a:r>
                      <a:r>
                        <a:rPr lang="fr-FR" sz="11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fr-FR" sz="1000" b="1" dirty="0" smtClean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(le </a:t>
                      </a:r>
                      <a:r>
                        <a:rPr lang="fr-FR" sz="1000" b="1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plus package </a:t>
                      </a:r>
                      <a:r>
                        <a:rPr lang="fr-FR" sz="1000" b="1" dirty="0" smtClean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acheté)</a:t>
                      </a:r>
                      <a:r>
                        <a:rPr lang="fr-FR" sz="1100" b="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</a:t>
                      </a:r>
                      <a:r>
                        <a:rPr lang="fr-FR" sz="1200" b="1" dirty="0" smtClean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5-Alerte </a:t>
                      </a:r>
                      <a:r>
                        <a:rPr lang="fr-FR" sz="1000" b="1" dirty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(lorsque l’ordre est prêt)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1-Calcul </a:t>
                      </a:r>
                      <a:r>
                        <a:rPr lang="fr-FR" sz="1000" b="1" dirty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(somme des tickets par </a:t>
                      </a:r>
                      <a:r>
                        <a:rPr lang="fr-FR" sz="1000" b="1" dirty="0" smtClean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jours)</a:t>
                      </a:r>
                      <a:r>
                        <a:rPr lang="fr-FR" sz="1000" b="1" baseline="0" dirty="0" smtClean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</a:t>
                      </a:r>
                      <a:r>
                        <a:rPr lang="fr-FR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2-Recherche </a:t>
                      </a: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+Tri</a:t>
                      </a:r>
                      <a:r>
                        <a:rPr lang="fr-FR" sz="1000" b="1" dirty="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(suivant l'heure du </a:t>
                      </a:r>
                      <a:r>
                        <a:rPr lang="fr-FR" sz="1000" b="1" dirty="0" err="1" smtClean="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ticket,nom,cin</a:t>
                      </a:r>
                      <a:r>
                        <a:rPr lang="fr-FR" sz="1000" b="1" dirty="0" smtClean="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)</a:t>
                      </a:r>
                      <a:r>
                        <a:rPr lang="fr-FR" sz="1000" b="1" baseline="0" dirty="0" smtClean="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</a:t>
                      </a:r>
                      <a:r>
                        <a:rPr lang="fr-FR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3-Statistiques </a:t>
                      </a:r>
                      <a:r>
                        <a:rPr lang="fr-FR" sz="1000" b="1" dirty="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(selon le type du </a:t>
                      </a:r>
                      <a:r>
                        <a:rPr lang="fr-FR" sz="1000" b="1" dirty="0" smtClean="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ticket)</a:t>
                      </a:r>
                      <a:r>
                        <a:rPr lang="fr-FR" sz="1000" b="1" baseline="0" dirty="0" smtClean="0">
                          <a:solidFill>
                            <a:srgbClr val="99999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               </a:t>
                      </a:r>
                      <a:r>
                        <a:rPr lang="fr-FR" sz="1200" b="1" dirty="0" smtClean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4-Vérification </a:t>
                      </a:r>
                      <a:r>
                        <a:rPr lang="fr-FR" sz="1000" b="1" dirty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(en cas de problème on peut vérifier les tickets suivant CIN du </a:t>
                      </a:r>
                      <a:r>
                        <a:rPr lang="fr-FR" sz="1000" b="1" dirty="0" smtClean="0">
                          <a:solidFill>
                            <a:srgbClr val="999999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client)</a:t>
                      </a:r>
                      <a:r>
                        <a:rPr lang="fr-FR" sz="1100" b="0" baseline="0" dirty="0" smtClean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              </a:t>
                      </a:r>
                      <a:r>
                        <a:rPr lang="fr-FR" sz="11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5-QR code sur le billet imprimé.</a:t>
                      </a:r>
                      <a:endParaRPr lang="fr-FR" sz="1000" b="1" dirty="0">
                        <a:effectLst/>
                        <a:latin typeface="Calbiri"/>
                        <a:ea typeface="Calibri" panose="020F0502020204030204" pitchFamily="34" charset="0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rgbClr val="222222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 </a:t>
                      </a:r>
                      <a:r>
                        <a:rPr lang="fr-FR" sz="1100" dirty="0" smtClean="0">
                          <a:solidFill>
                            <a:srgbClr val="222222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1-les enregistrements de la réservation  </a:t>
                      </a:r>
                      <a:r>
                        <a:rPr lang="fr-FR" sz="1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2-les disponibilité </a:t>
                      </a:r>
                      <a:r>
                        <a:rPr lang="fr-FR" sz="1000" b="0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(tables, menu du jour) </a:t>
                      </a:r>
                      <a:r>
                        <a:rPr lang="fr-FR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r>
                        <a:rPr lang="fr-FR" sz="1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annulation</a:t>
                      </a:r>
                      <a:br>
                        <a:rPr lang="fr-FR" sz="1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r-FR" sz="1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3-Recherche </a:t>
                      </a:r>
                      <a:r>
                        <a:rPr lang="fr-FR" sz="1000" b="1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(disponibilité )</a:t>
                      </a:r>
                      <a:br>
                        <a:rPr lang="fr-FR" sz="1000" b="1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r-FR" sz="1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4-Vérification </a:t>
                      </a:r>
                      <a:br>
                        <a:rPr lang="fr-FR" sz="1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r-FR" sz="10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5-Tri +recherche</a:t>
                      </a:r>
                      <a:r>
                        <a:rPr lang="fr-FR" sz="1000" b="1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(package </a:t>
                      </a:r>
                      <a:r>
                        <a:rPr lang="fr-FR" sz="1000" b="1" i="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chosen</a:t>
                      </a:r>
                      <a:r>
                        <a:rPr lang="fr-FR" sz="1000" b="1" i="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biri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fr-FR" sz="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biri"/>
                        <a:ea typeface="Calibri" panose="020F0502020204030204" pitchFamily="34" charset="0"/>
                      </a:endParaRPr>
                    </a:p>
                  </a:txBody>
                  <a:tcPr marL="89535" marR="8953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>
                          <a:solidFill>
                            <a:srgbClr val="222222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1-affichage </a:t>
                      </a:r>
                      <a:r>
                        <a:rPr lang="fr-FR" sz="110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map</a:t>
                      </a:r>
                      <a:r>
                        <a:rPr lang="fr-FR" sz="1100" dirty="0">
                          <a:solidFill>
                            <a:srgbClr val="222222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Calibri" panose="020F0502020204030204" pitchFamily="34" charset="0"/>
                        </a:rPr>
                        <a:t> pour les places vides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2-Système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avancé parking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3- Notification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4- Recherche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+tri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89535" marR="89535" marT="0" marB="0"/>
                </a:tc>
              </a:tr>
            </a:tbl>
          </a:graphicData>
        </a:graphic>
      </p:graphicFrame>
      <p:sp>
        <p:nvSpPr>
          <p:cNvPr id="12" name="Google Shape;1689;p51"/>
          <p:cNvSpPr/>
          <p:nvPr/>
        </p:nvSpPr>
        <p:spPr>
          <a:xfrm>
            <a:off x="3397986" y="1520333"/>
            <a:ext cx="1038256" cy="541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G</a:t>
            </a:r>
            <a:r>
              <a:rPr lang="en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estion restaurant</a:t>
            </a:r>
            <a:endParaRPr sz="12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3" name="Google Shape;1689;p51"/>
          <p:cNvSpPr/>
          <p:nvPr/>
        </p:nvSpPr>
        <p:spPr>
          <a:xfrm>
            <a:off x="5888772" y="1520333"/>
            <a:ext cx="1038256" cy="541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G</a:t>
            </a:r>
            <a:r>
              <a:rPr lang="en" sz="11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estion reservations</a:t>
            </a:r>
            <a:endParaRPr sz="11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4" name="Google Shape;1689;p51"/>
          <p:cNvSpPr/>
          <p:nvPr/>
        </p:nvSpPr>
        <p:spPr>
          <a:xfrm>
            <a:off x="7148483" y="1520332"/>
            <a:ext cx="1038256" cy="541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G</a:t>
            </a:r>
            <a:r>
              <a:rPr lang="en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estion parking</a:t>
            </a:r>
            <a:endParaRPr sz="12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5" name="Google Shape;1689;p51"/>
          <p:cNvSpPr/>
          <p:nvPr/>
        </p:nvSpPr>
        <p:spPr>
          <a:xfrm>
            <a:off x="921518" y="1520333"/>
            <a:ext cx="1038256" cy="541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G</a:t>
            </a:r>
            <a:r>
              <a:rPr lang="en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estion employées</a:t>
            </a:r>
            <a:endParaRPr sz="12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6" name="Google Shape;1689;p51"/>
          <p:cNvSpPr/>
          <p:nvPr/>
        </p:nvSpPr>
        <p:spPr>
          <a:xfrm>
            <a:off x="2154456" y="1527477"/>
            <a:ext cx="1038256" cy="541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G</a:t>
            </a:r>
            <a:r>
              <a:rPr lang="en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estion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clients</a:t>
            </a:r>
            <a:endParaRPr sz="1200" dirty="0">
              <a:solidFill>
                <a:schemeClr val="accent4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62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Les contraintes</a:t>
            </a:r>
            <a:br>
              <a:rPr lang="fr-FR" dirty="0"/>
            </a:br>
            <a:endParaRPr dirty="0"/>
          </a:p>
        </p:txBody>
      </p:sp>
      <p:sp>
        <p:nvSpPr>
          <p:cNvPr id="2113" name="Google Shape;2113;p62"/>
          <p:cNvSpPr txBox="1">
            <a:spLocks noGrp="1"/>
          </p:cNvSpPr>
          <p:nvPr>
            <p:ph type="title" idx="2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grpSp>
        <p:nvGrpSpPr>
          <p:cNvPr id="23" name="Google Shape;3262;p67"/>
          <p:cNvGrpSpPr/>
          <p:nvPr/>
        </p:nvGrpSpPr>
        <p:grpSpPr>
          <a:xfrm>
            <a:off x="976074" y="121444"/>
            <a:ext cx="2770725" cy="1832625"/>
            <a:chOff x="10558175" y="2854475"/>
            <a:chExt cx="3549825" cy="2160250"/>
          </a:xfrm>
        </p:grpSpPr>
        <p:sp>
          <p:nvSpPr>
            <p:cNvPr id="24" name="Google Shape;3263;p67"/>
            <p:cNvSpPr/>
            <p:nvPr/>
          </p:nvSpPr>
          <p:spPr>
            <a:xfrm>
              <a:off x="13033600" y="3407275"/>
              <a:ext cx="771075" cy="1503925"/>
            </a:xfrm>
            <a:custGeom>
              <a:avLst/>
              <a:gdLst/>
              <a:ahLst/>
              <a:cxnLst/>
              <a:rect l="l" t="t" r="r" b="b"/>
              <a:pathLst>
                <a:path w="30843" h="60157" extrusionOk="0">
                  <a:moveTo>
                    <a:pt x="1" y="0"/>
                  </a:moveTo>
                  <a:lnTo>
                    <a:pt x="1" y="60157"/>
                  </a:lnTo>
                  <a:lnTo>
                    <a:pt x="30843" y="60157"/>
                  </a:lnTo>
                  <a:lnTo>
                    <a:pt x="30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64;p67"/>
            <p:cNvSpPr/>
            <p:nvPr/>
          </p:nvSpPr>
          <p:spPr>
            <a:xfrm>
              <a:off x="12996275" y="3367675"/>
              <a:ext cx="845750" cy="39625"/>
            </a:xfrm>
            <a:custGeom>
              <a:avLst/>
              <a:gdLst/>
              <a:ahLst/>
              <a:cxnLst/>
              <a:rect l="l" t="t" r="r" b="b"/>
              <a:pathLst>
                <a:path w="33830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33830" y="1584"/>
                  </a:lnTo>
                  <a:lnTo>
                    <a:pt x="33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65;p67"/>
            <p:cNvSpPr/>
            <p:nvPr/>
          </p:nvSpPr>
          <p:spPr>
            <a:xfrm>
              <a:off x="13842000" y="3367675"/>
              <a:ext cx="266000" cy="39625"/>
            </a:xfrm>
            <a:custGeom>
              <a:avLst/>
              <a:gdLst/>
              <a:ahLst/>
              <a:cxnLst/>
              <a:rect l="l" t="t" r="r" b="b"/>
              <a:pathLst>
                <a:path w="10640" h="1585" extrusionOk="0">
                  <a:moveTo>
                    <a:pt x="1" y="0"/>
                  </a:moveTo>
                  <a:lnTo>
                    <a:pt x="1" y="1584"/>
                  </a:lnTo>
                  <a:lnTo>
                    <a:pt x="10640" y="1584"/>
                  </a:lnTo>
                  <a:lnTo>
                    <a:pt x="106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6;p67"/>
            <p:cNvSpPr/>
            <p:nvPr/>
          </p:nvSpPr>
          <p:spPr>
            <a:xfrm>
              <a:off x="13804650" y="3407275"/>
              <a:ext cx="261250" cy="1503925"/>
            </a:xfrm>
            <a:custGeom>
              <a:avLst/>
              <a:gdLst/>
              <a:ahLst/>
              <a:cxnLst/>
              <a:rect l="l" t="t" r="r" b="b"/>
              <a:pathLst>
                <a:path w="10450" h="60157" extrusionOk="0">
                  <a:moveTo>
                    <a:pt x="1" y="0"/>
                  </a:moveTo>
                  <a:lnTo>
                    <a:pt x="1" y="60157"/>
                  </a:lnTo>
                  <a:lnTo>
                    <a:pt x="10449" y="60157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7;p67"/>
            <p:cNvSpPr/>
            <p:nvPr/>
          </p:nvSpPr>
          <p:spPr>
            <a:xfrm>
              <a:off x="13111900" y="3554475"/>
              <a:ext cx="614500" cy="351375"/>
            </a:xfrm>
            <a:custGeom>
              <a:avLst/>
              <a:gdLst/>
              <a:ahLst/>
              <a:cxnLst/>
              <a:rect l="l" t="t" r="r" b="b"/>
              <a:pathLst>
                <a:path w="24580" h="14055" extrusionOk="0">
                  <a:moveTo>
                    <a:pt x="24125" y="454"/>
                  </a:moveTo>
                  <a:lnTo>
                    <a:pt x="24125" y="13601"/>
                  </a:lnTo>
                  <a:lnTo>
                    <a:pt x="455" y="13601"/>
                  </a:lnTo>
                  <a:lnTo>
                    <a:pt x="456" y="454"/>
                  </a:lnTo>
                  <a:close/>
                  <a:moveTo>
                    <a:pt x="1" y="0"/>
                  </a:moveTo>
                  <a:lnTo>
                    <a:pt x="1" y="14055"/>
                  </a:lnTo>
                  <a:lnTo>
                    <a:pt x="24579" y="14055"/>
                  </a:lnTo>
                  <a:lnTo>
                    <a:pt x="24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268;p67"/>
            <p:cNvSpPr/>
            <p:nvPr/>
          </p:nvSpPr>
          <p:spPr>
            <a:xfrm>
              <a:off x="13334725" y="3659125"/>
              <a:ext cx="117775" cy="67700"/>
            </a:xfrm>
            <a:custGeom>
              <a:avLst/>
              <a:gdLst/>
              <a:ahLst/>
              <a:cxnLst/>
              <a:rect l="l" t="t" r="r" b="b"/>
              <a:pathLst>
                <a:path w="4711" h="2708" extrusionOk="0">
                  <a:moveTo>
                    <a:pt x="0" y="1"/>
                  </a:moveTo>
                  <a:lnTo>
                    <a:pt x="0" y="2708"/>
                  </a:lnTo>
                  <a:lnTo>
                    <a:pt x="4710" y="2708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69;p67"/>
            <p:cNvSpPr/>
            <p:nvPr/>
          </p:nvSpPr>
          <p:spPr>
            <a:xfrm>
              <a:off x="13363850" y="3658550"/>
              <a:ext cx="129150" cy="68875"/>
            </a:xfrm>
            <a:custGeom>
              <a:avLst/>
              <a:gdLst/>
              <a:ahLst/>
              <a:cxnLst/>
              <a:rect l="l" t="t" r="r" b="b"/>
              <a:pathLst>
                <a:path w="5166" h="2755" extrusionOk="0">
                  <a:moveTo>
                    <a:pt x="4712" y="454"/>
                  </a:moveTo>
                  <a:lnTo>
                    <a:pt x="4712" y="2299"/>
                  </a:lnTo>
                  <a:lnTo>
                    <a:pt x="454" y="2299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2754"/>
                  </a:lnTo>
                  <a:lnTo>
                    <a:pt x="5165" y="2754"/>
                  </a:lnTo>
                  <a:lnTo>
                    <a:pt x="5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270;p67"/>
            <p:cNvSpPr/>
            <p:nvPr/>
          </p:nvSpPr>
          <p:spPr>
            <a:xfrm>
              <a:off x="13111900" y="3984025"/>
              <a:ext cx="614500" cy="351400"/>
            </a:xfrm>
            <a:custGeom>
              <a:avLst/>
              <a:gdLst/>
              <a:ahLst/>
              <a:cxnLst/>
              <a:rect l="l" t="t" r="r" b="b"/>
              <a:pathLst>
                <a:path w="24580" h="14056" extrusionOk="0">
                  <a:moveTo>
                    <a:pt x="24125" y="455"/>
                  </a:moveTo>
                  <a:lnTo>
                    <a:pt x="24125" y="13601"/>
                  </a:lnTo>
                  <a:lnTo>
                    <a:pt x="455" y="13601"/>
                  </a:lnTo>
                  <a:lnTo>
                    <a:pt x="456" y="455"/>
                  </a:lnTo>
                  <a:close/>
                  <a:moveTo>
                    <a:pt x="1" y="0"/>
                  </a:moveTo>
                  <a:lnTo>
                    <a:pt x="1" y="14056"/>
                  </a:lnTo>
                  <a:lnTo>
                    <a:pt x="24579" y="14056"/>
                  </a:lnTo>
                  <a:lnTo>
                    <a:pt x="24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71;p67"/>
            <p:cNvSpPr/>
            <p:nvPr/>
          </p:nvSpPr>
          <p:spPr>
            <a:xfrm>
              <a:off x="13334725" y="4088700"/>
              <a:ext cx="117775" cy="67700"/>
            </a:xfrm>
            <a:custGeom>
              <a:avLst/>
              <a:gdLst/>
              <a:ahLst/>
              <a:cxnLst/>
              <a:rect l="l" t="t" r="r" b="b"/>
              <a:pathLst>
                <a:path w="4711" h="2708" extrusionOk="0">
                  <a:moveTo>
                    <a:pt x="0" y="1"/>
                  </a:moveTo>
                  <a:lnTo>
                    <a:pt x="0" y="2708"/>
                  </a:lnTo>
                  <a:lnTo>
                    <a:pt x="4710" y="2708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72;p67"/>
            <p:cNvSpPr/>
            <p:nvPr/>
          </p:nvSpPr>
          <p:spPr>
            <a:xfrm>
              <a:off x="13363850" y="4088125"/>
              <a:ext cx="129150" cy="68875"/>
            </a:xfrm>
            <a:custGeom>
              <a:avLst/>
              <a:gdLst/>
              <a:ahLst/>
              <a:cxnLst/>
              <a:rect l="l" t="t" r="r" b="b"/>
              <a:pathLst>
                <a:path w="5166" h="2755" extrusionOk="0">
                  <a:moveTo>
                    <a:pt x="4712" y="454"/>
                  </a:moveTo>
                  <a:lnTo>
                    <a:pt x="4712" y="2299"/>
                  </a:lnTo>
                  <a:lnTo>
                    <a:pt x="454" y="2299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2754"/>
                  </a:lnTo>
                  <a:lnTo>
                    <a:pt x="5165" y="2754"/>
                  </a:lnTo>
                  <a:lnTo>
                    <a:pt x="51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73;p67"/>
            <p:cNvSpPr/>
            <p:nvPr/>
          </p:nvSpPr>
          <p:spPr>
            <a:xfrm>
              <a:off x="13111900" y="4413600"/>
              <a:ext cx="614500" cy="351425"/>
            </a:xfrm>
            <a:custGeom>
              <a:avLst/>
              <a:gdLst/>
              <a:ahLst/>
              <a:cxnLst/>
              <a:rect l="l" t="t" r="r" b="b"/>
              <a:pathLst>
                <a:path w="24580" h="14057" extrusionOk="0">
                  <a:moveTo>
                    <a:pt x="24125" y="454"/>
                  </a:moveTo>
                  <a:lnTo>
                    <a:pt x="24125" y="13601"/>
                  </a:lnTo>
                  <a:lnTo>
                    <a:pt x="455" y="13601"/>
                  </a:lnTo>
                  <a:lnTo>
                    <a:pt x="456" y="454"/>
                  </a:lnTo>
                  <a:close/>
                  <a:moveTo>
                    <a:pt x="1" y="0"/>
                  </a:moveTo>
                  <a:lnTo>
                    <a:pt x="1" y="14056"/>
                  </a:lnTo>
                  <a:lnTo>
                    <a:pt x="24579" y="14056"/>
                  </a:lnTo>
                  <a:lnTo>
                    <a:pt x="24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74;p67"/>
            <p:cNvSpPr/>
            <p:nvPr/>
          </p:nvSpPr>
          <p:spPr>
            <a:xfrm>
              <a:off x="13334725" y="4518250"/>
              <a:ext cx="117775" cy="67750"/>
            </a:xfrm>
            <a:custGeom>
              <a:avLst/>
              <a:gdLst/>
              <a:ahLst/>
              <a:cxnLst/>
              <a:rect l="l" t="t" r="r" b="b"/>
              <a:pathLst>
                <a:path w="4711" h="2710" extrusionOk="0">
                  <a:moveTo>
                    <a:pt x="0" y="1"/>
                  </a:moveTo>
                  <a:lnTo>
                    <a:pt x="0" y="2709"/>
                  </a:lnTo>
                  <a:lnTo>
                    <a:pt x="4710" y="2709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275;p67"/>
            <p:cNvSpPr/>
            <p:nvPr/>
          </p:nvSpPr>
          <p:spPr>
            <a:xfrm>
              <a:off x="13363850" y="4517700"/>
              <a:ext cx="129150" cy="68875"/>
            </a:xfrm>
            <a:custGeom>
              <a:avLst/>
              <a:gdLst/>
              <a:ahLst/>
              <a:cxnLst/>
              <a:rect l="l" t="t" r="r" b="b"/>
              <a:pathLst>
                <a:path w="5166" h="2755" extrusionOk="0">
                  <a:moveTo>
                    <a:pt x="4712" y="453"/>
                  </a:moveTo>
                  <a:lnTo>
                    <a:pt x="4712" y="2299"/>
                  </a:lnTo>
                  <a:lnTo>
                    <a:pt x="454" y="2299"/>
                  </a:lnTo>
                  <a:lnTo>
                    <a:pt x="454" y="453"/>
                  </a:lnTo>
                  <a:close/>
                  <a:moveTo>
                    <a:pt x="0" y="1"/>
                  </a:moveTo>
                  <a:lnTo>
                    <a:pt x="0" y="2754"/>
                  </a:lnTo>
                  <a:lnTo>
                    <a:pt x="5165" y="2754"/>
                  </a:lnTo>
                  <a:lnTo>
                    <a:pt x="51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276;p67"/>
            <p:cNvSpPr/>
            <p:nvPr/>
          </p:nvSpPr>
          <p:spPr>
            <a:xfrm>
              <a:off x="12372175" y="4192800"/>
              <a:ext cx="221325" cy="747575"/>
            </a:xfrm>
            <a:custGeom>
              <a:avLst/>
              <a:gdLst/>
              <a:ahLst/>
              <a:cxnLst/>
              <a:rect l="l" t="t" r="r" b="b"/>
              <a:pathLst>
                <a:path w="8853" h="29903" extrusionOk="0">
                  <a:moveTo>
                    <a:pt x="1004" y="0"/>
                  </a:moveTo>
                  <a:cubicBezTo>
                    <a:pt x="932" y="0"/>
                    <a:pt x="860" y="8"/>
                    <a:pt x="787" y="26"/>
                  </a:cubicBezTo>
                  <a:cubicBezTo>
                    <a:pt x="300" y="144"/>
                    <a:pt x="0" y="639"/>
                    <a:pt x="122" y="1126"/>
                  </a:cubicBezTo>
                  <a:lnTo>
                    <a:pt x="6971" y="29208"/>
                  </a:lnTo>
                  <a:cubicBezTo>
                    <a:pt x="7069" y="29616"/>
                    <a:pt x="7433" y="29901"/>
                    <a:pt x="7852" y="29902"/>
                  </a:cubicBezTo>
                  <a:cubicBezTo>
                    <a:pt x="7925" y="29902"/>
                    <a:pt x="7998" y="29893"/>
                    <a:pt x="8067" y="29876"/>
                  </a:cubicBezTo>
                  <a:cubicBezTo>
                    <a:pt x="8555" y="29757"/>
                    <a:pt x="8853" y="29267"/>
                    <a:pt x="8735" y="28779"/>
                  </a:cubicBezTo>
                  <a:lnTo>
                    <a:pt x="1885" y="697"/>
                  </a:lnTo>
                  <a:cubicBezTo>
                    <a:pt x="1786" y="279"/>
                    <a:pt x="1414" y="0"/>
                    <a:pt x="1004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277;p67"/>
            <p:cNvSpPr/>
            <p:nvPr/>
          </p:nvSpPr>
          <p:spPr>
            <a:xfrm>
              <a:off x="11703000" y="4192800"/>
              <a:ext cx="221350" cy="747575"/>
            </a:xfrm>
            <a:custGeom>
              <a:avLst/>
              <a:gdLst/>
              <a:ahLst/>
              <a:cxnLst/>
              <a:rect l="l" t="t" r="r" b="b"/>
              <a:pathLst>
                <a:path w="8854" h="29903" extrusionOk="0">
                  <a:moveTo>
                    <a:pt x="7850" y="0"/>
                  </a:moveTo>
                  <a:cubicBezTo>
                    <a:pt x="7440" y="0"/>
                    <a:pt x="7069" y="279"/>
                    <a:pt x="6968" y="697"/>
                  </a:cubicBezTo>
                  <a:lnTo>
                    <a:pt x="120" y="28779"/>
                  </a:lnTo>
                  <a:cubicBezTo>
                    <a:pt x="1" y="29267"/>
                    <a:pt x="299" y="29757"/>
                    <a:pt x="786" y="29876"/>
                  </a:cubicBezTo>
                  <a:cubicBezTo>
                    <a:pt x="856" y="29893"/>
                    <a:pt x="929" y="29902"/>
                    <a:pt x="1002" y="29902"/>
                  </a:cubicBezTo>
                  <a:cubicBezTo>
                    <a:pt x="1421" y="29901"/>
                    <a:pt x="1784" y="29616"/>
                    <a:pt x="1883" y="29208"/>
                  </a:cubicBezTo>
                  <a:lnTo>
                    <a:pt x="8733" y="1126"/>
                  </a:lnTo>
                  <a:cubicBezTo>
                    <a:pt x="8854" y="639"/>
                    <a:pt x="8555" y="144"/>
                    <a:pt x="8067" y="26"/>
                  </a:cubicBezTo>
                  <a:cubicBezTo>
                    <a:pt x="7994" y="8"/>
                    <a:pt x="7922" y="0"/>
                    <a:pt x="7850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278;p67"/>
            <p:cNvSpPr/>
            <p:nvPr/>
          </p:nvSpPr>
          <p:spPr>
            <a:xfrm>
              <a:off x="12516175" y="4126575"/>
              <a:ext cx="221550" cy="747900"/>
            </a:xfrm>
            <a:custGeom>
              <a:avLst/>
              <a:gdLst/>
              <a:ahLst/>
              <a:cxnLst/>
              <a:rect l="l" t="t" r="r" b="b"/>
              <a:pathLst>
                <a:path w="8862" h="29916" extrusionOk="0">
                  <a:moveTo>
                    <a:pt x="1009" y="0"/>
                  </a:moveTo>
                  <a:cubicBezTo>
                    <a:pt x="938" y="0"/>
                    <a:pt x="865" y="9"/>
                    <a:pt x="793" y="26"/>
                  </a:cubicBezTo>
                  <a:cubicBezTo>
                    <a:pt x="299" y="147"/>
                    <a:pt x="0" y="649"/>
                    <a:pt x="130" y="1141"/>
                  </a:cubicBezTo>
                  <a:lnTo>
                    <a:pt x="6980" y="29223"/>
                  </a:lnTo>
                  <a:cubicBezTo>
                    <a:pt x="7078" y="29629"/>
                    <a:pt x="7442" y="29915"/>
                    <a:pt x="7861" y="29915"/>
                  </a:cubicBezTo>
                  <a:cubicBezTo>
                    <a:pt x="7934" y="29915"/>
                    <a:pt x="8005" y="29907"/>
                    <a:pt x="8076" y="29891"/>
                  </a:cubicBezTo>
                  <a:cubicBezTo>
                    <a:pt x="8564" y="29771"/>
                    <a:pt x="8862" y="29280"/>
                    <a:pt x="8743" y="28792"/>
                  </a:cubicBezTo>
                  <a:lnTo>
                    <a:pt x="1894" y="710"/>
                  </a:lnTo>
                  <a:cubicBezTo>
                    <a:pt x="1800" y="287"/>
                    <a:pt x="1424" y="0"/>
                    <a:pt x="1009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279;p67"/>
            <p:cNvSpPr/>
            <p:nvPr/>
          </p:nvSpPr>
          <p:spPr>
            <a:xfrm>
              <a:off x="11847200" y="4126575"/>
              <a:ext cx="221550" cy="747900"/>
            </a:xfrm>
            <a:custGeom>
              <a:avLst/>
              <a:gdLst/>
              <a:ahLst/>
              <a:cxnLst/>
              <a:rect l="l" t="t" r="r" b="b"/>
              <a:pathLst>
                <a:path w="8862" h="29916" extrusionOk="0">
                  <a:moveTo>
                    <a:pt x="7853" y="0"/>
                  </a:moveTo>
                  <a:cubicBezTo>
                    <a:pt x="7439" y="0"/>
                    <a:pt x="7064" y="287"/>
                    <a:pt x="6969" y="710"/>
                  </a:cubicBezTo>
                  <a:lnTo>
                    <a:pt x="120" y="28792"/>
                  </a:lnTo>
                  <a:cubicBezTo>
                    <a:pt x="0" y="29280"/>
                    <a:pt x="300" y="29771"/>
                    <a:pt x="787" y="29891"/>
                  </a:cubicBezTo>
                  <a:cubicBezTo>
                    <a:pt x="857" y="29907"/>
                    <a:pt x="930" y="29915"/>
                    <a:pt x="1003" y="29915"/>
                  </a:cubicBezTo>
                  <a:cubicBezTo>
                    <a:pt x="1420" y="29915"/>
                    <a:pt x="1784" y="29629"/>
                    <a:pt x="1883" y="29223"/>
                  </a:cubicBezTo>
                  <a:lnTo>
                    <a:pt x="8732" y="1141"/>
                  </a:lnTo>
                  <a:cubicBezTo>
                    <a:pt x="8862" y="649"/>
                    <a:pt x="8564" y="147"/>
                    <a:pt x="8069" y="26"/>
                  </a:cubicBezTo>
                  <a:cubicBezTo>
                    <a:pt x="7997" y="9"/>
                    <a:pt x="7924" y="0"/>
                    <a:pt x="7853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280;p67"/>
            <p:cNvSpPr/>
            <p:nvPr/>
          </p:nvSpPr>
          <p:spPr>
            <a:xfrm>
              <a:off x="11717700" y="3186850"/>
              <a:ext cx="1189425" cy="1108300"/>
            </a:xfrm>
            <a:custGeom>
              <a:avLst/>
              <a:gdLst/>
              <a:ahLst/>
              <a:cxnLst/>
              <a:rect l="l" t="t" r="r" b="b"/>
              <a:pathLst>
                <a:path w="47577" h="44332" extrusionOk="0">
                  <a:moveTo>
                    <a:pt x="28885" y="1"/>
                  </a:moveTo>
                  <a:cubicBezTo>
                    <a:pt x="21135" y="1"/>
                    <a:pt x="13430" y="2071"/>
                    <a:pt x="12388" y="5717"/>
                  </a:cubicBezTo>
                  <a:cubicBezTo>
                    <a:pt x="10280" y="13098"/>
                    <a:pt x="18881" y="32036"/>
                    <a:pt x="15156" y="33788"/>
                  </a:cubicBezTo>
                  <a:cubicBezTo>
                    <a:pt x="12916" y="34843"/>
                    <a:pt x="10205" y="35694"/>
                    <a:pt x="5771" y="36345"/>
                  </a:cubicBezTo>
                  <a:cubicBezTo>
                    <a:pt x="1" y="37196"/>
                    <a:pt x="1028" y="44331"/>
                    <a:pt x="5771" y="44331"/>
                  </a:cubicBezTo>
                  <a:lnTo>
                    <a:pt x="34133" y="44331"/>
                  </a:lnTo>
                  <a:cubicBezTo>
                    <a:pt x="39273" y="44331"/>
                    <a:pt x="39669" y="39323"/>
                    <a:pt x="39669" y="35633"/>
                  </a:cubicBezTo>
                  <a:cubicBezTo>
                    <a:pt x="39669" y="31942"/>
                    <a:pt x="47576" y="16656"/>
                    <a:pt x="45730" y="7035"/>
                  </a:cubicBezTo>
                  <a:cubicBezTo>
                    <a:pt x="44798" y="2169"/>
                    <a:pt x="36818" y="1"/>
                    <a:pt x="28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281;p67"/>
            <p:cNvSpPr/>
            <p:nvPr/>
          </p:nvSpPr>
          <p:spPr>
            <a:xfrm>
              <a:off x="12117325" y="4754875"/>
              <a:ext cx="330950" cy="151550"/>
            </a:xfrm>
            <a:custGeom>
              <a:avLst/>
              <a:gdLst/>
              <a:ahLst/>
              <a:cxnLst/>
              <a:rect l="l" t="t" r="r" b="b"/>
              <a:pathLst>
                <a:path w="13238" h="6062" extrusionOk="0">
                  <a:moveTo>
                    <a:pt x="12135" y="1"/>
                  </a:moveTo>
                  <a:lnTo>
                    <a:pt x="5503" y="974"/>
                  </a:lnTo>
                  <a:cubicBezTo>
                    <a:pt x="5503" y="974"/>
                    <a:pt x="0" y="4002"/>
                    <a:pt x="227" y="5547"/>
                  </a:cubicBezTo>
                  <a:cubicBezTo>
                    <a:pt x="281" y="5917"/>
                    <a:pt x="999" y="6061"/>
                    <a:pt x="2067" y="6061"/>
                  </a:cubicBezTo>
                  <a:cubicBezTo>
                    <a:pt x="5465" y="6061"/>
                    <a:pt x="12404" y="4601"/>
                    <a:pt x="12764" y="4296"/>
                  </a:cubicBezTo>
                  <a:cubicBezTo>
                    <a:pt x="13237" y="3896"/>
                    <a:pt x="12135" y="1"/>
                    <a:pt x="12135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282;p67"/>
            <p:cNvSpPr/>
            <p:nvPr/>
          </p:nvSpPr>
          <p:spPr>
            <a:xfrm>
              <a:off x="12105325" y="4856775"/>
              <a:ext cx="352375" cy="63250"/>
            </a:xfrm>
            <a:custGeom>
              <a:avLst/>
              <a:gdLst/>
              <a:ahLst/>
              <a:cxnLst/>
              <a:rect l="l" t="t" r="r" b="b"/>
              <a:pathLst>
                <a:path w="14095" h="2530" extrusionOk="0">
                  <a:moveTo>
                    <a:pt x="13402" y="0"/>
                  </a:moveTo>
                  <a:cubicBezTo>
                    <a:pt x="13356" y="0"/>
                    <a:pt x="13309" y="7"/>
                    <a:pt x="13260" y="22"/>
                  </a:cubicBezTo>
                  <a:cubicBezTo>
                    <a:pt x="11089" y="687"/>
                    <a:pt x="8920" y="1078"/>
                    <a:pt x="6677" y="1368"/>
                  </a:cubicBezTo>
                  <a:cubicBezTo>
                    <a:pt x="5512" y="1519"/>
                    <a:pt x="4358" y="1646"/>
                    <a:pt x="3203" y="1646"/>
                  </a:cubicBezTo>
                  <a:cubicBezTo>
                    <a:pt x="2354" y="1646"/>
                    <a:pt x="1504" y="1577"/>
                    <a:pt x="649" y="1400"/>
                  </a:cubicBezTo>
                  <a:cubicBezTo>
                    <a:pt x="623" y="1394"/>
                    <a:pt x="597" y="1392"/>
                    <a:pt x="573" y="1392"/>
                  </a:cubicBezTo>
                  <a:cubicBezTo>
                    <a:pt x="163" y="1392"/>
                    <a:pt x="0" y="2096"/>
                    <a:pt x="438" y="2212"/>
                  </a:cubicBezTo>
                  <a:cubicBezTo>
                    <a:pt x="1329" y="2445"/>
                    <a:pt x="2232" y="2530"/>
                    <a:pt x="3138" y="2530"/>
                  </a:cubicBezTo>
                  <a:cubicBezTo>
                    <a:pt x="4296" y="2530"/>
                    <a:pt x="5457" y="2391"/>
                    <a:pt x="6606" y="2242"/>
                  </a:cubicBezTo>
                  <a:cubicBezTo>
                    <a:pt x="8994" y="1934"/>
                    <a:pt x="11301" y="1523"/>
                    <a:pt x="13611" y="817"/>
                  </a:cubicBezTo>
                  <a:cubicBezTo>
                    <a:pt x="14094" y="669"/>
                    <a:pt x="13847" y="0"/>
                    <a:pt x="13402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283;p67"/>
            <p:cNvSpPr/>
            <p:nvPr/>
          </p:nvSpPr>
          <p:spPr>
            <a:xfrm>
              <a:off x="12218450" y="4777975"/>
              <a:ext cx="58350" cy="35150"/>
            </a:xfrm>
            <a:custGeom>
              <a:avLst/>
              <a:gdLst/>
              <a:ahLst/>
              <a:cxnLst/>
              <a:rect l="l" t="t" r="r" b="b"/>
              <a:pathLst>
                <a:path w="2334" h="1406" extrusionOk="0">
                  <a:moveTo>
                    <a:pt x="727" y="0"/>
                  </a:moveTo>
                  <a:cubicBezTo>
                    <a:pt x="480" y="0"/>
                    <a:pt x="249" y="87"/>
                    <a:pt x="75" y="302"/>
                  </a:cubicBezTo>
                  <a:cubicBezTo>
                    <a:pt x="0" y="393"/>
                    <a:pt x="47" y="543"/>
                    <a:pt x="155" y="584"/>
                  </a:cubicBezTo>
                  <a:cubicBezTo>
                    <a:pt x="432" y="690"/>
                    <a:pt x="739" y="696"/>
                    <a:pt x="1010" y="818"/>
                  </a:cubicBezTo>
                  <a:cubicBezTo>
                    <a:pt x="1282" y="942"/>
                    <a:pt x="1449" y="1158"/>
                    <a:pt x="1675" y="1339"/>
                  </a:cubicBezTo>
                  <a:cubicBezTo>
                    <a:pt x="1733" y="1385"/>
                    <a:pt x="1801" y="1406"/>
                    <a:pt x="1868" y="1406"/>
                  </a:cubicBezTo>
                  <a:cubicBezTo>
                    <a:pt x="2102" y="1406"/>
                    <a:pt x="2334" y="1159"/>
                    <a:pt x="2203" y="918"/>
                  </a:cubicBezTo>
                  <a:cubicBezTo>
                    <a:pt x="1962" y="473"/>
                    <a:pt x="1301" y="0"/>
                    <a:pt x="727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284;p67"/>
            <p:cNvSpPr/>
            <p:nvPr/>
          </p:nvSpPr>
          <p:spPr>
            <a:xfrm>
              <a:off x="12197475" y="4793175"/>
              <a:ext cx="58350" cy="35150"/>
            </a:xfrm>
            <a:custGeom>
              <a:avLst/>
              <a:gdLst/>
              <a:ahLst/>
              <a:cxnLst/>
              <a:rect l="l" t="t" r="r" b="b"/>
              <a:pathLst>
                <a:path w="2334" h="1406" extrusionOk="0">
                  <a:moveTo>
                    <a:pt x="728" y="0"/>
                  </a:moveTo>
                  <a:cubicBezTo>
                    <a:pt x="481" y="0"/>
                    <a:pt x="251" y="87"/>
                    <a:pt x="76" y="302"/>
                  </a:cubicBezTo>
                  <a:cubicBezTo>
                    <a:pt x="0" y="392"/>
                    <a:pt x="47" y="543"/>
                    <a:pt x="156" y="584"/>
                  </a:cubicBezTo>
                  <a:cubicBezTo>
                    <a:pt x="434" y="690"/>
                    <a:pt x="739" y="696"/>
                    <a:pt x="1011" y="818"/>
                  </a:cubicBezTo>
                  <a:cubicBezTo>
                    <a:pt x="1283" y="942"/>
                    <a:pt x="1450" y="1158"/>
                    <a:pt x="1676" y="1339"/>
                  </a:cubicBezTo>
                  <a:cubicBezTo>
                    <a:pt x="1734" y="1385"/>
                    <a:pt x="1801" y="1406"/>
                    <a:pt x="1868" y="1406"/>
                  </a:cubicBezTo>
                  <a:cubicBezTo>
                    <a:pt x="2101" y="1406"/>
                    <a:pt x="2334" y="1159"/>
                    <a:pt x="2204" y="918"/>
                  </a:cubicBezTo>
                  <a:cubicBezTo>
                    <a:pt x="1963" y="474"/>
                    <a:pt x="1302" y="0"/>
                    <a:pt x="728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285;p67"/>
            <p:cNvSpPr/>
            <p:nvPr/>
          </p:nvSpPr>
          <p:spPr>
            <a:xfrm>
              <a:off x="12176525" y="4808375"/>
              <a:ext cx="58350" cy="35150"/>
            </a:xfrm>
            <a:custGeom>
              <a:avLst/>
              <a:gdLst/>
              <a:ahLst/>
              <a:cxnLst/>
              <a:rect l="l" t="t" r="r" b="b"/>
              <a:pathLst>
                <a:path w="2334" h="1406" extrusionOk="0">
                  <a:moveTo>
                    <a:pt x="728" y="0"/>
                  </a:moveTo>
                  <a:cubicBezTo>
                    <a:pt x="481" y="0"/>
                    <a:pt x="251" y="87"/>
                    <a:pt x="76" y="302"/>
                  </a:cubicBezTo>
                  <a:cubicBezTo>
                    <a:pt x="0" y="392"/>
                    <a:pt x="47" y="543"/>
                    <a:pt x="156" y="584"/>
                  </a:cubicBezTo>
                  <a:cubicBezTo>
                    <a:pt x="434" y="690"/>
                    <a:pt x="739" y="696"/>
                    <a:pt x="1011" y="819"/>
                  </a:cubicBezTo>
                  <a:cubicBezTo>
                    <a:pt x="1283" y="942"/>
                    <a:pt x="1451" y="1158"/>
                    <a:pt x="1676" y="1339"/>
                  </a:cubicBezTo>
                  <a:cubicBezTo>
                    <a:pt x="1734" y="1385"/>
                    <a:pt x="1801" y="1406"/>
                    <a:pt x="1868" y="1406"/>
                  </a:cubicBezTo>
                  <a:cubicBezTo>
                    <a:pt x="2101" y="1406"/>
                    <a:pt x="2334" y="1159"/>
                    <a:pt x="2203" y="918"/>
                  </a:cubicBezTo>
                  <a:cubicBezTo>
                    <a:pt x="1962" y="474"/>
                    <a:pt x="1302" y="0"/>
                    <a:pt x="728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286;p67"/>
            <p:cNvSpPr/>
            <p:nvPr/>
          </p:nvSpPr>
          <p:spPr>
            <a:xfrm>
              <a:off x="12015775" y="3999825"/>
              <a:ext cx="411575" cy="793325"/>
            </a:xfrm>
            <a:custGeom>
              <a:avLst/>
              <a:gdLst/>
              <a:ahLst/>
              <a:cxnLst/>
              <a:rect l="l" t="t" r="r" b="b"/>
              <a:pathLst>
                <a:path w="16463" h="31733" extrusionOk="0">
                  <a:moveTo>
                    <a:pt x="6328" y="0"/>
                  </a:moveTo>
                  <a:cubicBezTo>
                    <a:pt x="3795" y="0"/>
                    <a:pt x="1453" y="1962"/>
                    <a:pt x="1079" y="4624"/>
                  </a:cubicBezTo>
                  <a:cubicBezTo>
                    <a:pt x="1" y="12279"/>
                    <a:pt x="7334" y="31366"/>
                    <a:pt x="8526" y="31666"/>
                  </a:cubicBezTo>
                  <a:cubicBezTo>
                    <a:pt x="8706" y="31711"/>
                    <a:pt x="8999" y="31732"/>
                    <a:pt x="9367" y="31732"/>
                  </a:cubicBezTo>
                  <a:cubicBezTo>
                    <a:pt x="11439" y="31732"/>
                    <a:pt x="15900" y="31062"/>
                    <a:pt x="16151" y="30194"/>
                  </a:cubicBezTo>
                  <a:cubicBezTo>
                    <a:pt x="16463" y="29125"/>
                    <a:pt x="15481" y="14092"/>
                    <a:pt x="12100" y="5009"/>
                  </a:cubicBezTo>
                  <a:cubicBezTo>
                    <a:pt x="10762" y="1413"/>
                    <a:pt x="8476" y="0"/>
                    <a:pt x="6328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287;p67"/>
            <p:cNvSpPr/>
            <p:nvPr/>
          </p:nvSpPr>
          <p:spPr>
            <a:xfrm>
              <a:off x="12023600" y="3988525"/>
              <a:ext cx="404725" cy="812475"/>
            </a:xfrm>
            <a:custGeom>
              <a:avLst/>
              <a:gdLst/>
              <a:ahLst/>
              <a:cxnLst/>
              <a:rect l="l" t="t" r="r" b="b"/>
              <a:pathLst>
                <a:path w="16189" h="32499" extrusionOk="0">
                  <a:moveTo>
                    <a:pt x="5756" y="0"/>
                  </a:moveTo>
                  <a:cubicBezTo>
                    <a:pt x="2674" y="0"/>
                    <a:pt x="0" y="3055"/>
                    <a:pt x="357" y="8235"/>
                  </a:cubicBezTo>
                  <a:cubicBezTo>
                    <a:pt x="1020" y="17864"/>
                    <a:pt x="7456" y="32019"/>
                    <a:pt x="7751" y="32198"/>
                  </a:cubicBezTo>
                  <a:cubicBezTo>
                    <a:pt x="8100" y="32410"/>
                    <a:pt x="8695" y="32498"/>
                    <a:pt x="9413" y="32498"/>
                  </a:cubicBezTo>
                  <a:cubicBezTo>
                    <a:pt x="11955" y="32498"/>
                    <a:pt x="16039" y="31394"/>
                    <a:pt x="16189" y="30786"/>
                  </a:cubicBezTo>
                  <a:cubicBezTo>
                    <a:pt x="16189" y="30786"/>
                    <a:pt x="16169" y="17700"/>
                    <a:pt x="12942" y="7352"/>
                  </a:cubicBezTo>
                  <a:cubicBezTo>
                    <a:pt x="11353" y="2255"/>
                    <a:pt x="8403" y="0"/>
                    <a:pt x="5756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288;p67"/>
            <p:cNvSpPr/>
            <p:nvPr/>
          </p:nvSpPr>
          <p:spPr>
            <a:xfrm>
              <a:off x="11727000" y="4052250"/>
              <a:ext cx="222925" cy="306400"/>
            </a:xfrm>
            <a:custGeom>
              <a:avLst/>
              <a:gdLst/>
              <a:ahLst/>
              <a:cxnLst/>
              <a:rect l="l" t="t" r="r" b="b"/>
              <a:pathLst>
                <a:path w="8917" h="12256" extrusionOk="0">
                  <a:moveTo>
                    <a:pt x="5027" y="1"/>
                  </a:moveTo>
                  <a:cubicBezTo>
                    <a:pt x="4916" y="1"/>
                    <a:pt x="4833" y="19"/>
                    <a:pt x="4784" y="61"/>
                  </a:cubicBezTo>
                  <a:cubicBezTo>
                    <a:pt x="4311" y="463"/>
                    <a:pt x="1" y="11744"/>
                    <a:pt x="1489" y="12223"/>
                  </a:cubicBezTo>
                  <a:cubicBezTo>
                    <a:pt x="1558" y="12245"/>
                    <a:pt x="1631" y="12255"/>
                    <a:pt x="1710" y="12255"/>
                  </a:cubicBezTo>
                  <a:cubicBezTo>
                    <a:pt x="3328" y="12255"/>
                    <a:pt x="6868" y="7769"/>
                    <a:pt x="6868" y="7769"/>
                  </a:cubicBezTo>
                  <a:lnTo>
                    <a:pt x="8916" y="1388"/>
                  </a:lnTo>
                  <a:cubicBezTo>
                    <a:pt x="8916" y="1388"/>
                    <a:pt x="5977" y="1"/>
                    <a:pt x="5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89;p67"/>
            <p:cNvSpPr/>
            <p:nvPr/>
          </p:nvSpPr>
          <p:spPr>
            <a:xfrm>
              <a:off x="11740100" y="4037000"/>
              <a:ext cx="115775" cy="332425"/>
            </a:xfrm>
            <a:custGeom>
              <a:avLst/>
              <a:gdLst/>
              <a:ahLst/>
              <a:cxnLst/>
              <a:rect l="l" t="t" r="r" b="b"/>
              <a:pathLst>
                <a:path w="4631" h="13297" extrusionOk="0">
                  <a:moveTo>
                    <a:pt x="4043" y="0"/>
                  </a:moveTo>
                  <a:cubicBezTo>
                    <a:pt x="3922" y="0"/>
                    <a:pt x="3805" y="62"/>
                    <a:pt x="3730" y="211"/>
                  </a:cubicBezTo>
                  <a:cubicBezTo>
                    <a:pt x="2652" y="2373"/>
                    <a:pt x="1868" y="4581"/>
                    <a:pt x="1173" y="6887"/>
                  </a:cubicBezTo>
                  <a:cubicBezTo>
                    <a:pt x="577" y="8862"/>
                    <a:pt x="1" y="10884"/>
                    <a:pt x="191" y="12974"/>
                  </a:cubicBezTo>
                  <a:cubicBezTo>
                    <a:pt x="211" y="13194"/>
                    <a:pt x="393" y="13297"/>
                    <a:pt x="582" y="13297"/>
                  </a:cubicBezTo>
                  <a:cubicBezTo>
                    <a:pt x="804" y="13297"/>
                    <a:pt x="1035" y="13156"/>
                    <a:pt x="1025" y="12901"/>
                  </a:cubicBezTo>
                  <a:cubicBezTo>
                    <a:pt x="945" y="10839"/>
                    <a:pt x="1458" y="8910"/>
                    <a:pt x="2047" y="6959"/>
                  </a:cubicBezTo>
                  <a:cubicBezTo>
                    <a:pt x="2702" y="4795"/>
                    <a:pt x="3444" y="2719"/>
                    <a:pt x="4458" y="687"/>
                  </a:cubicBezTo>
                  <a:cubicBezTo>
                    <a:pt x="4631" y="339"/>
                    <a:pt x="4326" y="0"/>
                    <a:pt x="4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90;p67"/>
            <p:cNvSpPr/>
            <p:nvPr/>
          </p:nvSpPr>
          <p:spPr>
            <a:xfrm>
              <a:off x="11864525" y="4222900"/>
              <a:ext cx="42275" cy="57175"/>
            </a:xfrm>
            <a:custGeom>
              <a:avLst/>
              <a:gdLst/>
              <a:ahLst/>
              <a:cxnLst/>
              <a:rect l="l" t="t" r="r" b="b"/>
              <a:pathLst>
                <a:path w="1691" h="2287" extrusionOk="0">
                  <a:moveTo>
                    <a:pt x="450" y="1"/>
                  </a:moveTo>
                  <a:cubicBezTo>
                    <a:pt x="216" y="1"/>
                    <a:pt x="1" y="284"/>
                    <a:pt x="131" y="517"/>
                  </a:cubicBezTo>
                  <a:cubicBezTo>
                    <a:pt x="272" y="768"/>
                    <a:pt x="458" y="969"/>
                    <a:pt x="534" y="1257"/>
                  </a:cubicBezTo>
                  <a:cubicBezTo>
                    <a:pt x="611" y="1547"/>
                    <a:pt x="567" y="1849"/>
                    <a:pt x="625" y="2140"/>
                  </a:cubicBezTo>
                  <a:cubicBezTo>
                    <a:pt x="642" y="2225"/>
                    <a:pt x="725" y="2287"/>
                    <a:pt x="810" y="2287"/>
                  </a:cubicBezTo>
                  <a:cubicBezTo>
                    <a:pt x="838" y="2287"/>
                    <a:pt x="866" y="2280"/>
                    <a:pt x="891" y="2265"/>
                  </a:cubicBezTo>
                  <a:cubicBezTo>
                    <a:pt x="1690" y="1808"/>
                    <a:pt x="1203" y="510"/>
                    <a:pt x="633" y="66"/>
                  </a:cubicBezTo>
                  <a:cubicBezTo>
                    <a:pt x="574" y="20"/>
                    <a:pt x="511" y="1"/>
                    <a:pt x="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91;p67"/>
            <p:cNvSpPr/>
            <p:nvPr/>
          </p:nvSpPr>
          <p:spPr>
            <a:xfrm>
              <a:off x="11846075" y="4241075"/>
              <a:ext cx="42275" cy="57175"/>
            </a:xfrm>
            <a:custGeom>
              <a:avLst/>
              <a:gdLst/>
              <a:ahLst/>
              <a:cxnLst/>
              <a:rect l="l" t="t" r="r" b="b"/>
              <a:pathLst>
                <a:path w="1691" h="2287" extrusionOk="0">
                  <a:moveTo>
                    <a:pt x="451" y="0"/>
                  </a:moveTo>
                  <a:cubicBezTo>
                    <a:pt x="217" y="0"/>
                    <a:pt x="1" y="284"/>
                    <a:pt x="131" y="517"/>
                  </a:cubicBezTo>
                  <a:cubicBezTo>
                    <a:pt x="272" y="769"/>
                    <a:pt x="459" y="969"/>
                    <a:pt x="534" y="1257"/>
                  </a:cubicBezTo>
                  <a:cubicBezTo>
                    <a:pt x="611" y="1545"/>
                    <a:pt x="566" y="1848"/>
                    <a:pt x="626" y="2140"/>
                  </a:cubicBezTo>
                  <a:cubicBezTo>
                    <a:pt x="642" y="2226"/>
                    <a:pt x="726" y="2286"/>
                    <a:pt x="811" y="2286"/>
                  </a:cubicBezTo>
                  <a:cubicBezTo>
                    <a:pt x="839" y="2286"/>
                    <a:pt x="866" y="2280"/>
                    <a:pt x="892" y="2266"/>
                  </a:cubicBezTo>
                  <a:cubicBezTo>
                    <a:pt x="1691" y="1809"/>
                    <a:pt x="1202" y="510"/>
                    <a:pt x="633" y="65"/>
                  </a:cubicBezTo>
                  <a:cubicBezTo>
                    <a:pt x="575" y="20"/>
                    <a:pt x="513" y="0"/>
                    <a:pt x="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92;p67"/>
            <p:cNvSpPr/>
            <p:nvPr/>
          </p:nvSpPr>
          <p:spPr>
            <a:xfrm>
              <a:off x="11827650" y="4259250"/>
              <a:ext cx="42275" cy="57175"/>
            </a:xfrm>
            <a:custGeom>
              <a:avLst/>
              <a:gdLst/>
              <a:ahLst/>
              <a:cxnLst/>
              <a:rect l="l" t="t" r="r" b="b"/>
              <a:pathLst>
                <a:path w="1691" h="2287" extrusionOk="0">
                  <a:moveTo>
                    <a:pt x="451" y="1"/>
                  </a:moveTo>
                  <a:cubicBezTo>
                    <a:pt x="216" y="1"/>
                    <a:pt x="0" y="285"/>
                    <a:pt x="131" y="517"/>
                  </a:cubicBezTo>
                  <a:cubicBezTo>
                    <a:pt x="272" y="769"/>
                    <a:pt x="458" y="970"/>
                    <a:pt x="534" y="1258"/>
                  </a:cubicBezTo>
                  <a:cubicBezTo>
                    <a:pt x="611" y="1546"/>
                    <a:pt x="566" y="1848"/>
                    <a:pt x="625" y="2141"/>
                  </a:cubicBezTo>
                  <a:cubicBezTo>
                    <a:pt x="642" y="2226"/>
                    <a:pt x="726" y="2287"/>
                    <a:pt x="810" y="2287"/>
                  </a:cubicBezTo>
                  <a:cubicBezTo>
                    <a:pt x="838" y="2287"/>
                    <a:pt x="866" y="2280"/>
                    <a:pt x="892" y="2266"/>
                  </a:cubicBezTo>
                  <a:cubicBezTo>
                    <a:pt x="1690" y="1808"/>
                    <a:pt x="1201" y="509"/>
                    <a:pt x="633" y="65"/>
                  </a:cubicBezTo>
                  <a:cubicBezTo>
                    <a:pt x="575" y="20"/>
                    <a:pt x="512" y="1"/>
                    <a:pt x="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93;p67"/>
            <p:cNvSpPr/>
            <p:nvPr/>
          </p:nvSpPr>
          <p:spPr>
            <a:xfrm>
              <a:off x="11862650" y="3788075"/>
              <a:ext cx="1056150" cy="464325"/>
            </a:xfrm>
            <a:custGeom>
              <a:avLst/>
              <a:gdLst/>
              <a:ahLst/>
              <a:cxnLst/>
              <a:rect l="l" t="t" r="r" b="b"/>
              <a:pathLst>
                <a:path w="42246" h="18573" extrusionOk="0">
                  <a:moveTo>
                    <a:pt x="10337" y="1"/>
                  </a:moveTo>
                  <a:cubicBezTo>
                    <a:pt x="9579" y="2138"/>
                    <a:pt x="10130" y="8133"/>
                    <a:pt x="10130" y="8133"/>
                  </a:cubicBezTo>
                  <a:cubicBezTo>
                    <a:pt x="10130" y="8133"/>
                    <a:pt x="2206" y="11165"/>
                    <a:pt x="1103" y="12267"/>
                  </a:cubicBezTo>
                  <a:cubicBezTo>
                    <a:pt x="1" y="13370"/>
                    <a:pt x="897" y="17644"/>
                    <a:pt x="1929" y="18263"/>
                  </a:cubicBezTo>
                  <a:cubicBezTo>
                    <a:pt x="2314" y="18494"/>
                    <a:pt x="5631" y="18572"/>
                    <a:pt x="9886" y="18572"/>
                  </a:cubicBezTo>
                  <a:cubicBezTo>
                    <a:pt x="17059" y="18572"/>
                    <a:pt x="26898" y="18350"/>
                    <a:pt x="29840" y="18263"/>
                  </a:cubicBezTo>
                  <a:cubicBezTo>
                    <a:pt x="34526" y="18125"/>
                    <a:pt x="39902" y="17299"/>
                    <a:pt x="41073" y="13302"/>
                  </a:cubicBezTo>
                  <a:cubicBezTo>
                    <a:pt x="42245" y="9304"/>
                    <a:pt x="40545" y="6552"/>
                    <a:pt x="38265" y="5393"/>
                  </a:cubicBezTo>
                  <a:cubicBezTo>
                    <a:pt x="36929" y="4714"/>
                    <a:pt x="35550" y="4546"/>
                    <a:pt x="34367" y="4546"/>
                  </a:cubicBezTo>
                  <a:cubicBezTo>
                    <a:pt x="33203" y="4546"/>
                    <a:pt x="32230" y="4709"/>
                    <a:pt x="31676" y="4709"/>
                  </a:cubicBezTo>
                  <a:cubicBezTo>
                    <a:pt x="31463" y="4709"/>
                    <a:pt x="31312" y="4685"/>
                    <a:pt x="31235" y="4619"/>
                  </a:cubicBezTo>
                  <a:cubicBezTo>
                    <a:pt x="30754" y="4205"/>
                    <a:pt x="30339" y="1007"/>
                    <a:pt x="29840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94;p67"/>
            <p:cNvSpPr/>
            <p:nvPr/>
          </p:nvSpPr>
          <p:spPr>
            <a:xfrm>
              <a:off x="11856625" y="3779475"/>
              <a:ext cx="1131400" cy="483700"/>
            </a:xfrm>
            <a:custGeom>
              <a:avLst/>
              <a:gdLst/>
              <a:ahLst/>
              <a:cxnLst/>
              <a:rect l="l" t="t" r="r" b="b"/>
              <a:pathLst>
                <a:path w="45256" h="19348" extrusionOk="0">
                  <a:moveTo>
                    <a:pt x="10510" y="0"/>
                  </a:moveTo>
                  <a:cubicBezTo>
                    <a:pt x="9510" y="2378"/>
                    <a:pt x="10165" y="8339"/>
                    <a:pt x="10165" y="8339"/>
                  </a:cubicBezTo>
                  <a:cubicBezTo>
                    <a:pt x="4479" y="10303"/>
                    <a:pt x="1474" y="11756"/>
                    <a:pt x="1241" y="12336"/>
                  </a:cubicBezTo>
                  <a:cubicBezTo>
                    <a:pt x="0" y="15420"/>
                    <a:pt x="1603" y="18865"/>
                    <a:pt x="2223" y="18916"/>
                  </a:cubicBezTo>
                  <a:cubicBezTo>
                    <a:pt x="2559" y="18943"/>
                    <a:pt x="10040" y="19348"/>
                    <a:pt x="18176" y="19348"/>
                  </a:cubicBezTo>
                  <a:cubicBezTo>
                    <a:pt x="25027" y="19348"/>
                    <a:pt x="32343" y="19061"/>
                    <a:pt x="36249" y="18021"/>
                  </a:cubicBezTo>
                  <a:cubicBezTo>
                    <a:pt x="45256" y="15625"/>
                    <a:pt x="43054" y="6694"/>
                    <a:pt x="38179" y="5376"/>
                  </a:cubicBezTo>
                  <a:cubicBezTo>
                    <a:pt x="36398" y="4895"/>
                    <a:pt x="35017" y="4769"/>
                    <a:pt x="33986" y="4769"/>
                  </a:cubicBezTo>
                  <a:cubicBezTo>
                    <a:pt x="32865" y="4769"/>
                    <a:pt x="32158" y="4918"/>
                    <a:pt x="31802" y="4918"/>
                  </a:cubicBezTo>
                  <a:cubicBezTo>
                    <a:pt x="31685" y="4918"/>
                    <a:pt x="31605" y="4902"/>
                    <a:pt x="31562" y="4858"/>
                  </a:cubicBezTo>
                  <a:cubicBezTo>
                    <a:pt x="31270" y="4566"/>
                    <a:pt x="30185" y="0"/>
                    <a:pt x="30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95;p67"/>
            <p:cNvSpPr/>
            <p:nvPr/>
          </p:nvSpPr>
          <p:spPr>
            <a:xfrm>
              <a:off x="12105925" y="3897500"/>
              <a:ext cx="405950" cy="91425"/>
            </a:xfrm>
            <a:custGeom>
              <a:avLst/>
              <a:gdLst/>
              <a:ahLst/>
              <a:cxnLst/>
              <a:rect l="l" t="t" r="r" b="b"/>
              <a:pathLst>
                <a:path w="16238" h="3657" extrusionOk="0">
                  <a:moveTo>
                    <a:pt x="13323" y="0"/>
                  </a:moveTo>
                  <a:cubicBezTo>
                    <a:pt x="13307" y="0"/>
                    <a:pt x="13290" y="7"/>
                    <a:pt x="13276" y="24"/>
                  </a:cubicBezTo>
                  <a:cubicBezTo>
                    <a:pt x="11844" y="1695"/>
                    <a:pt x="9264" y="1755"/>
                    <a:pt x="7235" y="2142"/>
                  </a:cubicBezTo>
                  <a:cubicBezTo>
                    <a:pt x="4846" y="2596"/>
                    <a:pt x="2353" y="2917"/>
                    <a:pt x="21" y="3614"/>
                  </a:cubicBezTo>
                  <a:cubicBezTo>
                    <a:pt x="0" y="3621"/>
                    <a:pt x="2" y="3656"/>
                    <a:pt x="24" y="3656"/>
                  </a:cubicBezTo>
                  <a:cubicBezTo>
                    <a:pt x="25" y="3656"/>
                    <a:pt x="26" y="3656"/>
                    <a:pt x="27" y="3656"/>
                  </a:cubicBezTo>
                  <a:cubicBezTo>
                    <a:pt x="2753" y="3422"/>
                    <a:pt x="5491" y="2716"/>
                    <a:pt x="8176" y="2206"/>
                  </a:cubicBezTo>
                  <a:cubicBezTo>
                    <a:pt x="9022" y="2046"/>
                    <a:pt x="10161" y="1945"/>
                    <a:pt x="11184" y="1647"/>
                  </a:cubicBezTo>
                  <a:cubicBezTo>
                    <a:pt x="12847" y="1452"/>
                    <a:pt x="14527" y="1320"/>
                    <a:pt x="16181" y="1060"/>
                  </a:cubicBezTo>
                  <a:cubicBezTo>
                    <a:pt x="16237" y="1050"/>
                    <a:pt x="16225" y="955"/>
                    <a:pt x="16170" y="955"/>
                  </a:cubicBezTo>
                  <a:cubicBezTo>
                    <a:pt x="16168" y="955"/>
                    <a:pt x="16167" y="955"/>
                    <a:pt x="16166" y="955"/>
                  </a:cubicBezTo>
                  <a:cubicBezTo>
                    <a:pt x="14656" y="1036"/>
                    <a:pt x="13146" y="1266"/>
                    <a:pt x="11648" y="1493"/>
                  </a:cubicBezTo>
                  <a:cubicBezTo>
                    <a:pt x="12396" y="1212"/>
                    <a:pt x="13040" y="793"/>
                    <a:pt x="13391" y="111"/>
                  </a:cubicBezTo>
                  <a:cubicBezTo>
                    <a:pt x="13418" y="60"/>
                    <a:pt x="13372" y="0"/>
                    <a:pt x="13323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96;p67"/>
            <p:cNvSpPr/>
            <p:nvPr/>
          </p:nvSpPr>
          <p:spPr>
            <a:xfrm>
              <a:off x="12036400" y="4258875"/>
              <a:ext cx="337050" cy="10275"/>
            </a:xfrm>
            <a:custGeom>
              <a:avLst/>
              <a:gdLst/>
              <a:ahLst/>
              <a:cxnLst/>
              <a:rect l="l" t="t" r="r" b="b"/>
              <a:pathLst>
                <a:path w="13482" h="411" extrusionOk="0">
                  <a:moveTo>
                    <a:pt x="1237" y="1"/>
                  </a:moveTo>
                  <a:cubicBezTo>
                    <a:pt x="842" y="1"/>
                    <a:pt x="446" y="3"/>
                    <a:pt x="50" y="9"/>
                  </a:cubicBezTo>
                  <a:cubicBezTo>
                    <a:pt x="1" y="9"/>
                    <a:pt x="4" y="79"/>
                    <a:pt x="50" y="84"/>
                  </a:cubicBezTo>
                  <a:cubicBezTo>
                    <a:pt x="2261" y="336"/>
                    <a:pt x="4494" y="411"/>
                    <a:pt x="6729" y="411"/>
                  </a:cubicBezTo>
                  <a:cubicBezTo>
                    <a:pt x="8953" y="411"/>
                    <a:pt x="11180" y="337"/>
                    <a:pt x="13389" y="289"/>
                  </a:cubicBezTo>
                  <a:cubicBezTo>
                    <a:pt x="13481" y="287"/>
                    <a:pt x="13482" y="144"/>
                    <a:pt x="13392" y="144"/>
                  </a:cubicBezTo>
                  <a:cubicBezTo>
                    <a:pt x="13391" y="144"/>
                    <a:pt x="13390" y="144"/>
                    <a:pt x="13389" y="144"/>
                  </a:cubicBezTo>
                  <a:cubicBezTo>
                    <a:pt x="12662" y="164"/>
                    <a:pt x="11935" y="172"/>
                    <a:pt x="11207" y="172"/>
                  </a:cubicBezTo>
                  <a:cubicBezTo>
                    <a:pt x="7883" y="172"/>
                    <a:pt x="4560" y="1"/>
                    <a:pt x="1237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97;p67"/>
            <p:cNvSpPr/>
            <p:nvPr/>
          </p:nvSpPr>
          <p:spPr>
            <a:xfrm>
              <a:off x="12631400" y="4103600"/>
              <a:ext cx="223550" cy="86975"/>
            </a:xfrm>
            <a:custGeom>
              <a:avLst/>
              <a:gdLst/>
              <a:ahLst/>
              <a:cxnLst/>
              <a:rect l="l" t="t" r="r" b="b"/>
              <a:pathLst>
                <a:path w="8942" h="3479" extrusionOk="0">
                  <a:moveTo>
                    <a:pt x="8860" y="1"/>
                  </a:moveTo>
                  <a:cubicBezTo>
                    <a:pt x="8851" y="1"/>
                    <a:pt x="8842" y="3"/>
                    <a:pt x="8832" y="9"/>
                  </a:cubicBezTo>
                  <a:cubicBezTo>
                    <a:pt x="6016" y="1533"/>
                    <a:pt x="3157" y="2733"/>
                    <a:pt x="24" y="3440"/>
                  </a:cubicBezTo>
                  <a:cubicBezTo>
                    <a:pt x="1" y="3445"/>
                    <a:pt x="9" y="3478"/>
                    <a:pt x="30" y="3478"/>
                  </a:cubicBezTo>
                  <a:cubicBezTo>
                    <a:pt x="32" y="3478"/>
                    <a:pt x="33" y="3478"/>
                    <a:pt x="34" y="3478"/>
                  </a:cubicBezTo>
                  <a:cubicBezTo>
                    <a:pt x="3130" y="2899"/>
                    <a:pt x="6222" y="1806"/>
                    <a:pt x="8889" y="106"/>
                  </a:cubicBezTo>
                  <a:cubicBezTo>
                    <a:pt x="8942" y="73"/>
                    <a:pt x="8910" y="1"/>
                    <a:pt x="8860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98;p67"/>
            <p:cNvSpPr/>
            <p:nvPr/>
          </p:nvSpPr>
          <p:spPr>
            <a:xfrm>
              <a:off x="12117575" y="4287125"/>
              <a:ext cx="104950" cy="338225"/>
            </a:xfrm>
            <a:custGeom>
              <a:avLst/>
              <a:gdLst/>
              <a:ahLst/>
              <a:cxnLst/>
              <a:rect l="l" t="t" r="r" b="b"/>
              <a:pathLst>
                <a:path w="4198" h="13529" extrusionOk="0">
                  <a:moveTo>
                    <a:pt x="38" y="0"/>
                  </a:moveTo>
                  <a:cubicBezTo>
                    <a:pt x="20" y="0"/>
                    <a:pt x="0" y="16"/>
                    <a:pt x="6" y="40"/>
                  </a:cubicBezTo>
                  <a:cubicBezTo>
                    <a:pt x="1070" y="4611"/>
                    <a:pt x="2437" y="9093"/>
                    <a:pt x="4078" y="13492"/>
                  </a:cubicBezTo>
                  <a:cubicBezTo>
                    <a:pt x="4087" y="13518"/>
                    <a:pt x="4109" y="13529"/>
                    <a:pt x="4131" y="13529"/>
                  </a:cubicBezTo>
                  <a:cubicBezTo>
                    <a:pt x="4165" y="13529"/>
                    <a:pt x="4198" y="13502"/>
                    <a:pt x="4184" y="13461"/>
                  </a:cubicBezTo>
                  <a:cubicBezTo>
                    <a:pt x="2664" y="9029"/>
                    <a:pt x="1292" y="4550"/>
                    <a:pt x="67" y="24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99;p67"/>
            <p:cNvSpPr/>
            <p:nvPr/>
          </p:nvSpPr>
          <p:spPr>
            <a:xfrm>
              <a:off x="12231975" y="4655475"/>
              <a:ext cx="35925" cy="95150"/>
            </a:xfrm>
            <a:custGeom>
              <a:avLst/>
              <a:gdLst/>
              <a:ahLst/>
              <a:cxnLst/>
              <a:rect l="l" t="t" r="r" b="b"/>
              <a:pathLst>
                <a:path w="1437" h="3806" extrusionOk="0">
                  <a:moveTo>
                    <a:pt x="46" y="0"/>
                  </a:moveTo>
                  <a:cubicBezTo>
                    <a:pt x="23" y="0"/>
                    <a:pt x="0" y="19"/>
                    <a:pt x="6" y="48"/>
                  </a:cubicBezTo>
                  <a:cubicBezTo>
                    <a:pt x="299" y="1290"/>
                    <a:pt x="694" y="2646"/>
                    <a:pt x="1301" y="3773"/>
                  </a:cubicBezTo>
                  <a:cubicBezTo>
                    <a:pt x="1313" y="3796"/>
                    <a:pt x="1334" y="3805"/>
                    <a:pt x="1355" y="3805"/>
                  </a:cubicBezTo>
                  <a:cubicBezTo>
                    <a:pt x="1395" y="3805"/>
                    <a:pt x="1436" y="3770"/>
                    <a:pt x="1422" y="3724"/>
                  </a:cubicBezTo>
                  <a:cubicBezTo>
                    <a:pt x="1022" y="2481"/>
                    <a:pt x="502" y="1265"/>
                    <a:pt x="82" y="27"/>
                  </a:cubicBezTo>
                  <a:cubicBezTo>
                    <a:pt x="76" y="8"/>
                    <a:pt x="61" y="0"/>
                    <a:pt x="46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00;p67"/>
            <p:cNvSpPr/>
            <p:nvPr/>
          </p:nvSpPr>
          <p:spPr>
            <a:xfrm>
              <a:off x="11709750" y="3282450"/>
              <a:ext cx="629925" cy="553250"/>
            </a:xfrm>
            <a:custGeom>
              <a:avLst/>
              <a:gdLst/>
              <a:ahLst/>
              <a:cxnLst/>
              <a:rect l="l" t="t" r="r" b="b"/>
              <a:pathLst>
                <a:path w="25197" h="22130" extrusionOk="0">
                  <a:moveTo>
                    <a:pt x="21963" y="1"/>
                  </a:moveTo>
                  <a:cubicBezTo>
                    <a:pt x="20921" y="1"/>
                    <a:pt x="19801" y="544"/>
                    <a:pt x="19086" y="1499"/>
                  </a:cubicBezTo>
                  <a:cubicBezTo>
                    <a:pt x="18492" y="2289"/>
                    <a:pt x="13788" y="12602"/>
                    <a:pt x="13301" y="13014"/>
                  </a:cubicBezTo>
                  <a:cubicBezTo>
                    <a:pt x="12814" y="13424"/>
                    <a:pt x="5253" y="16886"/>
                    <a:pt x="2610" y="18178"/>
                  </a:cubicBezTo>
                  <a:cubicBezTo>
                    <a:pt x="0" y="19451"/>
                    <a:pt x="1793" y="22130"/>
                    <a:pt x="3321" y="22130"/>
                  </a:cubicBezTo>
                  <a:cubicBezTo>
                    <a:pt x="3327" y="22130"/>
                    <a:pt x="3334" y="22130"/>
                    <a:pt x="3340" y="22130"/>
                  </a:cubicBezTo>
                  <a:cubicBezTo>
                    <a:pt x="4871" y="22107"/>
                    <a:pt x="15961" y="18685"/>
                    <a:pt x="16872" y="18060"/>
                  </a:cubicBezTo>
                  <a:cubicBezTo>
                    <a:pt x="17781" y="17433"/>
                    <a:pt x="22901" y="10761"/>
                    <a:pt x="24315" y="5047"/>
                  </a:cubicBezTo>
                  <a:cubicBezTo>
                    <a:pt x="25196" y="1486"/>
                    <a:pt x="23686" y="1"/>
                    <a:pt x="21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01;p67"/>
            <p:cNvSpPr/>
            <p:nvPr/>
          </p:nvSpPr>
          <p:spPr>
            <a:xfrm>
              <a:off x="11612325" y="3723800"/>
              <a:ext cx="241475" cy="135350"/>
            </a:xfrm>
            <a:custGeom>
              <a:avLst/>
              <a:gdLst/>
              <a:ahLst/>
              <a:cxnLst/>
              <a:rect l="l" t="t" r="r" b="b"/>
              <a:pathLst>
                <a:path w="9659" h="5414" extrusionOk="0">
                  <a:moveTo>
                    <a:pt x="7716" y="0"/>
                  </a:moveTo>
                  <a:cubicBezTo>
                    <a:pt x="7716" y="0"/>
                    <a:pt x="7716" y="0"/>
                    <a:pt x="7715" y="0"/>
                  </a:cubicBezTo>
                  <a:cubicBezTo>
                    <a:pt x="7531" y="20"/>
                    <a:pt x="4344" y="1207"/>
                    <a:pt x="3432" y="1535"/>
                  </a:cubicBezTo>
                  <a:cubicBezTo>
                    <a:pt x="1664" y="2164"/>
                    <a:pt x="217" y="3769"/>
                    <a:pt x="50" y="4050"/>
                  </a:cubicBezTo>
                  <a:cubicBezTo>
                    <a:pt x="0" y="4135"/>
                    <a:pt x="70" y="4294"/>
                    <a:pt x="214" y="4470"/>
                  </a:cubicBezTo>
                  <a:cubicBezTo>
                    <a:pt x="247" y="4518"/>
                    <a:pt x="282" y="4563"/>
                    <a:pt x="322" y="4607"/>
                  </a:cubicBezTo>
                  <a:cubicBezTo>
                    <a:pt x="413" y="4707"/>
                    <a:pt x="511" y="4803"/>
                    <a:pt x="614" y="4892"/>
                  </a:cubicBezTo>
                  <a:cubicBezTo>
                    <a:pt x="658" y="4933"/>
                    <a:pt x="704" y="4972"/>
                    <a:pt x="752" y="5007"/>
                  </a:cubicBezTo>
                  <a:cubicBezTo>
                    <a:pt x="874" y="5109"/>
                    <a:pt x="1007" y="5199"/>
                    <a:pt x="1145" y="5279"/>
                  </a:cubicBezTo>
                  <a:cubicBezTo>
                    <a:pt x="1199" y="5311"/>
                    <a:pt x="1255" y="5337"/>
                    <a:pt x="1315" y="5359"/>
                  </a:cubicBezTo>
                  <a:cubicBezTo>
                    <a:pt x="1398" y="5392"/>
                    <a:pt x="1477" y="5413"/>
                    <a:pt x="1544" y="5413"/>
                  </a:cubicBezTo>
                  <a:cubicBezTo>
                    <a:pt x="1556" y="5413"/>
                    <a:pt x="1567" y="5412"/>
                    <a:pt x="1578" y="5411"/>
                  </a:cubicBezTo>
                  <a:cubicBezTo>
                    <a:pt x="2413" y="5325"/>
                    <a:pt x="3343" y="4496"/>
                    <a:pt x="3891" y="4439"/>
                  </a:cubicBezTo>
                  <a:cubicBezTo>
                    <a:pt x="3968" y="4431"/>
                    <a:pt x="4042" y="4428"/>
                    <a:pt x="4114" y="4428"/>
                  </a:cubicBezTo>
                  <a:cubicBezTo>
                    <a:pt x="4905" y="4428"/>
                    <a:pt x="5435" y="4871"/>
                    <a:pt x="6546" y="4871"/>
                  </a:cubicBezTo>
                  <a:cubicBezTo>
                    <a:pt x="6672" y="4871"/>
                    <a:pt x="6806" y="4865"/>
                    <a:pt x="6949" y="4853"/>
                  </a:cubicBezTo>
                  <a:cubicBezTo>
                    <a:pt x="8456" y="4714"/>
                    <a:pt x="9359" y="4013"/>
                    <a:pt x="9659" y="3840"/>
                  </a:cubicBezTo>
                  <a:cubicBezTo>
                    <a:pt x="9659" y="3840"/>
                    <a:pt x="7894" y="0"/>
                    <a:pt x="77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02;p67"/>
            <p:cNvSpPr/>
            <p:nvPr/>
          </p:nvSpPr>
          <p:spPr>
            <a:xfrm>
              <a:off x="11617650" y="3782175"/>
              <a:ext cx="72350" cy="56800"/>
            </a:xfrm>
            <a:custGeom>
              <a:avLst/>
              <a:gdLst/>
              <a:ahLst/>
              <a:cxnLst/>
              <a:rect l="l" t="t" r="r" b="b"/>
              <a:pathLst>
                <a:path w="2894" h="2272" extrusionOk="0">
                  <a:moveTo>
                    <a:pt x="2850" y="0"/>
                  </a:moveTo>
                  <a:cubicBezTo>
                    <a:pt x="2848" y="0"/>
                    <a:pt x="2846" y="1"/>
                    <a:pt x="2843" y="1"/>
                  </a:cubicBezTo>
                  <a:cubicBezTo>
                    <a:pt x="1697" y="429"/>
                    <a:pt x="814" y="1252"/>
                    <a:pt x="1" y="2135"/>
                  </a:cubicBezTo>
                  <a:cubicBezTo>
                    <a:pt x="34" y="2183"/>
                    <a:pt x="69" y="2228"/>
                    <a:pt x="109" y="2272"/>
                  </a:cubicBezTo>
                  <a:cubicBezTo>
                    <a:pt x="954" y="1438"/>
                    <a:pt x="1810" y="622"/>
                    <a:pt x="2871" y="48"/>
                  </a:cubicBezTo>
                  <a:cubicBezTo>
                    <a:pt x="2894" y="37"/>
                    <a:pt x="2877" y="0"/>
                    <a:pt x="2850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03;p67"/>
            <p:cNvSpPr/>
            <p:nvPr/>
          </p:nvSpPr>
          <p:spPr>
            <a:xfrm>
              <a:off x="11627650" y="3794675"/>
              <a:ext cx="70450" cy="54350"/>
            </a:xfrm>
            <a:custGeom>
              <a:avLst/>
              <a:gdLst/>
              <a:ahLst/>
              <a:cxnLst/>
              <a:rect l="l" t="t" r="r" b="b"/>
              <a:pathLst>
                <a:path w="2818" h="2174" extrusionOk="0">
                  <a:moveTo>
                    <a:pt x="2781" y="1"/>
                  </a:moveTo>
                  <a:cubicBezTo>
                    <a:pt x="2778" y="1"/>
                    <a:pt x="2775" y="2"/>
                    <a:pt x="2772" y="3"/>
                  </a:cubicBezTo>
                  <a:cubicBezTo>
                    <a:pt x="1655" y="418"/>
                    <a:pt x="795" y="1203"/>
                    <a:pt x="1" y="2057"/>
                  </a:cubicBezTo>
                  <a:cubicBezTo>
                    <a:pt x="45" y="2098"/>
                    <a:pt x="91" y="2137"/>
                    <a:pt x="139" y="2173"/>
                  </a:cubicBezTo>
                  <a:cubicBezTo>
                    <a:pt x="955" y="1369"/>
                    <a:pt x="1781" y="596"/>
                    <a:pt x="2795" y="50"/>
                  </a:cubicBezTo>
                  <a:cubicBezTo>
                    <a:pt x="2817" y="35"/>
                    <a:pt x="2803" y="1"/>
                    <a:pt x="2781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04;p67"/>
            <p:cNvSpPr/>
            <p:nvPr/>
          </p:nvSpPr>
          <p:spPr>
            <a:xfrm>
              <a:off x="11640925" y="3803825"/>
              <a:ext cx="71025" cy="53950"/>
            </a:xfrm>
            <a:custGeom>
              <a:avLst/>
              <a:gdLst/>
              <a:ahLst/>
              <a:cxnLst/>
              <a:rect l="l" t="t" r="r" b="b"/>
              <a:pathLst>
                <a:path w="2841" h="2158" extrusionOk="0">
                  <a:moveTo>
                    <a:pt x="2805" y="0"/>
                  </a:moveTo>
                  <a:cubicBezTo>
                    <a:pt x="2802" y="0"/>
                    <a:pt x="2800" y="1"/>
                    <a:pt x="2797" y="2"/>
                  </a:cubicBezTo>
                  <a:cubicBezTo>
                    <a:pt x="1666" y="420"/>
                    <a:pt x="799" y="1215"/>
                    <a:pt x="1" y="2078"/>
                  </a:cubicBezTo>
                  <a:cubicBezTo>
                    <a:pt x="55" y="2110"/>
                    <a:pt x="111" y="2136"/>
                    <a:pt x="170" y="2158"/>
                  </a:cubicBezTo>
                  <a:cubicBezTo>
                    <a:pt x="980" y="1361"/>
                    <a:pt x="1805" y="593"/>
                    <a:pt x="2818" y="46"/>
                  </a:cubicBezTo>
                  <a:cubicBezTo>
                    <a:pt x="2840" y="35"/>
                    <a:pt x="2826" y="0"/>
                    <a:pt x="2805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05;p67"/>
            <p:cNvSpPr/>
            <p:nvPr/>
          </p:nvSpPr>
          <p:spPr>
            <a:xfrm>
              <a:off x="11693450" y="3831750"/>
              <a:ext cx="126275" cy="41075"/>
            </a:xfrm>
            <a:custGeom>
              <a:avLst/>
              <a:gdLst/>
              <a:ahLst/>
              <a:cxnLst/>
              <a:rect l="l" t="t" r="r" b="b"/>
              <a:pathLst>
                <a:path w="5051" h="1643" extrusionOk="0">
                  <a:moveTo>
                    <a:pt x="2046" y="0"/>
                  </a:moveTo>
                  <a:cubicBezTo>
                    <a:pt x="1586" y="0"/>
                    <a:pt x="1288" y="44"/>
                    <a:pt x="1375" y="168"/>
                  </a:cubicBezTo>
                  <a:cubicBezTo>
                    <a:pt x="1535" y="398"/>
                    <a:pt x="1266" y="645"/>
                    <a:pt x="973" y="839"/>
                  </a:cubicBezTo>
                  <a:cubicBezTo>
                    <a:pt x="729" y="1002"/>
                    <a:pt x="0" y="1288"/>
                    <a:pt x="213" y="1535"/>
                  </a:cubicBezTo>
                  <a:cubicBezTo>
                    <a:pt x="279" y="1613"/>
                    <a:pt x="417" y="1643"/>
                    <a:pt x="588" y="1643"/>
                  </a:cubicBezTo>
                  <a:cubicBezTo>
                    <a:pt x="958" y="1643"/>
                    <a:pt x="1483" y="1503"/>
                    <a:pt x="1781" y="1394"/>
                  </a:cubicBezTo>
                  <a:cubicBezTo>
                    <a:pt x="2947" y="971"/>
                    <a:pt x="4715" y="340"/>
                    <a:pt x="5051" y="235"/>
                  </a:cubicBezTo>
                  <a:cubicBezTo>
                    <a:pt x="5051" y="235"/>
                    <a:pt x="3113" y="0"/>
                    <a:pt x="20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06;p67"/>
            <p:cNvSpPr/>
            <p:nvPr/>
          </p:nvSpPr>
          <p:spPr>
            <a:xfrm>
              <a:off x="11958625" y="3278975"/>
              <a:ext cx="394575" cy="501175"/>
            </a:xfrm>
            <a:custGeom>
              <a:avLst/>
              <a:gdLst/>
              <a:ahLst/>
              <a:cxnLst/>
              <a:rect l="l" t="t" r="r" b="b"/>
              <a:pathLst>
                <a:path w="15783" h="20047" extrusionOk="0">
                  <a:moveTo>
                    <a:pt x="12234" y="1"/>
                  </a:moveTo>
                  <a:cubicBezTo>
                    <a:pt x="10754" y="1"/>
                    <a:pt x="9076" y="901"/>
                    <a:pt x="8300" y="2357"/>
                  </a:cubicBezTo>
                  <a:cubicBezTo>
                    <a:pt x="7646" y="3585"/>
                    <a:pt x="3403" y="12942"/>
                    <a:pt x="2985" y="13341"/>
                  </a:cubicBezTo>
                  <a:cubicBezTo>
                    <a:pt x="2569" y="13739"/>
                    <a:pt x="799" y="14181"/>
                    <a:pt x="799" y="14181"/>
                  </a:cubicBezTo>
                  <a:cubicBezTo>
                    <a:pt x="0" y="16547"/>
                    <a:pt x="2532" y="20046"/>
                    <a:pt x="2660" y="20046"/>
                  </a:cubicBezTo>
                  <a:cubicBezTo>
                    <a:pt x="2660" y="20046"/>
                    <a:pt x="2660" y="20046"/>
                    <a:pt x="2661" y="20046"/>
                  </a:cubicBezTo>
                  <a:cubicBezTo>
                    <a:pt x="2771" y="20023"/>
                    <a:pt x="7842" y="18590"/>
                    <a:pt x="8271" y="18072"/>
                  </a:cubicBezTo>
                  <a:cubicBezTo>
                    <a:pt x="8702" y="17556"/>
                    <a:pt x="12396" y="12267"/>
                    <a:pt x="14557" y="5433"/>
                  </a:cubicBezTo>
                  <a:cubicBezTo>
                    <a:pt x="15782" y="1553"/>
                    <a:pt x="14178" y="1"/>
                    <a:pt x="12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07;p67"/>
            <p:cNvSpPr/>
            <p:nvPr/>
          </p:nvSpPr>
          <p:spPr>
            <a:xfrm>
              <a:off x="11943650" y="3609150"/>
              <a:ext cx="142425" cy="183050"/>
            </a:xfrm>
            <a:custGeom>
              <a:avLst/>
              <a:gdLst/>
              <a:ahLst/>
              <a:cxnLst/>
              <a:rect l="l" t="t" r="r" b="b"/>
              <a:pathLst>
                <a:path w="5697" h="7322" extrusionOk="0">
                  <a:moveTo>
                    <a:pt x="2875" y="1"/>
                  </a:moveTo>
                  <a:cubicBezTo>
                    <a:pt x="2358" y="1"/>
                    <a:pt x="691" y="634"/>
                    <a:pt x="460" y="864"/>
                  </a:cubicBezTo>
                  <a:cubicBezTo>
                    <a:pt x="185" y="1133"/>
                    <a:pt x="0" y="4858"/>
                    <a:pt x="2954" y="7292"/>
                  </a:cubicBezTo>
                  <a:cubicBezTo>
                    <a:pt x="2979" y="7312"/>
                    <a:pt x="3026" y="7321"/>
                    <a:pt x="3090" y="7321"/>
                  </a:cubicBezTo>
                  <a:cubicBezTo>
                    <a:pt x="3625" y="7321"/>
                    <a:pt x="5366" y="6682"/>
                    <a:pt x="5546" y="6323"/>
                  </a:cubicBezTo>
                  <a:cubicBezTo>
                    <a:pt x="5696" y="6022"/>
                    <a:pt x="3270" y="3449"/>
                    <a:pt x="3027" y="68"/>
                  </a:cubicBezTo>
                  <a:cubicBezTo>
                    <a:pt x="3024" y="21"/>
                    <a:pt x="2968" y="1"/>
                    <a:pt x="2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08;p67"/>
            <p:cNvSpPr/>
            <p:nvPr/>
          </p:nvSpPr>
          <p:spPr>
            <a:xfrm>
              <a:off x="12092800" y="3202350"/>
              <a:ext cx="544375" cy="764150"/>
            </a:xfrm>
            <a:custGeom>
              <a:avLst/>
              <a:gdLst/>
              <a:ahLst/>
              <a:cxnLst/>
              <a:rect l="l" t="t" r="r" b="b"/>
              <a:pathLst>
                <a:path w="21775" h="30566" extrusionOk="0">
                  <a:moveTo>
                    <a:pt x="11080" y="1"/>
                  </a:moveTo>
                  <a:cubicBezTo>
                    <a:pt x="8795" y="1"/>
                    <a:pt x="6154" y="1647"/>
                    <a:pt x="4480" y="5378"/>
                  </a:cubicBezTo>
                  <a:cubicBezTo>
                    <a:pt x="1812" y="11319"/>
                    <a:pt x="1" y="24979"/>
                    <a:pt x="11" y="26548"/>
                  </a:cubicBezTo>
                  <a:cubicBezTo>
                    <a:pt x="20" y="27886"/>
                    <a:pt x="1797" y="30565"/>
                    <a:pt x="9104" y="30565"/>
                  </a:cubicBezTo>
                  <a:cubicBezTo>
                    <a:pt x="9717" y="30565"/>
                    <a:pt x="10369" y="30546"/>
                    <a:pt x="11062" y="30506"/>
                  </a:cubicBezTo>
                  <a:cubicBezTo>
                    <a:pt x="20892" y="29938"/>
                    <a:pt x="21775" y="26064"/>
                    <a:pt x="21536" y="25167"/>
                  </a:cubicBezTo>
                  <a:cubicBezTo>
                    <a:pt x="21298" y="24268"/>
                    <a:pt x="20102" y="21030"/>
                    <a:pt x="20034" y="19774"/>
                  </a:cubicBezTo>
                  <a:cubicBezTo>
                    <a:pt x="19965" y="18519"/>
                    <a:pt x="18186" y="2235"/>
                    <a:pt x="12567" y="251"/>
                  </a:cubicBezTo>
                  <a:cubicBezTo>
                    <a:pt x="12100" y="86"/>
                    <a:pt x="11599" y="1"/>
                    <a:pt x="11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09;p67"/>
            <p:cNvSpPr/>
            <p:nvPr/>
          </p:nvSpPr>
          <p:spPr>
            <a:xfrm>
              <a:off x="12214275" y="3315025"/>
              <a:ext cx="75600" cy="650050"/>
            </a:xfrm>
            <a:custGeom>
              <a:avLst/>
              <a:gdLst/>
              <a:ahLst/>
              <a:cxnLst/>
              <a:rect l="l" t="t" r="r" b="b"/>
              <a:pathLst>
                <a:path w="3024" h="26002" extrusionOk="0">
                  <a:moveTo>
                    <a:pt x="2959" y="1"/>
                  </a:moveTo>
                  <a:cubicBezTo>
                    <a:pt x="2938" y="1"/>
                    <a:pt x="2920" y="12"/>
                    <a:pt x="2915" y="39"/>
                  </a:cubicBezTo>
                  <a:cubicBezTo>
                    <a:pt x="2040" y="4850"/>
                    <a:pt x="1363" y="9657"/>
                    <a:pt x="950" y="14530"/>
                  </a:cubicBezTo>
                  <a:cubicBezTo>
                    <a:pt x="742" y="16984"/>
                    <a:pt x="531" y="19444"/>
                    <a:pt x="397" y="21902"/>
                  </a:cubicBezTo>
                  <a:cubicBezTo>
                    <a:pt x="313" y="23449"/>
                    <a:pt x="471" y="25102"/>
                    <a:pt x="1910" y="25985"/>
                  </a:cubicBezTo>
                  <a:cubicBezTo>
                    <a:pt x="1929" y="25997"/>
                    <a:pt x="1948" y="26002"/>
                    <a:pt x="1966" y="26002"/>
                  </a:cubicBezTo>
                  <a:cubicBezTo>
                    <a:pt x="2061" y="26002"/>
                    <a:pt x="2124" y="25857"/>
                    <a:pt x="2022" y="25796"/>
                  </a:cubicBezTo>
                  <a:cubicBezTo>
                    <a:pt x="0" y="24562"/>
                    <a:pt x="661" y="21657"/>
                    <a:pt x="808" y="19697"/>
                  </a:cubicBezTo>
                  <a:cubicBezTo>
                    <a:pt x="972" y="17525"/>
                    <a:pt x="1144" y="15353"/>
                    <a:pt x="1347" y="13184"/>
                  </a:cubicBezTo>
                  <a:cubicBezTo>
                    <a:pt x="1759" y="8793"/>
                    <a:pt x="2383" y="4432"/>
                    <a:pt x="3019" y="67"/>
                  </a:cubicBezTo>
                  <a:cubicBezTo>
                    <a:pt x="3024" y="27"/>
                    <a:pt x="2989" y="1"/>
                    <a:pt x="2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10;p67"/>
            <p:cNvSpPr/>
            <p:nvPr/>
          </p:nvSpPr>
          <p:spPr>
            <a:xfrm>
              <a:off x="12245575" y="3877650"/>
              <a:ext cx="22325" cy="17300"/>
            </a:xfrm>
            <a:custGeom>
              <a:avLst/>
              <a:gdLst/>
              <a:ahLst/>
              <a:cxnLst/>
              <a:rect l="l" t="t" r="r" b="b"/>
              <a:pathLst>
                <a:path w="893" h="692" extrusionOk="0">
                  <a:moveTo>
                    <a:pt x="447" y="0"/>
                  </a:moveTo>
                  <a:cubicBezTo>
                    <a:pt x="2" y="0"/>
                    <a:pt x="1" y="691"/>
                    <a:pt x="447" y="691"/>
                  </a:cubicBezTo>
                  <a:cubicBezTo>
                    <a:pt x="892" y="691"/>
                    <a:pt x="8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11;p67"/>
            <p:cNvSpPr/>
            <p:nvPr/>
          </p:nvSpPr>
          <p:spPr>
            <a:xfrm>
              <a:off x="12253950" y="3706300"/>
              <a:ext cx="22300" cy="17300"/>
            </a:xfrm>
            <a:custGeom>
              <a:avLst/>
              <a:gdLst/>
              <a:ahLst/>
              <a:cxnLst/>
              <a:rect l="l" t="t" r="r" b="b"/>
              <a:pathLst>
                <a:path w="892" h="692" extrusionOk="0">
                  <a:moveTo>
                    <a:pt x="445" y="0"/>
                  </a:moveTo>
                  <a:cubicBezTo>
                    <a:pt x="2" y="0"/>
                    <a:pt x="0" y="691"/>
                    <a:pt x="445" y="691"/>
                  </a:cubicBezTo>
                  <a:cubicBezTo>
                    <a:pt x="892" y="691"/>
                    <a:pt x="892" y="0"/>
                    <a:pt x="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12;p67"/>
            <p:cNvSpPr/>
            <p:nvPr/>
          </p:nvSpPr>
          <p:spPr>
            <a:xfrm>
              <a:off x="12248925" y="3795125"/>
              <a:ext cx="22325" cy="17300"/>
            </a:xfrm>
            <a:custGeom>
              <a:avLst/>
              <a:gdLst/>
              <a:ahLst/>
              <a:cxnLst/>
              <a:rect l="l" t="t" r="r" b="b"/>
              <a:pathLst>
                <a:path w="893" h="692" extrusionOk="0">
                  <a:moveTo>
                    <a:pt x="447" y="1"/>
                  </a:moveTo>
                  <a:cubicBezTo>
                    <a:pt x="2" y="1"/>
                    <a:pt x="0" y="692"/>
                    <a:pt x="447" y="692"/>
                  </a:cubicBezTo>
                  <a:cubicBezTo>
                    <a:pt x="892" y="692"/>
                    <a:pt x="892" y="1"/>
                    <a:pt x="447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13;p67"/>
            <p:cNvSpPr/>
            <p:nvPr/>
          </p:nvSpPr>
          <p:spPr>
            <a:xfrm>
              <a:off x="12262300" y="3628050"/>
              <a:ext cx="22325" cy="17300"/>
            </a:xfrm>
            <a:custGeom>
              <a:avLst/>
              <a:gdLst/>
              <a:ahLst/>
              <a:cxnLst/>
              <a:rect l="l" t="t" r="r" b="b"/>
              <a:pathLst>
                <a:path w="893" h="692" extrusionOk="0">
                  <a:moveTo>
                    <a:pt x="446" y="0"/>
                  </a:moveTo>
                  <a:cubicBezTo>
                    <a:pt x="1" y="0"/>
                    <a:pt x="1" y="691"/>
                    <a:pt x="446" y="691"/>
                  </a:cubicBezTo>
                  <a:cubicBezTo>
                    <a:pt x="891" y="691"/>
                    <a:pt x="892" y="0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14;p67"/>
            <p:cNvSpPr/>
            <p:nvPr/>
          </p:nvSpPr>
          <p:spPr>
            <a:xfrm>
              <a:off x="12272700" y="3550425"/>
              <a:ext cx="22325" cy="17300"/>
            </a:xfrm>
            <a:custGeom>
              <a:avLst/>
              <a:gdLst/>
              <a:ahLst/>
              <a:cxnLst/>
              <a:rect l="l" t="t" r="r" b="b"/>
              <a:pathLst>
                <a:path w="893" h="692" extrusionOk="0">
                  <a:moveTo>
                    <a:pt x="446" y="1"/>
                  </a:moveTo>
                  <a:cubicBezTo>
                    <a:pt x="1" y="1"/>
                    <a:pt x="1" y="692"/>
                    <a:pt x="446" y="692"/>
                  </a:cubicBezTo>
                  <a:cubicBezTo>
                    <a:pt x="892" y="692"/>
                    <a:pt x="892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15;p67"/>
            <p:cNvSpPr/>
            <p:nvPr/>
          </p:nvSpPr>
          <p:spPr>
            <a:xfrm>
              <a:off x="12285325" y="3463425"/>
              <a:ext cx="22325" cy="17300"/>
            </a:xfrm>
            <a:custGeom>
              <a:avLst/>
              <a:gdLst/>
              <a:ahLst/>
              <a:cxnLst/>
              <a:rect l="l" t="t" r="r" b="b"/>
              <a:pathLst>
                <a:path w="893" h="692" extrusionOk="0">
                  <a:moveTo>
                    <a:pt x="446" y="0"/>
                  </a:moveTo>
                  <a:cubicBezTo>
                    <a:pt x="0" y="0"/>
                    <a:pt x="0" y="691"/>
                    <a:pt x="446" y="691"/>
                  </a:cubicBezTo>
                  <a:cubicBezTo>
                    <a:pt x="892" y="691"/>
                    <a:pt x="892" y="0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16;p67"/>
            <p:cNvSpPr/>
            <p:nvPr/>
          </p:nvSpPr>
          <p:spPr>
            <a:xfrm>
              <a:off x="12131200" y="2894100"/>
              <a:ext cx="282725" cy="408800"/>
            </a:xfrm>
            <a:custGeom>
              <a:avLst/>
              <a:gdLst/>
              <a:ahLst/>
              <a:cxnLst/>
              <a:rect l="l" t="t" r="r" b="b"/>
              <a:pathLst>
                <a:path w="11309" h="16352" extrusionOk="0">
                  <a:moveTo>
                    <a:pt x="5721" y="0"/>
                  </a:moveTo>
                  <a:cubicBezTo>
                    <a:pt x="4274" y="0"/>
                    <a:pt x="2848" y="301"/>
                    <a:pt x="2011" y="1047"/>
                  </a:cubicBezTo>
                  <a:cubicBezTo>
                    <a:pt x="327" y="2550"/>
                    <a:pt x="1" y="7666"/>
                    <a:pt x="715" y="9741"/>
                  </a:cubicBezTo>
                  <a:cubicBezTo>
                    <a:pt x="1277" y="11384"/>
                    <a:pt x="2791" y="11731"/>
                    <a:pt x="3969" y="11731"/>
                  </a:cubicBezTo>
                  <a:cubicBezTo>
                    <a:pt x="4647" y="11731"/>
                    <a:pt x="5214" y="11616"/>
                    <a:pt x="5422" y="11567"/>
                  </a:cubicBezTo>
                  <a:cubicBezTo>
                    <a:pt x="5477" y="11554"/>
                    <a:pt x="5507" y="11547"/>
                    <a:pt x="5507" y="11547"/>
                  </a:cubicBezTo>
                  <a:lnTo>
                    <a:pt x="5507" y="11547"/>
                  </a:lnTo>
                  <a:cubicBezTo>
                    <a:pt x="5507" y="11547"/>
                    <a:pt x="5498" y="12060"/>
                    <a:pt x="5539" y="12655"/>
                  </a:cubicBezTo>
                  <a:cubicBezTo>
                    <a:pt x="5546" y="12805"/>
                    <a:pt x="5559" y="12955"/>
                    <a:pt x="5579" y="13109"/>
                  </a:cubicBezTo>
                  <a:cubicBezTo>
                    <a:pt x="5589" y="13205"/>
                    <a:pt x="5601" y="13301"/>
                    <a:pt x="5616" y="13394"/>
                  </a:cubicBezTo>
                  <a:cubicBezTo>
                    <a:pt x="5676" y="13766"/>
                    <a:pt x="4425" y="16351"/>
                    <a:pt x="6275" y="16351"/>
                  </a:cubicBezTo>
                  <a:cubicBezTo>
                    <a:pt x="6312" y="16351"/>
                    <a:pt x="6350" y="16350"/>
                    <a:pt x="6390" y="16348"/>
                  </a:cubicBezTo>
                  <a:cubicBezTo>
                    <a:pt x="8231" y="16246"/>
                    <a:pt x="10153" y="13888"/>
                    <a:pt x="10257" y="13410"/>
                  </a:cubicBezTo>
                  <a:cubicBezTo>
                    <a:pt x="10442" y="12588"/>
                    <a:pt x="10490" y="9708"/>
                    <a:pt x="10587" y="8653"/>
                  </a:cubicBezTo>
                  <a:cubicBezTo>
                    <a:pt x="10771" y="6829"/>
                    <a:pt x="11309" y="2342"/>
                    <a:pt x="10263" y="1242"/>
                  </a:cubicBezTo>
                  <a:cubicBezTo>
                    <a:pt x="9580" y="525"/>
                    <a:pt x="7632" y="0"/>
                    <a:pt x="5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17;p67"/>
            <p:cNvSpPr/>
            <p:nvPr/>
          </p:nvSpPr>
          <p:spPr>
            <a:xfrm>
              <a:off x="12215250" y="3096900"/>
              <a:ext cx="35150" cy="19325"/>
            </a:xfrm>
            <a:custGeom>
              <a:avLst/>
              <a:gdLst/>
              <a:ahLst/>
              <a:cxnLst/>
              <a:rect l="l" t="t" r="r" b="b"/>
              <a:pathLst>
                <a:path w="1406" h="773" extrusionOk="0">
                  <a:moveTo>
                    <a:pt x="1347" y="1"/>
                  </a:moveTo>
                  <a:cubicBezTo>
                    <a:pt x="1325" y="1"/>
                    <a:pt x="1303" y="13"/>
                    <a:pt x="1294" y="39"/>
                  </a:cubicBezTo>
                  <a:cubicBezTo>
                    <a:pt x="1159" y="413"/>
                    <a:pt x="821" y="639"/>
                    <a:pt x="455" y="639"/>
                  </a:cubicBezTo>
                  <a:cubicBezTo>
                    <a:pt x="325" y="639"/>
                    <a:pt x="192" y="611"/>
                    <a:pt x="63" y="550"/>
                  </a:cubicBezTo>
                  <a:cubicBezTo>
                    <a:pt x="57" y="547"/>
                    <a:pt x="52" y="546"/>
                    <a:pt x="47" y="546"/>
                  </a:cubicBezTo>
                  <a:cubicBezTo>
                    <a:pt x="18" y="546"/>
                    <a:pt x="0" y="589"/>
                    <a:pt x="32" y="607"/>
                  </a:cubicBezTo>
                  <a:cubicBezTo>
                    <a:pt x="197" y="720"/>
                    <a:pt x="377" y="773"/>
                    <a:pt x="552" y="773"/>
                  </a:cubicBezTo>
                  <a:cubicBezTo>
                    <a:pt x="943" y="773"/>
                    <a:pt x="1305" y="508"/>
                    <a:pt x="1397" y="63"/>
                  </a:cubicBezTo>
                  <a:cubicBezTo>
                    <a:pt x="1405" y="23"/>
                    <a:pt x="1377" y="1"/>
                    <a:pt x="1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18;p67"/>
            <p:cNvSpPr/>
            <p:nvPr/>
          </p:nvSpPr>
          <p:spPr>
            <a:xfrm>
              <a:off x="12160375" y="3040850"/>
              <a:ext cx="15075" cy="18875"/>
            </a:xfrm>
            <a:custGeom>
              <a:avLst/>
              <a:gdLst/>
              <a:ahLst/>
              <a:cxnLst/>
              <a:rect l="l" t="t" r="r" b="b"/>
              <a:pathLst>
                <a:path w="603" h="755" extrusionOk="0">
                  <a:moveTo>
                    <a:pt x="297" y="0"/>
                  </a:moveTo>
                  <a:cubicBezTo>
                    <a:pt x="292" y="0"/>
                    <a:pt x="288" y="0"/>
                    <a:pt x="284" y="1"/>
                  </a:cubicBezTo>
                  <a:cubicBezTo>
                    <a:pt x="123" y="8"/>
                    <a:pt x="0" y="183"/>
                    <a:pt x="12" y="391"/>
                  </a:cubicBezTo>
                  <a:cubicBezTo>
                    <a:pt x="22" y="595"/>
                    <a:pt x="155" y="754"/>
                    <a:pt x="310" y="754"/>
                  </a:cubicBezTo>
                  <a:cubicBezTo>
                    <a:pt x="314" y="754"/>
                    <a:pt x="317" y="754"/>
                    <a:pt x="320" y="754"/>
                  </a:cubicBezTo>
                  <a:cubicBezTo>
                    <a:pt x="480" y="745"/>
                    <a:pt x="603" y="571"/>
                    <a:pt x="592" y="363"/>
                  </a:cubicBezTo>
                  <a:cubicBezTo>
                    <a:pt x="583" y="160"/>
                    <a:pt x="453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319;p67"/>
            <p:cNvSpPr/>
            <p:nvPr/>
          </p:nvSpPr>
          <p:spPr>
            <a:xfrm>
              <a:off x="12250050" y="3045925"/>
              <a:ext cx="15075" cy="18850"/>
            </a:xfrm>
            <a:custGeom>
              <a:avLst/>
              <a:gdLst/>
              <a:ahLst/>
              <a:cxnLst/>
              <a:rect l="l" t="t" r="r" b="b"/>
              <a:pathLst>
                <a:path w="603" h="754" extrusionOk="0">
                  <a:moveTo>
                    <a:pt x="295" y="1"/>
                  </a:moveTo>
                  <a:cubicBezTo>
                    <a:pt x="291" y="1"/>
                    <a:pt x="287" y="1"/>
                    <a:pt x="283" y="1"/>
                  </a:cubicBezTo>
                  <a:cubicBezTo>
                    <a:pt x="123" y="9"/>
                    <a:pt x="1" y="183"/>
                    <a:pt x="11" y="391"/>
                  </a:cubicBezTo>
                  <a:cubicBezTo>
                    <a:pt x="21" y="594"/>
                    <a:pt x="152" y="754"/>
                    <a:pt x="307" y="754"/>
                  </a:cubicBezTo>
                  <a:cubicBezTo>
                    <a:pt x="311" y="754"/>
                    <a:pt x="315" y="754"/>
                    <a:pt x="319" y="753"/>
                  </a:cubicBezTo>
                  <a:cubicBezTo>
                    <a:pt x="481" y="746"/>
                    <a:pt x="603" y="572"/>
                    <a:pt x="593" y="364"/>
                  </a:cubicBezTo>
                  <a:cubicBezTo>
                    <a:pt x="583" y="161"/>
                    <a:pt x="451" y="1"/>
                    <a:pt x="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320;p67"/>
            <p:cNvSpPr/>
            <p:nvPr/>
          </p:nvSpPr>
          <p:spPr>
            <a:xfrm>
              <a:off x="12148400" y="2992200"/>
              <a:ext cx="37925" cy="18400"/>
            </a:xfrm>
            <a:custGeom>
              <a:avLst/>
              <a:gdLst/>
              <a:ahLst/>
              <a:cxnLst/>
              <a:rect l="l" t="t" r="r" b="b"/>
              <a:pathLst>
                <a:path w="1517" h="736" extrusionOk="0">
                  <a:moveTo>
                    <a:pt x="872" y="0"/>
                  </a:moveTo>
                  <a:cubicBezTo>
                    <a:pt x="824" y="0"/>
                    <a:pt x="773" y="3"/>
                    <a:pt x="722" y="8"/>
                  </a:cubicBezTo>
                  <a:cubicBezTo>
                    <a:pt x="315" y="50"/>
                    <a:pt x="1" y="243"/>
                    <a:pt x="21" y="443"/>
                  </a:cubicBezTo>
                  <a:cubicBezTo>
                    <a:pt x="39" y="617"/>
                    <a:pt x="306" y="735"/>
                    <a:pt x="644" y="735"/>
                  </a:cubicBezTo>
                  <a:cubicBezTo>
                    <a:pt x="693" y="735"/>
                    <a:pt x="744" y="733"/>
                    <a:pt x="795" y="728"/>
                  </a:cubicBezTo>
                  <a:cubicBezTo>
                    <a:pt x="1202" y="687"/>
                    <a:pt x="1517" y="492"/>
                    <a:pt x="1496" y="293"/>
                  </a:cubicBezTo>
                  <a:cubicBezTo>
                    <a:pt x="1480" y="120"/>
                    <a:pt x="1212" y="0"/>
                    <a:pt x="8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21;p67"/>
            <p:cNvSpPr/>
            <p:nvPr/>
          </p:nvSpPr>
          <p:spPr>
            <a:xfrm>
              <a:off x="12243350" y="2998575"/>
              <a:ext cx="38475" cy="19925"/>
            </a:xfrm>
            <a:custGeom>
              <a:avLst/>
              <a:gdLst/>
              <a:ahLst/>
              <a:cxnLst/>
              <a:rect l="l" t="t" r="r" b="b"/>
              <a:pathLst>
                <a:path w="1539" h="797" extrusionOk="0">
                  <a:moveTo>
                    <a:pt x="507" y="0"/>
                  </a:moveTo>
                  <a:cubicBezTo>
                    <a:pt x="269" y="0"/>
                    <a:pt x="88" y="75"/>
                    <a:pt x="53" y="208"/>
                  </a:cubicBezTo>
                  <a:cubicBezTo>
                    <a:pt x="1" y="401"/>
                    <a:pt x="282" y="643"/>
                    <a:pt x="677" y="748"/>
                  </a:cubicBezTo>
                  <a:cubicBezTo>
                    <a:pt x="801" y="781"/>
                    <a:pt x="922" y="797"/>
                    <a:pt x="1031" y="797"/>
                  </a:cubicBezTo>
                  <a:cubicBezTo>
                    <a:pt x="1269" y="797"/>
                    <a:pt x="1452" y="721"/>
                    <a:pt x="1487" y="589"/>
                  </a:cubicBezTo>
                  <a:cubicBezTo>
                    <a:pt x="1538" y="396"/>
                    <a:pt x="1259" y="154"/>
                    <a:pt x="862" y="49"/>
                  </a:cubicBezTo>
                  <a:cubicBezTo>
                    <a:pt x="738" y="16"/>
                    <a:pt x="616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322;p67"/>
            <p:cNvSpPr/>
            <p:nvPr/>
          </p:nvSpPr>
          <p:spPr>
            <a:xfrm>
              <a:off x="12182275" y="3009150"/>
              <a:ext cx="28275" cy="79950"/>
            </a:xfrm>
            <a:custGeom>
              <a:avLst/>
              <a:gdLst/>
              <a:ahLst/>
              <a:cxnLst/>
              <a:rect l="l" t="t" r="r" b="b"/>
              <a:pathLst>
                <a:path w="1131" h="3198" extrusionOk="0">
                  <a:moveTo>
                    <a:pt x="724" y="0"/>
                  </a:moveTo>
                  <a:cubicBezTo>
                    <a:pt x="706" y="0"/>
                    <a:pt x="689" y="10"/>
                    <a:pt x="682" y="32"/>
                  </a:cubicBezTo>
                  <a:cubicBezTo>
                    <a:pt x="437" y="873"/>
                    <a:pt x="0" y="3133"/>
                    <a:pt x="412" y="3192"/>
                  </a:cubicBezTo>
                  <a:cubicBezTo>
                    <a:pt x="440" y="3196"/>
                    <a:pt x="468" y="3198"/>
                    <a:pt x="497" y="3198"/>
                  </a:cubicBezTo>
                  <a:cubicBezTo>
                    <a:pt x="710" y="3198"/>
                    <a:pt x="936" y="3095"/>
                    <a:pt x="1071" y="2981"/>
                  </a:cubicBezTo>
                  <a:cubicBezTo>
                    <a:pt x="1130" y="2931"/>
                    <a:pt x="1094" y="2849"/>
                    <a:pt x="1032" y="2849"/>
                  </a:cubicBezTo>
                  <a:cubicBezTo>
                    <a:pt x="1019" y="2849"/>
                    <a:pt x="1006" y="2852"/>
                    <a:pt x="992" y="2860"/>
                  </a:cubicBezTo>
                  <a:cubicBezTo>
                    <a:pt x="915" y="2901"/>
                    <a:pt x="751" y="2988"/>
                    <a:pt x="621" y="2988"/>
                  </a:cubicBezTo>
                  <a:cubicBezTo>
                    <a:pt x="568" y="2988"/>
                    <a:pt x="520" y="2974"/>
                    <a:pt x="486" y="2936"/>
                  </a:cubicBezTo>
                  <a:cubicBezTo>
                    <a:pt x="341" y="2771"/>
                    <a:pt x="700" y="584"/>
                    <a:pt x="770" y="53"/>
                  </a:cubicBezTo>
                  <a:cubicBezTo>
                    <a:pt x="774" y="20"/>
                    <a:pt x="749" y="0"/>
                    <a:pt x="7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323;p67"/>
            <p:cNvSpPr/>
            <p:nvPr/>
          </p:nvSpPr>
          <p:spPr>
            <a:xfrm>
              <a:off x="12140150" y="2854475"/>
              <a:ext cx="297425" cy="224575"/>
            </a:xfrm>
            <a:custGeom>
              <a:avLst/>
              <a:gdLst/>
              <a:ahLst/>
              <a:cxnLst/>
              <a:rect l="l" t="t" r="r" b="b"/>
              <a:pathLst>
                <a:path w="11897" h="8983" extrusionOk="0">
                  <a:moveTo>
                    <a:pt x="3904" y="1"/>
                  </a:moveTo>
                  <a:cubicBezTo>
                    <a:pt x="836" y="1"/>
                    <a:pt x="955" y="2247"/>
                    <a:pt x="955" y="2247"/>
                  </a:cubicBezTo>
                  <a:cubicBezTo>
                    <a:pt x="1" y="2757"/>
                    <a:pt x="350" y="5336"/>
                    <a:pt x="350" y="5336"/>
                  </a:cubicBezTo>
                  <a:cubicBezTo>
                    <a:pt x="935" y="4491"/>
                    <a:pt x="1111" y="3598"/>
                    <a:pt x="1111" y="3598"/>
                  </a:cubicBezTo>
                  <a:cubicBezTo>
                    <a:pt x="1210" y="4029"/>
                    <a:pt x="2295" y="4976"/>
                    <a:pt x="3914" y="4976"/>
                  </a:cubicBezTo>
                  <a:cubicBezTo>
                    <a:pt x="4332" y="4976"/>
                    <a:pt x="4785" y="4913"/>
                    <a:pt x="5266" y="4762"/>
                  </a:cubicBezTo>
                  <a:cubicBezTo>
                    <a:pt x="6182" y="4474"/>
                    <a:pt x="6857" y="4383"/>
                    <a:pt x="7344" y="4383"/>
                  </a:cubicBezTo>
                  <a:cubicBezTo>
                    <a:pt x="8169" y="4383"/>
                    <a:pt x="8455" y="4642"/>
                    <a:pt x="8455" y="4642"/>
                  </a:cubicBezTo>
                  <a:cubicBezTo>
                    <a:pt x="8455" y="4642"/>
                    <a:pt x="8636" y="8983"/>
                    <a:pt x="9854" y="8983"/>
                  </a:cubicBezTo>
                  <a:cubicBezTo>
                    <a:pt x="9910" y="8983"/>
                    <a:pt x="9969" y="8973"/>
                    <a:pt x="10030" y="8954"/>
                  </a:cubicBezTo>
                  <a:cubicBezTo>
                    <a:pt x="10496" y="8806"/>
                    <a:pt x="11896" y="6131"/>
                    <a:pt x="11742" y="4347"/>
                  </a:cubicBezTo>
                  <a:cubicBezTo>
                    <a:pt x="11587" y="2564"/>
                    <a:pt x="9256" y="2046"/>
                    <a:pt x="9256" y="2046"/>
                  </a:cubicBezTo>
                  <a:cubicBezTo>
                    <a:pt x="9256" y="2046"/>
                    <a:pt x="7799" y="324"/>
                    <a:pt x="4552" y="31"/>
                  </a:cubicBezTo>
                  <a:cubicBezTo>
                    <a:pt x="4322" y="11"/>
                    <a:pt x="4106" y="1"/>
                    <a:pt x="3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324;p67"/>
            <p:cNvSpPr/>
            <p:nvPr/>
          </p:nvSpPr>
          <p:spPr>
            <a:xfrm>
              <a:off x="12364775" y="3039700"/>
              <a:ext cx="82100" cy="74300"/>
            </a:xfrm>
            <a:custGeom>
              <a:avLst/>
              <a:gdLst/>
              <a:ahLst/>
              <a:cxnLst/>
              <a:rect l="l" t="t" r="r" b="b"/>
              <a:pathLst>
                <a:path w="3284" h="2972" extrusionOk="0">
                  <a:moveTo>
                    <a:pt x="1294" y="1"/>
                  </a:moveTo>
                  <a:cubicBezTo>
                    <a:pt x="486" y="1"/>
                    <a:pt x="1" y="538"/>
                    <a:pt x="1" y="538"/>
                  </a:cubicBezTo>
                  <a:lnTo>
                    <a:pt x="225" y="2781"/>
                  </a:lnTo>
                  <a:cubicBezTo>
                    <a:pt x="225" y="2781"/>
                    <a:pt x="667" y="2971"/>
                    <a:pt x="1170" y="2971"/>
                  </a:cubicBezTo>
                  <a:cubicBezTo>
                    <a:pt x="1356" y="2971"/>
                    <a:pt x="1550" y="2945"/>
                    <a:pt x="1733" y="2874"/>
                  </a:cubicBezTo>
                  <a:cubicBezTo>
                    <a:pt x="3284" y="2275"/>
                    <a:pt x="2913" y="298"/>
                    <a:pt x="1687" y="42"/>
                  </a:cubicBezTo>
                  <a:cubicBezTo>
                    <a:pt x="1549" y="13"/>
                    <a:pt x="1418" y="1"/>
                    <a:pt x="1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325;p67"/>
            <p:cNvSpPr/>
            <p:nvPr/>
          </p:nvSpPr>
          <p:spPr>
            <a:xfrm>
              <a:off x="12381175" y="3055400"/>
              <a:ext cx="35750" cy="45850"/>
            </a:xfrm>
            <a:custGeom>
              <a:avLst/>
              <a:gdLst/>
              <a:ahLst/>
              <a:cxnLst/>
              <a:rect l="l" t="t" r="r" b="b"/>
              <a:pathLst>
                <a:path w="1430" h="1834" extrusionOk="0">
                  <a:moveTo>
                    <a:pt x="1118" y="1"/>
                  </a:moveTo>
                  <a:cubicBezTo>
                    <a:pt x="412" y="9"/>
                    <a:pt x="1" y="792"/>
                    <a:pt x="21" y="1411"/>
                  </a:cubicBezTo>
                  <a:cubicBezTo>
                    <a:pt x="30" y="1679"/>
                    <a:pt x="92" y="1834"/>
                    <a:pt x="167" y="1834"/>
                  </a:cubicBezTo>
                  <a:cubicBezTo>
                    <a:pt x="199" y="1834"/>
                    <a:pt x="234" y="1806"/>
                    <a:pt x="268" y="1746"/>
                  </a:cubicBezTo>
                  <a:cubicBezTo>
                    <a:pt x="389" y="1537"/>
                    <a:pt x="691" y="1395"/>
                    <a:pt x="984" y="1395"/>
                  </a:cubicBezTo>
                  <a:cubicBezTo>
                    <a:pt x="1131" y="1395"/>
                    <a:pt x="1277" y="1431"/>
                    <a:pt x="1396" y="1513"/>
                  </a:cubicBezTo>
                  <a:cubicBezTo>
                    <a:pt x="1399" y="1516"/>
                    <a:pt x="1402" y="1517"/>
                    <a:pt x="1406" y="1517"/>
                  </a:cubicBezTo>
                  <a:cubicBezTo>
                    <a:pt x="1418" y="1517"/>
                    <a:pt x="1430" y="1503"/>
                    <a:pt x="1421" y="1490"/>
                  </a:cubicBezTo>
                  <a:cubicBezTo>
                    <a:pt x="1291" y="1263"/>
                    <a:pt x="1072" y="1175"/>
                    <a:pt x="841" y="1175"/>
                  </a:cubicBezTo>
                  <a:cubicBezTo>
                    <a:pt x="654" y="1175"/>
                    <a:pt x="460" y="1233"/>
                    <a:pt x="298" y="1321"/>
                  </a:cubicBezTo>
                  <a:cubicBezTo>
                    <a:pt x="362" y="879"/>
                    <a:pt x="574" y="207"/>
                    <a:pt x="1131" y="57"/>
                  </a:cubicBezTo>
                  <a:cubicBezTo>
                    <a:pt x="1166" y="47"/>
                    <a:pt x="1149" y="1"/>
                    <a:pt x="1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26;p67"/>
            <p:cNvSpPr/>
            <p:nvPr/>
          </p:nvSpPr>
          <p:spPr>
            <a:xfrm>
              <a:off x="12252675" y="3284900"/>
              <a:ext cx="60275" cy="51250"/>
            </a:xfrm>
            <a:custGeom>
              <a:avLst/>
              <a:gdLst/>
              <a:ahLst/>
              <a:cxnLst/>
              <a:rect l="l" t="t" r="r" b="b"/>
              <a:pathLst>
                <a:path w="2411" h="2050" extrusionOk="0">
                  <a:moveTo>
                    <a:pt x="1350" y="0"/>
                  </a:moveTo>
                  <a:cubicBezTo>
                    <a:pt x="1112" y="0"/>
                    <a:pt x="885" y="10"/>
                    <a:pt x="800" y="48"/>
                  </a:cubicBezTo>
                  <a:cubicBezTo>
                    <a:pt x="626" y="126"/>
                    <a:pt x="120" y="937"/>
                    <a:pt x="60" y="1041"/>
                  </a:cubicBezTo>
                  <a:cubicBezTo>
                    <a:pt x="0" y="1144"/>
                    <a:pt x="237" y="1907"/>
                    <a:pt x="329" y="1980"/>
                  </a:cubicBezTo>
                  <a:cubicBezTo>
                    <a:pt x="385" y="2025"/>
                    <a:pt x="779" y="2050"/>
                    <a:pt x="1098" y="2050"/>
                  </a:cubicBezTo>
                  <a:cubicBezTo>
                    <a:pt x="1298" y="2050"/>
                    <a:pt x="1467" y="2040"/>
                    <a:pt x="1506" y="2019"/>
                  </a:cubicBezTo>
                  <a:cubicBezTo>
                    <a:pt x="1605" y="1966"/>
                    <a:pt x="2204" y="1330"/>
                    <a:pt x="2307" y="991"/>
                  </a:cubicBezTo>
                  <a:cubicBezTo>
                    <a:pt x="2411" y="652"/>
                    <a:pt x="1987" y="12"/>
                    <a:pt x="1987" y="12"/>
                  </a:cubicBezTo>
                  <a:cubicBezTo>
                    <a:pt x="1864" y="11"/>
                    <a:pt x="1601" y="0"/>
                    <a:pt x="1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27;p67"/>
            <p:cNvSpPr/>
            <p:nvPr/>
          </p:nvSpPr>
          <p:spPr>
            <a:xfrm>
              <a:off x="12204125" y="3334400"/>
              <a:ext cx="92850" cy="346200"/>
            </a:xfrm>
            <a:custGeom>
              <a:avLst/>
              <a:gdLst/>
              <a:ahLst/>
              <a:cxnLst/>
              <a:rect l="l" t="t" r="r" b="b"/>
              <a:pathLst>
                <a:path w="3714" h="13848" extrusionOk="0">
                  <a:moveTo>
                    <a:pt x="2271" y="0"/>
                  </a:moveTo>
                  <a:cubicBezTo>
                    <a:pt x="2271" y="0"/>
                    <a:pt x="332" y="5343"/>
                    <a:pt x="144" y="6592"/>
                  </a:cubicBezTo>
                  <a:cubicBezTo>
                    <a:pt x="0" y="7557"/>
                    <a:pt x="860" y="13598"/>
                    <a:pt x="1171" y="13841"/>
                  </a:cubicBezTo>
                  <a:cubicBezTo>
                    <a:pt x="1177" y="13845"/>
                    <a:pt x="1183" y="13847"/>
                    <a:pt x="1190" y="13847"/>
                  </a:cubicBezTo>
                  <a:cubicBezTo>
                    <a:pt x="1561" y="13847"/>
                    <a:pt x="3682" y="7560"/>
                    <a:pt x="3692" y="7030"/>
                  </a:cubicBezTo>
                  <a:cubicBezTo>
                    <a:pt x="3714" y="5984"/>
                    <a:pt x="3448" y="39"/>
                    <a:pt x="3448" y="39"/>
                  </a:cubicBezTo>
                  <a:lnTo>
                    <a:pt x="22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28;p67"/>
            <p:cNvSpPr/>
            <p:nvPr/>
          </p:nvSpPr>
          <p:spPr>
            <a:xfrm>
              <a:off x="12237950" y="3225850"/>
              <a:ext cx="43875" cy="106275"/>
            </a:xfrm>
            <a:custGeom>
              <a:avLst/>
              <a:gdLst/>
              <a:ahLst/>
              <a:cxnLst/>
              <a:rect l="l" t="t" r="r" b="b"/>
              <a:pathLst>
                <a:path w="1755" h="4251" extrusionOk="0">
                  <a:moveTo>
                    <a:pt x="1328" y="0"/>
                  </a:moveTo>
                  <a:cubicBezTo>
                    <a:pt x="1328" y="0"/>
                    <a:pt x="482" y="802"/>
                    <a:pt x="266" y="1254"/>
                  </a:cubicBezTo>
                  <a:cubicBezTo>
                    <a:pt x="175" y="1448"/>
                    <a:pt x="0" y="3593"/>
                    <a:pt x="195" y="4251"/>
                  </a:cubicBezTo>
                  <a:cubicBezTo>
                    <a:pt x="195" y="4251"/>
                    <a:pt x="195" y="4251"/>
                    <a:pt x="195" y="4251"/>
                  </a:cubicBezTo>
                  <a:cubicBezTo>
                    <a:pt x="196" y="4251"/>
                    <a:pt x="977" y="2624"/>
                    <a:pt x="1754" y="2326"/>
                  </a:cubicBezTo>
                  <a:cubicBezTo>
                    <a:pt x="1754" y="2326"/>
                    <a:pt x="1045" y="1139"/>
                    <a:pt x="1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29;p67"/>
            <p:cNvSpPr/>
            <p:nvPr/>
          </p:nvSpPr>
          <p:spPr>
            <a:xfrm>
              <a:off x="12281800" y="3209125"/>
              <a:ext cx="122275" cy="140125"/>
            </a:xfrm>
            <a:custGeom>
              <a:avLst/>
              <a:gdLst/>
              <a:ahLst/>
              <a:cxnLst/>
              <a:rect l="l" t="t" r="r" b="b"/>
              <a:pathLst>
                <a:path w="4891" h="5605" extrusionOk="0">
                  <a:moveTo>
                    <a:pt x="4338" y="0"/>
                  </a:moveTo>
                  <a:cubicBezTo>
                    <a:pt x="2604" y="2778"/>
                    <a:pt x="0" y="2995"/>
                    <a:pt x="0" y="2995"/>
                  </a:cubicBezTo>
                  <a:cubicBezTo>
                    <a:pt x="744" y="3696"/>
                    <a:pt x="1280" y="5605"/>
                    <a:pt x="1280" y="5605"/>
                  </a:cubicBezTo>
                  <a:cubicBezTo>
                    <a:pt x="2920" y="4963"/>
                    <a:pt x="4712" y="2538"/>
                    <a:pt x="4801" y="2018"/>
                  </a:cubicBezTo>
                  <a:cubicBezTo>
                    <a:pt x="4891" y="1497"/>
                    <a:pt x="4338" y="0"/>
                    <a:pt x="4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30;p67"/>
            <p:cNvSpPr/>
            <p:nvPr/>
          </p:nvSpPr>
          <p:spPr>
            <a:xfrm>
              <a:off x="12332625" y="3268150"/>
              <a:ext cx="435650" cy="573700"/>
            </a:xfrm>
            <a:custGeom>
              <a:avLst/>
              <a:gdLst/>
              <a:ahLst/>
              <a:cxnLst/>
              <a:rect l="l" t="t" r="r" b="b"/>
              <a:pathLst>
                <a:path w="17426" h="22948" extrusionOk="0">
                  <a:moveTo>
                    <a:pt x="5644" y="0"/>
                  </a:moveTo>
                  <a:cubicBezTo>
                    <a:pt x="3409" y="0"/>
                    <a:pt x="2053" y="2717"/>
                    <a:pt x="3275" y="4948"/>
                  </a:cubicBezTo>
                  <a:cubicBezTo>
                    <a:pt x="5675" y="9327"/>
                    <a:pt x="10074" y="12325"/>
                    <a:pt x="10188" y="13277"/>
                  </a:cubicBezTo>
                  <a:cubicBezTo>
                    <a:pt x="10266" y="13931"/>
                    <a:pt x="961" y="18174"/>
                    <a:pt x="478" y="19473"/>
                  </a:cubicBezTo>
                  <a:cubicBezTo>
                    <a:pt x="0" y="20757"/>
                    <a:pt x="1152" y="22947"/>
                    <a:pt x="2801" y="22947"/>
                  </a:cubicBezTo>
                  <a:cubicBezTo>
                    <a:pt x="2820" y="22947"/>
                    <a:pt x="2838" y="22947"/>
                    <a:pt x="2856" y="22946"/>
                  </a:cubicBezTo>
                  <a:cubicBezTo>
                    <a:pt x="4533" y="22897"/>
                    <a:pt x="17426" y="16117"/>
                    <a:pt x="17232" y="13609"/>
                  </a:cubicBezTo>
                  <a:cubicBezTo>
                    <a:pt x="17091" y="11778"/>
                    <a:pt x="12327" y="4572"/>
                    <a:pt x="8161" y="1068"/>
                  </a:cubicBezTo>
                  <a:cubicBezTo>
                    <a:pt x="7265" y="314"/>
                    <a:pt x="6404" y="0"/>
                    <a:pt x="56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31;p67"/>
            <p:cNvSpPr/>
            <p:nvPr/>
          </p:nvSpPr>
          <p:spPr>
            <a:xfrm>
              <a:off x="12372100" y="3260975"/>
              <a:ext cx="400875" cy="498100"/>
            </a:xfrm>
            <a:custGeom>
              <a:avLst/>
              <a:gdLst/>
              <a:ahLst/>
              <a:cxnLst/>
              <a:rect l="l" t="t" r="r" b="b"/>
              <a:pathLst>
                <a:path w="16035" h="19924" extrusionOk="0">
                  <a:moveTo>
                    <a:pt x="4114" y="1"/>
                  </a:moveTo>
                  <a:cubicBezTo>
                    <a:pt x="1897" y="1"/>
                    <a:pt x="0" y="2462"/>
                    <a:pt x="1363" y="5240"/>
                  </a:cubicBezTo>
                  <a:cubicBezTo>
                    <a:pt x="3081" y="8741"/>
                    <a:pt x="8254" y="13297"/>
                    <a:pt x="8217" y="13599"/>
                  </a:cubicBezTo>
                  <a:cubicBezTo>
                    <a:pt x="8181" y="13902"/>
                    <a:pt x="5822" y="14978"/>
                    <a:pt x="5803" y="15300"/>
                  </a:cubicBezTo>
                  <a:cubicBezTo>
                    <a:pt x="5695" y="17071"/>
                    <a:pt x="8823" y="19923"/>
                    <a:pt x="9410" y="19923"/>
                  </a:cubicBezTo>
                  <a:cubicBezTo>
                    <a:pt x="9436" y="19923"/>
                    <a:pt x="9457" y="19918"/>
                    <a:pt x="9473" y="19907"/>
                  </a:cubicBezTo>
                  <a:cubicBezTo>
                    <a:pt x="9841" y="19637"/>
                    <a:pt x="15684" y="16526"/>
                    <a:pt x="15836" y="14110"/>
                  </a:cubicBezTo>
                  <a:cubicBezTo>
                    <a:pt x="16034" y="10935"/>
                    <a:pt x="8111" y="2012"/>
                    <a:pt x="5859" y="540"/>
                  </a:cubicBezTo>
                  <a:cubicBezTo>
                    <a:pt x="5290" y="168"/>
                    <a:pt x="4691" y="1"/>
                    <a:pt x="4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32;p67"/>
            <p:cNvSpPr/>
            <p:nvPr/>
          </p:nvSpPr>
          <p:spPr>
            <a:xfrm>
              <a:off x="12185575" y="3736325"/>
              <a:ext cx="240825" cy="117675"/>
            </a:xfrm>
            <a:custGeom>
              <a:avLst/>
              <a:gdLst/>
              <a:ahLst/>
              <a:cxnLst/>
              <a:rect l="l" t="t" r="r" b="b"/>
              <a:pathLst>
                <a:path w="9633" h="4707" extrusionOk="0">
                  <a:moveTo>
                    <a:pt x="7090" y="1"/>
                  </a:moveTo>
                  <a:cubicBezTo>
                    <a:pt x="6908" y="1"/>
                    <a:pt x="4625" y="811"/>
                    <a:pt x="3679" y="1041"/>
                  </a:cubicBezTo>
                  <a:cubicBezTo>
                    <a:pt x="1861" y="1480"/>
                    <a:pt x="254" y="2932"/>
                    <a:pt x="59" y="3194"/>
                  </a:cubicBezTo>
                  <a:cubicBezTo>
                    <a:pt x="1" y="3268"/>
                    <a:pt x="50" y="3415"/>
                    <a:pt x="156" y="3597"/>
                  </a:cubicBezTo>
                  <a:cubicBezTo>
                    <a:pt x="178" y="3639"/>
                    <a:pt x="203" y="3678"/>
                    <a:pt x="232" y="3716"/>
                  </a:cubicBezTo>
                  <a:cubicBezTo>
                    <a:pt x="306" y="3829"/>
                    <a:pt x="389" y="3936"/>
                    <a:pt x="481" y="4036"/>
                  </a:cubicBezTo>
                  <a:cubicBezTo>
                    <a:pt x="511" y="4071"/>
                    <a:pt x="542" y="4103"/>
                    <a:pt x="574" y="4138"/>
                  </a:cubicBezTo>
                  <a:cubicBezTo>
                    <a:pt x="667" y="4238"/>
                    <a:pt x="769" y="4331"/>
                    <a:pt x="875" y="4417"/>
                  </a:cubicBezTo>
                  <a:cubicBezTo>
                    <a:pt x="915" y="4453"/>
                    <a:pt x="955" y="4484"/>
                    <a:pt x="991" y="4510"/>
                  </a:cubicBezTo>
                  <a:cubicBezTo>
                    <a:pt x="1154" y="4631"/>
                    <a:pt x="1314" y="4707"/>
                    <a:pt x="1435" y="4707"/>
                  </a:cubicBezTo>
                  <a:cubicBezTo>
                    <a:pt x="2277" y="4707"/>
                    <a:pt x="3289" y="3973"/>
                    <a:pt x="3835" y="3973"/>
                  </a:cubicBezTo>
                  <a:cubicBezTo>
                    <a:pt x="4859" y="3973"/>
                    <a:pt x="5320" y="4683"/>
                    <a:pt x="6833" y="4707"/>
                  </a:cubicBezTo>
                  <a:cubicBezTo>
                    <a:pt x="6854" y="4707"/>
                    <a:pt x="6876" y="4707"/>
                    <a:pt x="6897" y="4707"/>
                  </a:cubicBezTo>
                  <a:cubicBezTo>
                    <a:pt x="8375" y="4707"/>
                    <a:pt x="9323" y="4118"/>
                    <a:pt x="9633" y="3973"/>
                  </a:cubicBezTo>
                  <a:cubicBezTo>
                    <a:pt x="9633" y="3973"/>
                    <a:pt x="7263" y="5"/>
                    <a:pt x="7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33;p67"/>
            <p:cNvSpPr/>
            <p:nvPr/>
          </p:nvSpPr>
          <p:spPr>
            <a:xfrm>
              <a:off x="12189475" y="3788350"/>
              <a:ext cx="62550" cy="40875"/>
            </a:xfrm>
            <a:custGeom>
              <a:avLst/>
              <a:gdLst/>
              <a:ahLst/>
              <a:cxnLst/>
              <a:rect l="l" t="t" r="r" b="b"/>
              <a:pathLst>
                <a:path w="2502" h="1635" extrusionOk="0">
                  <a:moveTo>
                    <a:pt x="2473" y="0"/>
                  </a:moveTo>
                  <a:cubicBezTo>
                    <a:pt x="2471" y="0"/>
                    <a:pt x="2469" y="1"/>
                    <a:pt x="2467" y="1"/>
                  </a:cubicBezTo>
                  <a:cubicBezTo>
                    <a:pt x="1554" y="380"/>
                    <a:pt x="781" y="931"/>
                    <a:pt x="0" y="1516"/>
                  </a:cubicBezTo>
                  <a:cubicBezTo>
                    <a:pt x="22" y="1558"/>
                    <a:pt x="47" y="1597"/>
                    <a:pt x="76" y="1635"/>
                  </a:cubicBezTo>
                  <a:cubicBezTo>
                    <a:pt x="844" y="1053"/>
                    <a:pt x="1634" y="486"/>
                    <a:pt x="2485" y="38"/>
                  </a:cubicBezTo>
                  <a:cubicBezTo>
                    <a:pt x="2502" y="30"/>
                    <a:pt x="2491" y="0"/>
                    <a:pt x="2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34;p67"/>
            <p:cNvSpPr/>
            <p:nvPr/>
          </p:nvSpPr>
          <p:spPr>
            <a:xfrm>
              <a:off x="12197575" y="3799225"/>
              <a:ext cx="62725" cy="40550"/>
            </a:xfrm>
            <a:custGeom>
              <a:avLst/>
              <a:gdLst/>
              <a:ahLst/>
              <a:cxnLst/>
              <a:rect l="l" t="t" r="r" b="b"/>
              <a:pathLst>
                <a:path w="2509" h="1622" extrusionOk="0">
                  <a:moveTo>
                    <a:pt x="2484" y="1"/>
                  </a:moveTo>
                  <a:cubicBezTo>
                    <a:pt x="2482" y="1"/>
                    <a:pt x="2479" y="1"/>
                    <a:pt x="2476" y="3"/>
                  </a:cubicBezTo>
                  <a:cubicBezTo>
                    <a:pt x="1561" y="381"/>
                    <a:pt x="786" y="934"/>
                    <a:pt x="1" y="1520"/>
                  </a:cubicBezTo>
                  <a:cubicBezTo>
                    <a:pt x="31" y="1555"/>
                    <a:pt x="62" y="1587"/>
                    <a:pt x="94" y="1622"/>
                  </a:cubicBezTo>
                  <a:cubicBezTo>
                    <a:pt x="857" y="1046"/>
                    <a:pt x="1646" y="486"/>
                    <a:pt x="2489" y="33"/>
                  </a:cubicBezTo>
                  <a:cubicBezTo>
                    <a:pt x="2508" y="26"/>
                    <a:pt x="2500" y="1"/>
                    <a:pt x="2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35;p67"/>
            <p:cNvSpPr/>
            <p:nvPr/>
          </p:nvSpPr>
          <p:spPr>
            <a:xfrm>
              <a:off x="12207425" y="3809975"/>
              <a:ext cx="61125" cy="39125"/>
            </a:xfrm>
            <a:custGeom>
              <a:avLst/>
              <a:gdLst/>
              <a:ahLst/>
              <a:cxnLst/>
              <a:rect l="l" t="t" r="r" b="b"/>
              <a:pathLst>
                <a:path w="2445" h="1565" extrusionOk="0">
                  <a:moveTo>
                    <a:pt x="2420" y="1"/>
                  </a:moveTo>
                  <a:cubicBezTo>
                    <a:pt x="2419" y="1"/>
                    <a:pt x="2417" y="1"/>
                    <a:pt x="2415" y="2"/>
                  </a:cubicBezTo>
                  <a:cubicBezTo>
                    <a:pt x="1524" y="371"/>
                    <a:pt x="764" y="904"/>
                    <a:pt x="1" y="1471"/>
                  </a:cubicBezTo>
                  <a:cubicBezTo>
                    <a:pt x="41" y="1507"/>
                    <a:pt x="81" y="1538"/>
                    <a:pt x="117" y="1564"/>
                  </a:cubicBezTo>
                  <a:cubicBezTo>
                    <a:pt x="853" y="1006"/>
                    <a:pt x="1615" y="473"/>
                    <a:pt x="2428" y="38"/>
                  </a:cubicBezTo>
                  <a:cubicBezTo>
                    <a:pt x="2444" y="30"/>
                    <a:pt x="2435" y="1"/>
                    <a:pt x="2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336;p67"/>
            <p:cNvSpPr/>
            <p:nvPr/>
          </p:nvSpPr>
          <p:spPr>
            <a:xfrm>
              <a:off x="12228825" y="3732325"/>
              <a:ext cx="109800" cy="46725"/>
            </a:xfrm>
            <a:custGeom>
              <a:avLst/>
              <a:gdLst/>
              <a:ahLst/>
              <a:cxnLst/>
              <a:rect l="l" t="t" r="r" b="b"/>
              <a:pathLst>
                <a:path w="4392" h="1869" extrusionOk="0">
                  <a:moveTo>
                    <a:pt x="787" y="1"/>
                  </a:moveTo>
                  <a:cubicBezTo>
                    <a:pt x="559" y="1"/>
                    <a:pt x="379" y="61"/>
                    <a:pt x="287" y="228"/>
                  </a:cubicBezTo>
                  <a:cubicBezTo>
                    <a:pt x="0" y="741"/>
                    <a:pt x="1775" y="1243"/>
                    <a:pt x="1469" y="1342"/>
                  </a:cubicBezTo>
                  <a:cubicBezTo>
                    <a:pt x="1335" y="1386"/>
                    <a:pt x="3245" y="1869"/>
                    <a:pt x="3245" y="1869"/>
                  </a:cubicBezTo>
                  <a:lnTo>
                    <a:pt x="4391" y="511"/>
                  </a:lnTo>
                  <a:cubicBezTo>
                    <a:pt x="4391" y="511"/>
                    <a:pt x="2160" y="289"/>
                    <a:pt x="1584" y="138"/>
                  </a:cubicBezTo>
                  <a:cubicBezTo>
                    <a:pt x="1295" y="62"/>
                    <a:pt x="1017" y="1"/>
                    <a:pt x="7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337;p67"/>
            <p:cNvSpPr/>
            <p:nvPr/>
          </p:nvSpPr>
          <p:spPr>
            <a:xfrm>
              <a:off x="12482125" y="3607700"/>
              <a:ext cx="163200" cy="176950"/>
            </a:xfrm>
            <a:custGeom>
              <a:avLst/>
              <a:gdLst/>
              <a:ahLst/>
              <a:cxnLst/>
              <a:rect l="l" t="t" r="r" b="b"/>
              <a:pathLst>
                <a:path w="6528" h="7078" extrusionOk="0">
                  <a:moveTo>
                    <a:pt x="2423" y="0"/>
                  </a:moveTo>
                  <a:cubicBezTo>
                    <a:pt x="2035" y="0"/>
                    <a:pt x="384" y="1135"/>
                    <a:pt x="202" y="1432"/>
                  </a:cubicBezTo>
                  <a:cubicBezTo>
                    <a:pt x="1" y="1761"/>
                    <a:pt x="719" y="5421"/>
                    <a:pt x="4174" y="7069"/>
                  </a:cubicBezTo>
                  <a:cubicBezTo>
                    <a:pt x="4187" y="7075"/>
                    <a:pt x="4203" y="7078"/>
                    <a:pt x="4223" y="7078"/>
                  </a:cubicBezTo>
                  <a:cubicBezTo>
                    <a:pt x="4619" y="7078"/>
                    <a:pt x="6361" y="5922"/>
                    <a:pt x="6455" y="5504"/>
                  </a:cubicBezTo>
                  <a:cubicBezTo>
                    <a:pt x="6528" y="5175"/>
                    <a:pt x="3553" y="3262"/>
                    <a:pt x="2501" y="42"/>
                  </a:cubicBezTo>
                  <a:cubicBezTo>
                    <a:pt x="2492" y="13"/>
                    <a:pt x="2465" y="0"/>
                    <a:pt x="2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338;p67"/>
            <p:cNvSpPr/>
            <p:nvPr/>
          </p:nvSpPr>
          <p:spPr>
            <a:xfrm>
              <a:off x="12020575" y="3626575"/>
              <a:ext cx="47150" cy="112400"/>
            </a:xfrm>
            <a:custGeom>
              <a:avLst/>
              <a:gdLst/>
              <a:ahLst/>
              <a:cxnLst/>
              <a:rect l="l" t="t" r="r" b="b"/>
              <a:pathLst>
                <a:path w="1886" h="4496" extrusionOk="0">
                  <a:moveTo>
                    <a:pt x="32" y="0"/>
                  </a:moveTo>
                  <a:cubicBezTo>
                    <a:pt x="17" y="0"/>
                    <a:pt x="1" y="11"/>
                    <a:pt x="2" y="30"/>
                  </a:cubicBezTo>
                  <a:cubicBezTo>
                    <a:pt x="130" y="1694"/>
                    <a:pt x="817" y="3188"/>
                    <a:pt x="1838" y="4488"/>
                  </a:cubicBezTo>
                  <a:cubicBezTo>
                    <a:pt x="1842" y="4493"/>
                    <a:pt x="1847" y="4495"/>
                    <a:pt x="1852" y="4495"/>
                  </a:cubicBezTo>
                  <a:cubicBezTo>
                    <a:pt x="1868" y="4495"/>
                    <a:pt x="1885" y="4476"/>
                    <a:pt x="1875" y="4459"/>
                  </a:cubicBezTo>
                  <a:cubicBezTo>
                    <a:pt x="999" y="3085"/>
                    <a:pt x="458" y="1595"/>
                    <a:pt x="61" y="21"/>
                  </a:cubicBezTo>
                  <a:cubicBezTo>
                    <a:pt x="57" y="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339;p67"/>
            <p:cNvSpPr/>
            <p:nvPr/>
          </p:nvSpPr>
          <p:spPr>
            <a:xfrm>
              <a:off x="12072250" y="3746800"/>
              <a:ext cx="7300" cy="10025"/>
            </a:xfrm>
            <a:custGeom>
              <a:avLst/>
              <a:gdLst/>
              <a:ahLst/>
              <a:cxnLst/>
              <a:rect l="l" t="t" r="r" b="b"/>
              <a:pathLst>
                <a:path w="292" h="401" extrusionOk="0">
                  <a:moveTo>
                    <a:pt x="50" y="1"/>
                  </a:moveTo>
                  <a:cubicBezTo>
                    <a:pt x="26" y="1"/>
                    <a:pt x="0" y="22"/>
                    <a:pt x="10" y="50"/>
                  </a:cubicBezTo>
                  <a:cubicBezTo>
                    <a:pt x="50" y="175"/>
                    <a:pt x="97" y="293"/>
                    <a:pt x="192" y="386"/>
                  </a:cubicBezTo>
                  <a:cubicBezTo>
                    <a:pt x="202" y="396"/>
                    <a:pt x="213" y="400"/>
                    <a:pt x="225" y="400"/>
                  </a:cubicBezTo>
                  <a:cubicBezTo>
                    <a:pt x="260" y="400"/>
                    <a:pt x="292" y="362"/>
                    <a:pt x="270" y="325"/>
                  </a:cubicBezTo>
                  <a:cubicBezTo>
                    <a:pt x="209" y="220"/>
                    <a:pt x="135" y="129"/>
                    <a:pt x="81" y="20"/>
                  </a:cubicBezTo>
                  <a:cubicBezTo>
                    <a:pt x="75" y="6"/>
                    <a:pt x="63" y="1"/>
                    <a:pt x="5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40;p67"/>
            <p:cNvSpPr/>
            <p:nvPr/>
          </p:nvSpPr>
          <p:spPr>
            <a:xfrm>
              <a:off x="12105675" y="3446700"/>
              <a:ext cx="64925" cy="296750"/>
            </a:xfrm>
            <a:custGeom>
              <a:avLst/>
              <a:gdLst/>
              <a:ahLst/>
              <a:cxnLst/>
              <a:rect l="l" t="t" r="r" b="b"/>
              <a:pathLst>
                <a:path w="2597" h="11870" extrusionOk="0">
                  <a:moveTo>
                    <a:pt x="2534" y="0"/>
                  </a:moveTo>
                  <a:cubicBezTo>
                    <a:pt x="2508" y="0"/>
                    <a:pt x="2482" y="13"/>
                    <a:pt x="2475" y="42"/>
                  </a:cubicBezTo>
                  <a:cubicBezTo>
                    <a:pt x="2322" y="646"/>
                    <a:pt x="2188" y="1254"/>
                    <a:pt x="2059" y="1863"/>
                  </a:cubicBezTo>
                  <a:cubicBezTo>
                    <a:pt x="2055" y="1522"/>
                    <a:pt x="2043" y="1180"/>
                    <a:pt x="2042" y="841"/>
                  </a:cubicBezTo>
                  <a:cubicBezTo>
                    <a:pt x="2042" y="801"/>
                    <a:pt x="2011" y="781"/>
                    <a:pt x="1980" y="781"/>
                  </a:cubicBezTo>
                  <a:cubicBezTo>
                    <a:pt x="1949" y="781"/>
                    <a:pt x="1918" y="801"/>
                    <a:pt x="1918" y="841"/>
                  </a:cubicBezTo>
                  <a:cubicBezTo>
                    <a:pt x="1915" y="1417"/>
                    <a:pt x="1884" y="2004"/>
                    <a:pt x="1911" y="2582"/>
                  </a:cubicBezTo>
                  <a:cubicBezTo>
                    <a:pt x="1678" y="3725"/>
                    <a:pt x="1458" y="4873"/>
                    <a:pt x="1199" y="6009"/>
                  </a:cubicBezTo>
                  <a:cubicBezTo>
                    <a:pt x="759" y="7942"/>
                    <a:pt x="286" y="9871"/>
                    <a:pt x="7" y="11836"/>
                  </a:cubicBezTo>
                  <a:cubicBezTo>
                    <a:pt x="0" y="11857"/>
                    <a:pt x="16" y="11870"/>
                    <a:pt x="32" y="11870"/>
                  </a:cubicBezTo>
                  <a:cubicBezTo>
                    <a:pt x="43" y="11870"/>
                    <a:pt x="53" y="11864"/>
                    <a:pt x="57" y="11851"/>
                  </a:cubicBezTo>
                  <a:cubicBezTo>
                    <a:pt x="682" y="9896"/>
                    <a:pt x="1118" y="7882"/>
                    <a:pt x="1535" y="5875"/>
                  </a:cubicBezTo>
                  <a:cubicBezTo>
                    <a:pt x="1932" y="3959"/>
                    <a:pt x="2408" y="2009"/>
                    <a:pt x="2593" y="58"/>
                  </a:cubicBezTo>
                  <a:cubicBezTo>
                    <a:pt x="2597" y="20"/>
                    <a:pt x="2565" y="0"/>
                    <a:pt x="2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341;p67"/>
            <p:cNvSpPr/>
            <p:nvPr/>
          </p:nvSpPr>
          <p:spPr>
            <a:xfrm>
              <a:off x="12169825" y="3435700"/>
              <a:ext cx="650" cy="575"/>
            </a:xfrm>
            <a:custGeom>
              <a:avLst/>
              <a:gdLst/>
              <a:ahLst/>
              <a:cxnLst/>
              <a:rect l="l" t="t" r="r" b="b"/>
              <a:pathLst>
                <a:path w="26" h="23" extrusionOk="0">
                  <a:moveTo>
                    <a:pt x="14" y="1"/>
                  </a:moveTo>
                  <a:cubicBezTo>
                    <a:pt x="1" y="2"/>
                    <a:pt x="1" y="21"/>
                    <a:pt x="14" y="23"/>
                  </a:cubicBezTo>
                  <a:cubicBezTo>
                    <a:pt x="25" y="21"/>
                    <a:pt x="25" y="2"/>
                    <a:pt x="14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342;p67"/>
            <p:cNvSpPr/>
            <p:nvPr/>
          </p:nvSpPr>
          <p:spPr>
            <a:xfrm>
              <a:off x="12556250" y="3622400"/>
              <a:ext cx="60800" cy="96550"/>
            </a:xfrm>
            <a:custGeom>
              <a:avLst/>
              <a:gdLst/>
              <a:ahLst/>
              <a:cxnLst/>
              <a:rect l="l" t="t" r="r" b="b"/>
              <a:pathLst>
                <a:path w="2432" h="3862" extrusionOk="0">
                  <a:moveTo>
                    <a:pt x="26" y="1"/>
                  </a:moveTo>
                  <a:cubicBezTo>
                    <a:pt x="13" y="1"/>
                    <a:pt x="0" y="12"/>
                    <a:pt x="5" y="28"/>
                  </a:cubicBezTo>
                  <a:cubicBezTo>
                    <a:pt x="347" y="1474"/>
                    <a:pt x="1164" y="2920"/>
                    <a:pt x="2341" y="3848"/>
                  </a:cubicBezTo>
                  <a:cubicBezTo>
                    <a:pt x="2350" y="3858"/>
                    <a:pt x="2361" y="3861"/>
                    <a:pt x="2371" y="3861"/>
                  </a:cubicBezTo>
                  <a:cubicBezTo>
                    <a:pt x="2404" y="3861"/>
                    <a:pt x="2432" y="3819"/>
                    <a:pt x="2402" y="3788"/>
                  </a:cubicBezTo>
                  <a:cubicBezTo>
                    <a:pt x="1384" y="2615"/>
                    <a:pt x="603" y="1477"/>
                    <a:pt x="45" y="17"/>
                  </a:cubicBezTo>
                  <a:cubicBezTo>
                    <a:pt x="43" y="6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343;p67"/>
            <p:cNvSpPr/>
            <p:nvPr/>
          </p:nvSpPr>
          <p:spPr>
            <a:xfrm>
              <a:off x="12563325" y="3767975"/>
              <a:ext cx="57675" cy="17500"/>
            </a:xfrm>
            <a:custGeom>
              <a:avLst/>
              <a:gdLst/>
              <a:ahLst/>
              <a:cxnLst/>
              <a:rect l="l" t="t" r="r" b="b"/>
              <a:pathLst>
                <a:path w="2307" h="700" extrusionOk="0">
                  <a:moveTo>
                    <a:pt x="2286" y="0"/>
                  </a:moveTo>
                  <a:cubicBezTo>
                    <a:pt x="2279" y="0"/>
                    <a:pt x="2276" y="6"/>
                    <a:pt x="2275" y="12"/>
                  </a:cubicBezTo>
                  <a:cubicBezTo>
                    <a:pt x="2271" y="7"/>
                    <a:pt x="2266" y="3"/>
                    <a:pt x="2260" y="3"/>
                  </a:cubicBezTo>
                  <a:cubicBezTo>
                    <a:pt x="2259" y="3"/>
                    <a:pt x="2257" y="3"/>
                    <a:pt x="2256" y="3"/>
                  </a:cubicBezTo>
                  <a:cubicBezTo>
                    <a:pt x="1928" y="89"/>
                    <a:pt x="1629" y="232"/>
                    <a:pt x="1317" y="363"/>
                  </a:cubicBezTo>
                  <a:cubicBezTo>
                    <a:pt x="1118" y="446"/>
                    <a:pt x="990" y="520"/>
                    <a:pt x="819" y="520"/>
                  </a:cubicBezTo>
                  <a:cubicBezTo>
                    <a:pt x="741" y="520"/>
                    <a:pt x="653" y="504"/>
                    <a:pt x="546" y="467"/>
                  </a:cubicBezTo>
                  <a:cubicBezTo>
                    <a:pt x="378" y="409"/>
                    <a:pt x="199" y="296"/>
                    <a:pt x="39" y="214"/>
                  </a:cubicBezTo>
                  <a:cubicBezTo>
                    <a:pt x="35" y="212"/>
                    <a:pt x="32" y="211"/>
                    <a:pt x="29" y="211"/>
                  </a:cubicBezTo>
                  <a:cubicBezTo>
                    <a:pt x="12" y="211"/>
                    <a:pt x="0" y="237"/>
                    <a:pt x="20" y="248"/>
                  </a:cubicBezTo>
                  <a:cubicBezTo>
                    <a:pt x="246" y="422"/>
                    <a:pt x="478" y="700"/>
                    <a:pt x="775" y="700"/>
                  </a:cubicBezTo>
                  <a:cubicBezTo>
                    <a:pt x="814" y="700"/>
                    <a:pt x="855" y="695"/>
                    <a:pt x="897" y="684"/>
                  </a:cubicBezTo>
                  <a:cubicBezTo>
                    <a:pt x="1355" y="568"/>
                    <a:pt x="1876" y="294"/>
                    <a:pt x="2272" y="43"/>
                  </a:cubicBezTo>
                  <a:cubicBezTo>
                    <a:pt x="2279" y="38"/>
                    <a:pt x="2277" y="31"/>
                    <a:pt x="2277" y="25"/>
                  </a:cubicBezTo>
                  <a:lnTo>
                    <a:pt x="2277" y="25"/>
                  </a:lnTo>
                  <a:cubicBezTo>
                    <a:pt x="2280" y="29"/>
                    <a:pt x="2280" y="35"/>
                    <a:pt x="2288" y="35"/>
                  </a:cubicBezTo>
                  <a:cubicBezTo>
                    <a:pt x="2307" y="31"/>
                    <a:pt x="2305" y="3"/>
                    <a:pt x="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44;p67"/>
            <p:cNvSpPr/>
            <p:nvPr/>
          </p:nvSpPr>
          <p:spPr>
            <a:xfrm>
              <a:off x="12482425" y="3606675"/>
              <a:ext cx="74200" cy="52475"/>
            </a:xfrm>
            <a:custGeom>
              <a:avLst/>
              <a:gdLst/>
              <a:ahLst/>
              <a:cxnLst/>
              <a:rect l="l" t="t" r="r" b="b"/>
              <a:pathLst>
                <a:path w="2968" h="2099" extrusionOk="0">
                  <a:moveTo>
                    <a:pt x="2591" y="0"/>
                  </a:moveTo>
                  <a:cubicBezTo>
                    <a:pt x="2075" y="0"/>
                    <a:pt x="1488" y="468"/>
                    <a:pt x="1110" y="707"/>
                  </a:cubicBezTo>
                  <a:cubicBezTo>
                    <a:pt x="575" y="1044"/>
                    <a:pt x="0" y="1355"/>
                    <a:pt x="176" y="2068"/>
                  </a:cubicBezTo>
                  <a:cubicBezTo>
                    <a:pt x="182" y="2088"/>
                    <a:pt x="201" y="2099"/>
                    <a:pt x="219" y="2099"/>
                  </a:cubicBezTo>
                  <a:cubicBezTo>
                    <a:pt x="237" y="2099"/>
                    <a:pt x="255" y="2089"/>
                    <a:pt x="259" y="2068"/>
                  </a:cubicBezTo>
                  <a:cubicBezTo>
                    <a:pt x="328" y="1723"/>
                    <a:pt x="380" y="1479"/>
                    <a:pt x="662" y="1217"/>
                  </a:cubicBezTo>
                  <a:cubicBezTo>
                    <a:pt x="856" y="1037"/>
                    <a:pt x="1129" y="894"/>
                    <a:pt x="1353" y="758"/>
                  </a:cubicBezTo>
                  <a:cubicBezTo>
                    <a:pt x="1573" y="624"/>
                    <a:pt x="2291" y="102"/>
                    <a:pt x="2685" y="102"/>
                  </a:cubicBezTo>
                  <a:cubicBezTo>
                    <a:pt x="2754" y="102"/>
                    <a:pt x="2813" y="118"/>
                    <a:pt x="2857" y="154"/>
                  </a:cubicBezTo>
                  <a:cubicBezTo>
                    <a:pt x="2869" y="163"/>
                    <a:pt x="2880" y="167"/>
                    <a:pt x="2891" y="167"/>
                  </a:cubicBezTo>
                  <a:cubicBezTo>
                    <a:pt x="2936" y="167"/>
                    <a:pt x="2968" y="101"/>
                    <a:pt x="2918" y="75"/>
                  </a:cubicBezTo>
                  <a:cubicBezTo>
                    <a:pt x="2815" y="23"/>
                    <a:pt x="2705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45;p67"/>
            <p:cNvSpPr/>
            <p:nvPr/>
          </p:nvSpPr>
          <p:spPr>
            <a:xfrm>
              <a:off x="12442025" y="3444100"/>
              <a:ext cx="136425" cy="166325"/>
            </a:xfrm>
            <a:custGeom>
              <a:avLst/>
              <a:gdLst/>
              <a:ahLst/>
              <a:cxnLst/>
              <a:rect l="l" t="t" r="r" b="b"/>
              <a:pathLst>
                <a:path w="5457" h="6653" extrusionOk="0">
                  <a:moveTo>
                    <a:pt x="39" y="1"/>
                  </a:moveTo>
                  <a:cubicBezTo>
                    <a:pt x="18" y="1"/>
                    <a:pt x="0" y="26"/>
                    <a:pt x="19" y="44"/>
                  </a:cubicBezTo>
                  <a:cubicBezTo>
                    <a:pt x="444" y="468"/>
                    <a:pt x="856" y="894"/>
                    <a:pt x="1260" y="1323"/>
                  </a:cubicBezTo>
                  <a:cubicBezTo>
                    <a:pt x="1227" y="1305"/>
                    <a:pt x="1192" y="1285"/>
                    <a:pt x="1158" y="1266"/>
                  </a:cubicBezTo>
                  <a:cubicBezTo>
                    <a:pt x="915" y="1134"/>
                    <a:pt x="670" y="991"/>
                    <a:pt x="408" y="903"/>
                  </a:cubicBezTo>
                  <a:cubicBezTo>
                    <a:pt x="402" y="901"/>
                    <a:pt x="397" y="900"/>
                    <a:pt x="392" y="900"/>
                  </a:cubicBezTo>
                  <a:cubicBezTo>
                    <a:pt x="353" y="900"/>
                    <a:pt x="339" y="959"/>
                    <a:pt x="373" y="984"/>
                  </a:cubicBezTo>
                  <a:cubicBezTo>
                    <a:pt x="595" y="1140"/>
                    <a:pt x="844" y="1263"/>
                    <a:pt x="1074" y="1410"/>
                  </a:cubicBezTo>
                  <a:cubicBezTo>
                    <a:pt x="1298" y="1553"/>
                    <a:pt x="1510" y="1722"/>
                    <a:pt x="1746" y="1848"/>
                  </a:cubicBezTo>
                  <a:cubicBezTo>
                    <a:pt x="2955" y="3160"/>
                    <a:pt x="4098" y="4513"/>
                    <a:pt x="5205" y="5944"/>
                  </a:cubicBezTo>
                  <a:cubicBezTo>
                    <a:pt x="5126" y="6037"/>
                    <a:pt x="5071" y="6167"/>
                    <a:pt x="4991" y="6255"/>
                  </a:cubicBezTo>
                  <a:cubicBezTo>
                    <a:pt x="4868" y="6391"/>
                    <a:pt x="4702" y="6477"/>
                    <a:pt x="4584" y="6615"/>
                  </a:cubicBezTo>
                  <a:cubicBezTo>
                    <a:pt x="4571" y="6629"/>
                    <a:pt x="4581" y="6651"/>
                    <a:pt x="4598" y="6651"/>
                  </a:cubicBezTo>
                  <a:cubicBezTo>
                    <a:pt x="4609" y="6652"/>
                    <a:pt x="4620" y="6653"/>
                    <a:pt x="4632" y="6653"/>
                  </a:cubicBezTo>
                  <a:cubicBezTo>
                    <a:pt x="4945" y="6653"/>
                    <a:pt x="5457" y="6216"/>
                    <a:pt x="5378" y="5899"/>
                  </a:cubicBezTo>
                  <a:cubicBezTo>
                    <a:pt x="5371" y="5878"/>
                    <a:pt x="5352" y="5862"/>
                    <a:pt x="5330" y="5862"/>
                  </a:cubicBezTo>
                  <a:cubicBezTo>
                    <a:pt x="5328" y="5862"/>
                    <a:pt x="5326" y="5863"/>
                    <a:pt x="5324" y="5863"/>
                  </a:cubicBezTo>
                  <a:cubicBezTo>
                    <a:pt x="4105" y="3546"/>
                    <a:pt x="1961" y="1739"/>
                    <a:pt x="57" y="8"/>
                  </a:cubicBezTo>
                  <a:cubicBezTo>
                    <a:pt x="51" y="3"/>
                    <a:pt x="45" y="1"/>
                    <a:pt x="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46;p67"/>
            <p:cNvSpPr/>
            <p:nvPr/>
          </p:nvSpPr>
          <p:spPr>
            <a:xfrm>
              <a:off x="12238525" y="3273200"/>
              <a:ext cx="142775" cy="76050"/>
            </a:xfrm>
            <a:custGeom>
              <a:avLst/>
              <a:gdLst/>
              <a:ahLst/>
              <a:cxnLst/>
              <a:rect l="l" t="t" r="r" b="b"/>
              <a:pathLst>
                <a:path w="5711" h="3042" extrusionOk="0">
                  <a:moveTo>
                    <a:pt x="145" y="0"/>
                  </a:moveTo>
                  <a:cubicBezTo>
                    <a:pt x="135" y="0"/>
                    <a:pt x="121" y="28"/>
                    <a:pt x="114" y="71"/>
                  </a:cubicBezTo>
                  <a:cubicBezTo>
                    <a:pt x="14" y="698"/>
                    <a:pt x="0" y="1699"/>
                    <a:pt x="243" y="2483"/>
                  </a:cubicBezTo>
                  <a:cubicBezTo>
                    <a:pt x="244" y="2484"/>
                    <a:pt x="244" y="2484"/>
                    <a:pt x="245" y="2484"/>
                  </a:cubicBezTo>
                  <a:cubicBezTo>
                    <a:pt x="279" y="2484"/>
                    <a:pt x="879" y="1245"/>
                    <a:pt x="1728" y="490"/>
                  </a:cubicBezTo>
                  <a:cubicBezTo>
                    <a:pt x="2344" y="1082"/>
                    <a:pt x="2700" y="2102"/>
                    <a:pt x="2889" y="3039"/>
                  </a:cubicBezTo>
                  <a:cubicBezTo>
                    <a:pt x="2890" y="3040"/>
                    <a:pt x="2891" y="3041"/>
                    <a:pt x="2893" y="3041"/>
                  </a:cubicBezTo>
                  <a:cubicBezTo>
                    <a:pt x="3000" y="3041"/>
                    <a:pt x="5088" y="1597"/>
                    <a:pt x="5679" y="643"/>
                  </a:cubicBezTo>
                  <a:cubicBezTo>
                    <a:pt x="5711" y="591"/>
                    <a:pt x="5705" y="545"/>
                    <a:pt x="5682" y="545"/>
                  </a:cubicBezTo>
                  <a:cubicBezTo>
                    <a:pt x="5671" y="545"/>
                    <a:pt x="5656" y="555"/>
                    <a:pt x="5640" y="579"/>
                  </a:cubicBezTo>
                  <a:cubicBezTo>
                    <a:pt x="4961" y="1562"/>
                    <a:pt x="3893" y="2252"/>
                    <a:pt x="2981" y="2854"/>
                  </a:cubicBezTo>
                  <a:cubicBezTo>
                    <a:pt x="2846" y="2034"/>
                    <a:pt x="2494" y="855"/>
                    <a:pt x="1765" y="396"/>
                  </a:cubicBezTo>
                  <a:cubicBezTo>
                    <a:pt x="1756" y="391"/>
                    <a:pt x="1747" y="389"/>
                    <a:pt x="1737" y="389"/>
                  </a:cubicBezTo>
                  <a:cubicBezTo>
                    <a:pt x="1720" y="389"/>
                    <a:pt x="1703" y="396"/>
                    <a:pt x="1692" y="410"/>
                  </a:cubicBezTo>
                  <a:lnTo>
                    <a:pt x="1689" y="410"/>
                  </a:lnTo>
                  <a:cubicBezTo>
                    <a:pt x="1013" y="793"/>
                    <a:pt x="376" y="1861"/>
                    <a:pt x="288" y="2141"/>
                  </a:cubicBezTo>
                  <a:cubicBezTo>
                    <a:pt x="211" y="1385"/>
                    <a:pt x="131" y="815"/>
                    <a:pt x="156" y="41"/>
                  </a:cubicBezTo>
                  <a:cubicBezTo>
                    <a:pt x="157" y="13"/>
                    <a:pt x="152" y="0"/>
                    <a:pt x="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47;p67"/>
            <p:cNvSpPr/>
            <p:nvPr/>
          </p:nvSpPr>
          <p:spPr>
            <a:xfrm>
              <a:off x="10558175" y="3937725"/>
              <a:ext cx="2412000" cy="39625"/>
            </a:xfrm>
            <a:custGeom>
              <a:avLst/>
              <a:gdLst/>
              <a:ahLst/>
              <a:cxnLst/>
              <a:rect l="l" t="t" r="r" b="b"/>
              <a:pathLst>
                <a:path w="96480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96480" y="1585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348;p67"/>
            <p:cNvSpPr/>
            <p:nvPr/>
          </p:nvSpPr>
          <p:spPr>
            <a:xfrm>
              <a:off x="12970150" y="3937725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5"/>
                  </a:lnTo>
                  <a:lnTo>
                    <a:pt x="7339" y="158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349;p67"/>
            <p:cNvSpPr/>
            <p:nvPr/>
          </p:nvSpPr>
          <p:spPr>
            <a:xfrm>
              <a:off x="12027425" y="3977325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27155" y="41496"/>
                  </a:lnTo>
                  <a:lnTo>
                    <a:pt x="27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350;p67"/>
            <p:cNvSpPr/>
            <p:nvPr/>
          </p:nvSpPr>
          <p:spPr>
            <a:xfrm>
              <a:off x="12706300" y="3977325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15135" y="41496"/>
                  </a:lnTo>
                  <a:lnTo>
                    <a:pt x="151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351;p67"/>
            <p:cNvSpPr/>
            <p:nvPr/>
          </p:nvSpPr>
          <p:spPr>
            <a:xfrm>
              <a:off x="10636675" y="3977325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352;p67"/>
            <p:cNvSpPr/>
            <p:nvPr/>
          </p:nvSpPr>
          <p:spPr>
            <a:xfrm>
              <a:off x="11840250" y="3891000"/>
              <a:ext cx="448400" cy="46750"/>
            </a:xfrm>
            <a:custGeom>
              <a:avLst/>
              <a:gdLst/>
              <a:ahLst/>
              <a:cxnLst/>
              <a:rect l="l" t="t" r="r" b="b"/>
              <a:pathLst>
                <a:path w="17936" h="1870" extrusionOk="0">
                  <a:moveTo>
                    <a:pt x="744" y="0"/>
                  </a:moveTo>
                  <a:cubicBezTo>
                    <a:pt x="334" y="0"/>
                    <a:pt x="1" y="334"/>
                    <a:pt x="1" y="746"/>
                  </a:cubicBezTo>
                  <a:lnTo>
                    <a:pt x="1" y="1125"/>
                  </a:lnTo>
                  <a:cubicBezTo>
                    <a:pt x="1" y="1536"/>
                    <a:pt x="334" y="1869"/>
                    <a:pt x="745" y="1869"/>
                  </a:cubicBezTo>
                  <a:lnTo>
                    <a:pt x="17190" y="1869"/>
                  </a:lnTo>
                  <a:cubicBezTo>
                    <a:pt x="17601" y="1869"/>
                    <a:pt x="17936" y="1536"/>
                    <a:pt x="17936" y="1125"/>
                  </a:cubicBezTo>
                  <a:cubicBezTo>
                    <a:pt x="17936" y="720"/>
                    <a:pt x="17613" y="389"/>
                    <a:pt x="17209" y="378"/>
                  </a:cubicBezTo>
                  <a:lnTo>
                    <a:pt x="763" y="0"/>
                  </a:lnTo>
                  <a:cubicBezTo>
                    <a:pt x="757" y="0"/>
                    <a:pt x="750" y="0"/>
                    <a:pt x="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353;p67"/>
            <p:cNvSpPr/>
            <p:nvPr/>
          </p:nvSpPr>
          <p:spPr>
            <a:xfrm>
              <a:off x="11273400" y="3267775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1997" y="0"/>
                  </a:moveTo>
                  <a:cubicBezTo>
                    <a:pt x="857" y="0"/>
                    <a:pt x="0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6"/>
                    <a:pt x="5421" y="21166"/>
                  </a:cubicBezTo>
                  <a:cubicBezTo>
                    <a:pt x="5422" y="21166"/>
                    <a:pt x="5423" y="21166"/>
                    <a:pt x="5424" y="21166"/>
                  </a:cubicBezTo>
                  <a:lnTo>
                    <a:pt x="31340" y="21166"/>
                  </a:lnTo>
                  <a:cubicBezTo>
                    <a:pt x="32480" y="21166"/>
                    <a:pt x="33340" y="20123"/>
                    <a:pt x="33122" y="19008"/>
                  </a:cubicBezTo>
                  <a:lnTo>
                    <a:pt x="29693" y="1464"/>
                  </a:lnTo>
                  <a:cubicBezTo>
                    <a:pt x="29526" y="614"/>
                    <a:pt x="28781" y="0"/>
                    <a:pt x="27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354;p67"/>
            <p:cNvSpPr/>
            <p:nvPr/>
          </p:nvSpPr>
          <p:spPr>
            <a:xfrm>
              <a:off x="11273400" y="3267775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1997" y="0"/>
                  </a:moveTo>
                  <a:cubicBezTo>
                    <a:pt x="857" y="0"/>
                    <a:pt x="0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6"/>
                    <a:pt x="5421" y="21166"/>
                  </a:cubicBezTo>
                  <a:cubicBezTo>
                    <a:pt x="5422" y="21166"/>
                    <a:pt x="5423" y="21166"/>
                    <a:pt x="5424" y="21166"/>
                  </a:cubicBezTo>
                  <a:lnTo>
                    <a:pt x="29830" y="21166"/>
                  </a:lnTo>
                  <a:cubicBezTo>
                    <a:pt x="30967" y="21166"/>
                    <a:pt x="31827" y="20123"/>
                    <a:pt x="31607" y="19008"/>
                  </a:cubicBezTo>
                  <a:lnTo>
                    <a:pt x="28180" y="1464"/>
                  </a:lnTo>
                  <a:cubicBezTo>
                    <a:pt x="28013" y="613"/>
                    <a:pt x="27268" y="0"/>
                    <a:pt x="26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355;p67"/>
            <p:cNvSpPr/>
            <p:nvPr/>
          </p:nvSpPr>
          <p:spPr>
            <a:xfrm>
              <a:off x="11470025" y="3560300"/>
              <a:ext cx="324800" cy="377400"/>
            </a:xfrm>
            <a:custGeom>
              <a:avLst/>
              <a:gdLst/>
              <a:ahLst/>
              <a:cxnLst/>
              <a:rect l="l" t="t" r="r" b="b"/>
              <a:pathLst>
                <a:path w="12992" h="15096" extrusionOk="0">
                  <a:moveTo>
                    <a:pt x="4658" y="0"/>
                  </a:moveTo>
                  <a:cubicBezTo>
                    <a:pt x="4259" y="0"/>
                    <a:pt x="3909" y="268"/>
                    <a:pt x="3803" y="652"/>
                  </a:cubicBezTo>
                  <a:lnTo>
                    <a:pt x="154" y="13976"/>
                  </a:lnTo>
                  <a:cubicBezTo>
                    <a:pt x="0" y="14540"/>
                    <a:pt x="424" y="15096"/>
                    <a:pt x="1008" y="15096"/>
                  </a:cubicBezTo>
                  <a:lnTo>
                    <a:pt x="9013" y="15096"/>
                  </a:lnTo>
                  <a:lnTo>
                    <a:pt x="9426" y="13579"/>
                  </a:lnTo>
                  <a:lnTo>
                    <a:pt x="12830" y="1154"/>
                  </a:lnTo>
                  <a:cubicBezTo>
                    <a:pt x="12991" y="575"/>
                    <a:pt x="12552" y="0"/>
                    <a:pt x="11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356;p67"/>
            <p:cNvSpPr/>
            <p:nvPr/>
          </p:nvSpPr>
          <p:spPr>
            <a:xfrm>
              <a:off x="11469975" y="3560300"/>
              <a:ext cx="283050" cy="377400"/>
            </a:xfrm>
            <a:custGeom>
              <a:avLst/>
              <a:gdLst/>
              <a:ahLst/>
              <a:cxnLst/>
              <a:rect l="l" t="t" r="r" b="b"/>
              <a:pathLst>
                <a:path w="11322" h="15096" extrusionOk="0">
                  <a:moveTo>
                    <a:pt x="4660" y="0"/>
                  </a:moveTo>
                  <a:cubicBezTo>
                    <a:pt x="4260" y="0"/>
                    <a:pt x="3911" y="268"/>
                    <a:pt x="3805" y="653"/>
                  </a:cubicBezTo>
                  <a:lnTo>
                    <a:pt x="155" y="13976"/>
                  </a:lnTo>
                  <a:cubicBezTo>
                    <a:pt x="1" y="14540"/>
                    <a:pt x="426" y="15096"/>
                    <a:pt x="1010" y="15096"/>
                  </a:cubicBezTo>
                  <a:lnTo>
                    <a:pt x="6587" y="15096"/>
                  </a:lnTo>
                  <a:cubicBezTo>
                    <a:pt x="6588" y="15096"/>
                    <a:pt x="6589" y="15096"/>
                    <a:pt x="6590" y="15096"/>
                  </a:cubicBezTo>
                  <a:cubicBezTo>
                    <a:pt x="7046" y="15096"/>
                    <a:pt x="7444" y="14791"/>
                    <a:pt x="7563" y="14353"/>
                  </a:cubicBezTo>
                  <a:lnTo>
                    <a:pt x="11145" y="1283"/>
                  </a:lnTo>
                  <a:cubicBezTo>
                    <a:pt x="11322" y="637"/>
                    <a:pt x="10838" y="2"/>
                    <a:pt x="10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357;p67"/>
            <p:cNvSpPr/>
            <p:nvPr/>
          </p:nvSpPr>
          <p:spPr>
            <a:xfrm>
              <a:off x="11655925" y="3899725"/>
              <a:ext cx="356325" cy="38025"/>
            </a:xfrm>
            <a:custGeom>
              <a:avLst/>
              <a:gdLst/>
              <a:ahLst/>
              <a:cxnLst/>
              <a:rect l="l" t="t" r="r" b="b"/>
              <a:pathLst>
                <a:path w="14253" h="1521" extrusionOk="0">
                  <a:moveTo>
                    <a:pt x="416" y="0"/>
                  </a:moveTo>
                  <a:lnTo>
                    <a:pt x="0" y="1520"/>
                  </a:lnTo>
                  <a:lnTo>
                    <a:pt x="13493" y="1520"/>
                  </a:lnTo>
                  <a:cubicBezTo>
                    <a:pt x="13912" y="1520"/>
                    <a:pt x="14252" y="1180"/>
                    <a:pt x="14252" y="761"/>
                  </a:cubicBezTo>
                  <a:cubicBezTo>
                    <a:pt x="14252" y="341"/>
                    <a:pt x="13912" y="0"/>
                    <a:pt x="13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358;p67"/>
            <p:cNvSpPr/>
            <p:nvPr/>
          </p:nvSpPr>
          <p:spPr>
            <a:xfrm>
              <a:off x="11744550" y="3400375"/>
              <a:ext cx="35700" cy="117800"/>
            </a:xfrm>
            <a:custGeom>
              <a:avLst/>
              <a:gdLst/>
              <a:ahLst/>
              <a:cxnLst/>
              <a:rect l="l" t="t" r="r" b="b"/>
              <a:pathLst>
                <a:path w="1428" h="4712" extrusionOk="0">
                  <a:moveTo>
                    <a:pt x="320" y="0"/>
                  </a:moveTo>
                  <a:cubicBezTo>
                    <a:pt x="302" y="0"/>
                    <a:pt x="283" y="2"/>
                    <a:pt x="265" y="6"/>
                  </a:cubicBezTo>
                  <a:cubicBezTo>
                    <a:pt x="105" y="36"/>
                    <a:pt x="0" y="190"/>
                    <a:pt x="31" y="350"/>
                  </a:cubicBezTo>
                  <a:lnTo>
                    <a:pt x="820" y="4473"/>
                  </a:lnTo>
                  <a:cubicBezTo>
                    <a:pt x="848" y="4615"/>
                    <a:pt x="971" y="4712"/>
                    <a:pt x="1110" y="4712"/>
                  </a:cubicBezTo>
                  <a:cubicBezTo>
                    <a:pt x="1127" y="4712"/>
                    <a:pt x="1146" y="4710"/>
                    <a:pt x="1164" y="4707"/>
                  </a:cubicBezTo>
                  <a:cubicBezTo>
                    <a:pt x="1324" y="4676"/>
                    <a:pt x="1427" y="4522"/>
                    <a:pt x="1398" y="4362"/>
                  </a:cubicBezTo>
                  <a:lnTo>
                    <a:pt x="608" y="240"/>
                  </a:lnTo>
                  <a:cubicBezTo>
                    <a:pt x="581" y="99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359;p67"/>
            <p:cNvSpPr/>
            <p:nvPr/>
          </p:nvSpPr>
          <p:spPr>
            <a:xfrm>
              <a:off x="11710325" y="3400375"/>
              <a:ext cx="35700" cy="117800"/>
            </a:xfrm>
            <a:custGeom>
              <a:avLst/>
              <a:gdLst/>
              <a:ahLst/>
              <a:cxnLst/>
              <a:rect l="l" t="t" r="r" b="b"/>
              <a:pathLst>
                <a:path w="1428" h="4712" extrusionOk="0">
                  <a:moveTo>
                    <a:pt x="319" y="0"/>
                  </a:moveTo>
                  <a:cubicBezTo>
                    <a:pt x="301" y="0"/>
                    <a:pt x="282" y="2"/>
                    <a:pt x="264" y="6"/>
                  </a:cubicBezTo>
                  <a:cubicBezTo>
                    <a:pt x="105" y="36"/>
                    <a:pt x="0" y="190"/>
                    <a:pt x="31" y="350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09" y="4712"/>
                  </a:cubicBezTo>
                  <a:cubicBezTo>
                    <a:pt x="1127" y="4712"/>
                    <a:pt x="1144" y="4710"/>
                    <a:pt x="1163" y="4707"/>
                  </a:cubicBezTo>
                  <a:cubicBezTo>
                    <a:pt x="1323" y="4675"/>
                    <a:pt x="1427" y="4522"/>
                    <a:pt x="1397" y="4362"/>
                  </a:cubicBezTo>
                  <a:lnTo>
                    <a:pt x="608" y="240"/>
                  </a:lnTo>
                  <a:cubicBezTo>
                    <a:pt x="581" y="99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360;p67"/>
            <p:cNvSpPr/>
            <p:nvPr/>
          </p:nvSpPr>
          <p:spPr>
            <a:xfrm>
              <a:off x="11676100" y="3400400"/>
              <a:ext cx="35650" cy="117775"/>
            </a:xfrm>
            <a:custGeom>
              <a:avLst/>
              <a:gdLst/>
              <a:ahLst/>
              <a:cxnLst/>
              <a:rect l="l" t="t" r="r" b="b"/>
              <a:pathLst>
                <a:path w="1426" h="4711" extrusionOk="0">
                  <a:moveTo>
                    <a:pt x="320" y="1"/>
                  </a:moveTo>
                  <a:cubicBezTo>
                    <a:pt x="301" y="1"/>
                    <a:pt x="283" y="3"/>
                    <a:pt x="264" y="6"/>
                  </a:cubicBezTo>
                  <a:cubicBezTo>
                    <a:pt x="104" y="37"/>
                    <a:pt x="0" y="189"/>
                    <a:pt x="31" y="349"/>
                  </a:cubicBezTo>
                  <a:lnTo>
                    <a:pt x="818" y="4472"/>
                  </a:lnTo>
                  <a:cubicBezTo>
                    <a:pt x="845" y="4614"/>
                    <a:pt x="969" y="4711"/>
                    <a:pt x="1109" y="4711"/>
                  </a:cubicBezTo>
                  <a:cubicBezTo>
                    <a:pt x="1126" y="4711"/>
                    <a:pt x="1145" y="4709"/>
                    <a:pt x="1163" y="4706"/>
                  </a:cubicBezTo>
                  <a:cubicBezTo>
                    <a:pt x="1321" y="4674"/>
                    <a:pt x="1426" y="4521"/>
                    <a:pt x="1395" y="4361"/>
                  </a:cubicBezTo>
                  <a:lnTo>
                    <a:pt x="607" y="239"/>
                  </a:lnTo>
                  <a:cubicBezTo>
                    <a:pt x="580" y="98"/>
                    <a:pt x="45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361;p67"/>
            <p:cNvSpPr/>
            <p:nvPr/>
          </p:nvSpPr>
          <p:spPr>
            <a:xfrm>
              <a:off x="11641800" y="3400375"/>
              <a:ext cx="35700" cy="117800"/>
            </a:xfrm>
            <a:custGeom>
              <a:avLst/>
              <a:gdLst/>
              <a:ahLst/>
              <a:cxnLst/>
              <a:rect l="l" t="t" r="r" b="b"/>
              <a:pathLst>
                <a:path w="1428" h="4712" extrusionOk="0">
                  <a:moveTo>
                    <a:pt x="321" y="0"/>
                  </a:moveTo>
                  <a:cubicBezTo>
                    <a:pt x="303" y="0"/>
                    <a:pt x="284" y="2"/>
                    <a:pt x="266" y="6"/>
                  </a:cubicBezTo>
                  <a:cubicBezTo>
                    <a:pt x="106" y="36"/>
                    <a:pt x="1" y="190"/>
                    <a:pt x="31" y="350"/>
                  </a:cubicBezTo>
                  <a:lnTo>
                    <a:pt x="821" y="4473"/>
                  </a:lnTo>
                  <a:cubicBezTo>
                    <a:pt x="848" y="4615"/>
                    <a:pt x="971" y="4712"/>
                    <a:pt x="1110" y="4712"/>
                  </a:cubicBezTo>
                  <a:cubicBezTo>
                    <a:pt x="1128" y="4712"/>
                    <a:pt x="1146" y="4710"/>
                    <a:pt x="1164" y="4707"/>
                  </a:cubicBezTo>
                  <a:cubicBezTo>
                    <a:pt x="1324" y="4675"/>
                    <a:pt x="1428" y="4522"/>
                    <a:pt x="1399" y="4362"/>
                  </a:cubicBezTo>
                  <a:lnTo>
                    <a:pt x="609" y="240"/>
                  </a:lnTo>
                  <a:cubicBezTo>
                    <a:pt x="582" y="99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362;p67"/>
            <p:cNvSpPr/>
            <p:nvPr/>
          </p:nvSpPr>
          <p:spPr>
            <a:xfrm>
              <a:off x="11607600" y="3400375"/>
              <a:ext cx="35675" cy="117800"/>
            </a:xfrm>
            <a:custGeom>
              <a:avLst/>
              <a:gdLst/>
              <a:ahLst/>
              <a:cxnLst/>
              <a:rect l="l" t="t" r="r" b="b"/>
              <a:pathLst>
                <a:path w="1427" h="4712" extrusionOk="0">
                  <a:moveTo>
                    <a:pt x="319" y="0"/>
                  </a:moveTo>
                  <a:cubicBezTo>
                    <a:pt x="301" y="0"/>
                    <a:pt x="282" y="2"/>
                    <a:pt x="263" y="6"/>
                  </a:cubicBezTo>
                  <a:cubicBezTo>
                    <a:pt x="105" y="36"/>
                    <a:pt x="0" y="190"/>
                    <a:pt x="31" y="350"/>
                  </a:cubicBezTo>
                  <a:lnTo>
                    <a:pt x="819" y="4473"/>
                  </a:lnTo>
                  <a:cubicBezTo>
                    <a:pt x="846" y="4615"/>
                    <a:pt x="970" y="4712"/>
                    <a:pt x="1109" y="4712"/>
                  </a:cubicBezTo>
                  <a:cubicBezTo>
                    <a:pt x="1126" y="4712"/>
                    <a:pt x="1144" y="4710"/>
                    <a:pt x="1162" y="4707"/>
                  </a:cubicBezTo>
                  <a:cubicBezTo>
                    <a:pt x="1322" y="4676"/>
                    <a:pt x="1427" y="4522"/>
                    <a:pt x="1396" y="4362"/>
                  </a:cubicBezTo>
                  <a:lnTo>
                    <a:pt x="608" y="240"/>
                  </a:lnTo>
                  <a:cubicBezTo>
                    <a:pt x="581" y="99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363;p67"/>
            <p:cNvSpPr/>
            <p:nvPr/>
          </p:nvSpPr>
          <p:spPr>
            <a:xfrm>
              <a:off x="11573375" y="3400375"/>
              <a:ext cx="35700" cy="117800"/>
            </a:xfrm>
            <a:custGeom>
              <a:avLst/>
              <a:gdLst/>
              <a:ahLst/>
              <a:cxnLst/>
              <a:rect l="l" t="t" r="r" b="b"/>
              <a:pathLst>
                <a:path w="1428" h="4712" extrusionOk="0">
                  <a:moveTo>
                    <a:pt x="319" y="0"/>
                  </a:moveTo>
                  <a:cubicBezTo>
                    <a:pt x="301" y="0"/>
                    <a:pt x="282" y="2"/>
                    <a:pt x="264" y="6"/>
                  </a:cubicBezTo>
                  <a:cubicBezTo>
                    <a:pt x="104" y="36"/>
                    <a:pt x="0" y="190"/>
                    <a:pt x="31" y="350"/>
                  </a:cubicBezTo>
                  <a:lnTo>
                    <a:pt x="818" y="4473"/>
                  </a:lnTo>
                  <a:cubicBezTo>
                    <a:pt x="845" y="4615"/>
                    <a:pt x="969" y="4712"/>
                    <a:pt x="1108" y="4712"/>
                  </a:cubicBezTo>
                  <a:cubicBezTo>
                    <a:pt x="1126" y="4712"/>
                    <a:pt x="1144" y="4710"/>
                    <a:pt x="1162" y="4707"/>
                  </a:cubicBezTo>
                  <a:cubicBezTo>
                    <a:pt x="1321" y="4676"/>
                    <a:pt x="1427" y="4522"/>
                    <a:pt x="1397" y="4362"/>
                  </a:cubicBezTo>
                  <a:lnTo>
                    <a:pt x="608" y="240"/>
                  </a:lnTo>
                  <a:cubicBezTo>
                    <a:pt x="581" y="99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364;p67"/>
            <p:cNvSpPr/>
            <p:nvPr/>
          </p:nvSpPr>
          <p:spPr>
            <a:xfrm>
              <a:off x="11539075" y="3400375"/>
              <a:ext cx="35700" cy="117800"/>
            </a:xfrm>
            <a:custGeom>
              <a:avLst/>
              <a:gdLst/>
              <a:ahLst/>
              <a:cxnLst/>
              <a:rect l="l" t="t" r="r" b="b"/>
              <a:pathLst>
                <a:path w="1428" h="4712" extrusionOk="0">
                  <a:moveTo>
                    <a:pt x="321" y="0"/>
                  </a:moveTo>
                  <a:cubicBezTo>
                    <a:pt x="302" y="0"/>
                    <a:pt x="284" y="2"/>
                    <a:pt x="265" y="6"/>
                  </a:cubicBezTo>
                  <a:cubicBezTo>
                    <a:pt x="105" y="36"/>
                    <a:pt x="1" y="190"/>
                    <a:pt x="31" y="350"/>
                  </a:cubicBezTo>
                  <a:lnTo>
                    <a:pt x="821" y="4473"/>
                  </a:lnTo>
                  <a:cubicBezTo>
                    <a:pt x="847" y="4615"/>
                    <a:pt x="971" y="4712"/>
                    <a:pt x="1110" y="4712"/>
                  </a:cubicBezTo>
                  <a:cubicBezTo>
                    <a:pt x="1128" y="4712"/>
                    <a:pt x="1146" y="4710"/>
                    <a:pt x="1164" y="4707"/>
                  </a:cubicBezTo>
                  <a:cubicBezTo>
                    <a:pt x="1323" y="4676"/>
                    <a:pt x="1428" y="4522"/>
                    <a:pt x="1397" y="4362"/>
                  </a:cubicBezTo>
                  <a:lnTo>
                    <a:pt x="609" y="240"/>
                  </a:lnTo>
                  <a:cubicBezTo>
                    <a:pt x="582" y="99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365;p67"/>
            <p:cNvSpPr/>
            <p:nvPr/>
          </p:nvSpPr>
          <p:spPr>
            <a:xfrm>
              <a:off x="12280200" y="3854675"/>
              <a:ext cx="276300" cy="83075"/>
            </a:xfrm>
            <a:custGeom>
              <a:avLst/>
              <a:gdLst/>
              <a:ahLst/>
              <a:cxnLst/>
              <a:rect l="l" t="t" r="r" b="b"/>
              <a:pathLst>
                <a:path w="11052" h="3323" extrusionOk="0">
                  <a:moveTo>
                    <a:pt x="5858" y="1"/>
                  </a:moveTo>
                  <a:cubicBezTo>
                    <a:pt x="3100" y="1"/>
                    <a:pt x="0" y="2565"/>
                    <a:pt x="816" y="3322"/>
                  </a:cubicBezTo>
                  <a:lnTo>
                    <a:pt x="10245" y="3322"/>
                  </a:lnTo>
                  <a:cubicBezTo>
                    <a:pt x="11051" y="3322"/>
                    <a:pt x="9886" y="1031"/>
                    <a:pt x="6949" y="153"/>
                  </a:cubicBezTo>
                  <a:cubicBezTo>
                    <a:pt x="6599" y="48"/>
                    <a:pt x="6231" y="1"/>
                    <a:pt x="5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366;p67"/>
            <p:cNvSpPr/>
            <p:nvPr/>
          </p:nvSpPr>
          <p:spPr>
            <a:xfrm>
              <a:off x="12352850" y="3875075"/>
              <a:ext cx="41775" cy="62675"/>
            </a:xfrm>
            <a:custGeom>
              <a:avLst/>
              <a:gdLst/>
              <a:ahLst/>
              <a:cxnLst/>
              <a:rect l="l" t="t" r="r" b="b"/>
              <a:pathLst>
                <a:path w="1671" h="2507" extrusionOk="0">
                  <a:moveTo>
                    <a:pt x="1" y="0"/>
                  </a:moveTo>
                  <a:lnTo>
                    <a:pt x="1" y="0"/>
                  </a:lnTo>
                  <a:cubicBezTo>
                    <a:pt x="181" y="211"/>
                    <a:pt x="357" y="380"/>
                    <a:pt x="503" y="578"/>
                  </a:cubicBezTo>
                  <a:cubicBezTo>
                    <a:pt x="649" y="773"/>
                    <a:pt x="793" y="962"/>
                    <a:pt x="911" y="1173"/>
                  </a:cubicBezTo>
                  <a:cubicBezTo>
                    <a:pt x="1164" y="1584"/>
                    <a:pt x="1364" y="2025"/>
                    <a:pt x="1611" y="2506"/>
                  </a:cubicBezTo>
                  <a:cubicBezTo>
                    <a:pt x="1671" y="2237"/>
                    <a:pt x="1652" y="1964"/>
                    <a:pt x="1598" y="1698"/>
                  </a:cubicBezTo>
                  <a:cubicBezTo>
                    <a:pt x="1544" y="1431"/>
                    <a:pt x="1436" y="1177"/>
                    <a:pt x="1298" y="938"/>
                  </a:cubicBezTo>
                  <a:cubicBezTo>
                    <a:pt x="1157" y="700"/>
                    <a:pt x="969" y="490"/>
                    <a:pt x="750" y="323"/>
                  </a:cubicBezTo>
                  <a:cubicBezTo>
                    <a:pt x="535" y="150"/>
                    <a:pt x="267" y="4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367;p67"/>
            <p:cNvSpPr/>
            <p:nvPr/>
          </p:nvSpPr>
          <p:spPr>
            <a:xfrm>
              <a:off x="12299150" y="3883250"/>
              <a:ext cx="66025" cy="54500"/>
            </a:xfrm>
            <a:custGeom>
              <a:avLst/>
              <a:gdLst/>
              <a:ahLst/>
              <a:cxnLst/>
              <a:rect l="l" t="t" r="r" b="b"/>
              <a:pathLst>
                <a:path w="2641" h="2180" extrusionOk="0">
                  <a:moveTo>
                    <a:pt x="2640" y="0"/>
                  </a:moveTo>
                  <a:lnTo>
                    <a:pt x="2640" y="0"/>
                  </a:lnTo>
                  <a:cubicBezTo>
                    <a:pt x="2335" y="25"/>
                    <a:pt x="2047" y="114"/>
                    <a:pt x="1768" y="223"/>
                  </a:cubicBezTo>
                  <a:cubicBezTo>
                    <a:pt x="1488" y="334"/>
                    <a:pt x="1226" y="483"/>
                    <a:pt x="976" y="654"/>
                  </a:cubicBezTo>
                  <a:cubicBezTo>
                    <a:pt x="732" y="830"/>
                    <a:pt x="501" y="1040"/>
                    <a:pt x="320" y="1298"/>
                  </a:cubicBezTo>
                  <a:cubicBezTo>
                    <a:pt x="141" y="1547"/>
                    <a:pt x="0" y="1870"/>
                    <a:pt x="57" y="2179"/>
                  </a:cubicBezTo>
                  <a:cubicBezTo>
                    <a:pt x="191" y="1905"/>
                    <a:pt x="384" y="1715"/>
                    <a:pt x="586" y="1531"/>
                  </a:cubicBezTo>
                  <a:cubicBezTo>
                    <a:pt x="794" y="1349"/>
                    <a:pt x="1013" y="1180"/>
                    <a:pt x="1241" y="1023"/>
                  </a:cubicBezTo>
                  <a:cubicBezTo>
                    <a:pt x="1695" y="694"/>
                    <a:pt x="2176" y="392"/>
                    <a:pt x="2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68;p67"/>
            <p:cNvSpPr/>
            <p:nvPr/>
          </p:nvSpPr>
          <p:spPr>
            <a:xfrm>
              <a:off x="11125050" y="3803475"/>
              <a:ext cx="233025" cy="134275"/>
            </a:xfrm>
            <a:custGeom>
              <a:avLst/>
              <a:gdLst/>
              <a:ahLst/>
              <a:cxnLst/>
              <a:rect l="l" t="t" r="r" b="b"/>
              <a:pathLst>
                <a:path w="9321" h="5371" extrusionOk="0">
                  <a:moveTo>
                    <a:pt x="1" y="0"/>
                  </a:moveTo>
                  <a:cubicBezTo>
                    <a:pt x="1" y="0"/>
                    <a:pt x="1009" y="5370"/>
                    <a:pt x="2315" y="5370"/>
                  </a:cubicBezTo>
                  <a:lnTo>
                    <a:pt x="7006" y="5370"/>
                  </a:lnTo>
                  <a:cubicBezTo>
                    <a:pt x="8314" y="5370"/>
                    <a:pt x="9321" y="0"/>
                    <a:pt x="9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369;p67"/>
            <p:cNvSpPr/>
            <p:nvPr/>
          </p:nvSpPr>
          <p:spPr>
            <a:xfrm>
              <a:off x="11318600" y="3815575"/>
              <a:ext cx="92900" cy="106075"/>
            </a:xfrm>
            <a:custGeom>
              <a:avLst/>
              <a:gdLst/>
              <a:ahLst/>
              <a:cxnLst/>
              <a:rect l="l" t="t" r="r" b="b"/>
              <a:pathLst>
                <a:path w="3716" h="4243" extrusionOk="0">
                  <a:moveTo>
                    <a:pt x="1995" y="1"/>
                  </a:moveTo>
                  <a:cubicBezTo>
                    <a:pt x="1287" y="1"/>
                    <a:pt x="680" y="390"/>
                    <a:pt x="642" y="415"/>
                  </a:cubicBezTo>
                  <a:lnTo>
                    <a:pt x="1093" y="1107"/>
                  </a:lnTo>
                  <a:cubicBezTo>
                    <a:pt x="1117" y="1092"/>
                    <a:pt x="1533" y="829"/>
                    <a:pt x="1976" y="829"/>
                  </a:cubicBezTo>
                  <a:cubicBezTo>
                    <a:pt x="2187" y="829"/>
                    <a:pt x="2404" y="888"/>
                    <a:pt x="2588" y="1061"/>
                  </a:cubicBezTo>
                  <a:cubicBezTo>
                    <a:pt x="2770" y="1232"/>
                    <a:pt x="2834" y="1694"/>
                    <a:pt x="2594" y="2210"/>
                  </a:cubicBezTo>
                  <a:cubicBezTo>
                    <a:pt x="2455" y="2510"/>
                    <a:pt x="1917" y="3417"/>
                    <a:pt x="504" y="3417"/>
                  </a:cubicBezTo>
                  <a:cubicBezTo>
                    <a:pt x="374" y="3417"/>
                    <a:pt x="238" y="3409"/>
                    <a:pt x="93" y="3393"/>
                  </a:cubicBezTo>
                  <a:lnTo>
                    <a:pt x="0" y="4213"/>
                  </a:lnTo>
                  <a:cubicBezTo>
                    <a:pt x="165" y="4232"/>
                    <a:pt x="332" y="4242"/>
                    <a:pt x="498" y="4242"/>
                  </a:cubicBezTo>
                  <a:cubicBezTo>
                    <a:pt x="2009" y="4242"/>
                    <a:pt x="2952" y="3404"/>
                    <a:pt x="3344" y="2558"/>
                  </a:cubicBezTo>
                  <a:cubicBezTo>
                    <a:pt x="3715" y="1759"/>
                    <a:pt x="3638" y="915"/>
                    <a:pt x="3155" y="459"/>
                  </a:cubicBezTo>
                  <a:cubicBezTo>
                    <a:pt x="2788" y="114"/>
                    <a:pt x="2377" y="1"/>
                    <a:pt x="1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370;p67"/>
            <p:cNvSpPr/>
            <p:nvPr/>
          </p:nvSpPr>
          <p:spPr>
            <a:xfrm>
              <a:off x="10775375" y="3546175"/>
              <a:ext cx="252725" cy="383750"/>
            </a:xfrm>
            <a:custGeom>
              <a:avLst/>
              <a:gdLst/>
              <a:ahLst/>
              <a:cxnLst/>
              <a:rect l="l" t="t" r="r" b="b"/>
              <a:pathLst>
                <a:path w="10109" h="15350" extrusionOk="0">
                  <a:moveTo>
                    <a:pt x="709" y="0"/>
                  </a:moveTo>
                  <a:cubicBezTo>
                    <a:pt x="598" y="0"/>
                    <a:pt x="486" y="30"/>
                    <a:pt x="384" y="92"/>
                  </a:cubicBezTo>
                  <a:cubicBezTo>
                    <a:pt x="89" y="274"/>
                    <a:pt x="0" y="663"/>
                    <a:pt x="188" y="955"/>
                  </a:cubicBezTo>
                  <a:lnTo>
                    <a:pt x="8873" y="15054"/>
                  </a:lnTo>
                  <a:cubicBezTo>
                    <a:pt x="8989" y="15243"/>
                    <a:pt x="9192" y="15349"/>
                    <a:pt x="9402" y="15349"/>
                  </a:cubicBezTo>
                  <a:cubicBezTo>
                    <a:pt x="9488" y="15349"/>
                    <a:pt x="9575" y="15332"/>
                    <a:pt x="9657" y="15294"/>
                  </a:cubicBezTo>
                  <a:cubicBezTo>
                    <a:pt x="9681" y="15283"/>
                    <a:pt x="9704" y="15271"/>
                    <a:pt x="9726" y="15258"/>
                  </a:cubicBezTo>
                  <a:cubicBezTo>
                    <a:pt x="10018" y="15078"/>
                    <a:pt x="10108" y="14695"/>
                    <a:pt x="9929" y="14404"/>
                  </a:cubicBezTo>
                  <a:lnTo>
                    <a:pt x="1244" y="305"/>
                  </a:lnTo>
                  <a:cubicBezTo>
                    <a:pt x="1128" y="109"/>
                    <a:pt x="921" y="0"/>
                    <a:pt x="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371;p67"/>
            <p:cNvSpPr/>
            <p:nvPr/>
          </p:nvSpPr>
          <p:spPr>
            <a:xfrm>
              <a:off x="10955150" y="3490825"/>
              <a:ext cx="132700" cy="433150"/>
            </a:xfrm>
            <a:custGeom>
              <a:avLst/>
              <a:gdLst/>
              <a:ahLst/>
              <a:cxnLst/>
              <a:rect l="l" t="t" r="r" b="b"/>
              <a:pathLst>
                <a:path w="5308" h="17326" extrusionOk="0">
                  <a:moveTo>
                    <a:pt x="4623" y="0"/>
                  </a:moveTo>
                  <a:cubicBezTo>
                    <a:pt x="4343" y="0"/>
                    <a:pt x="4091" y="190"/>
                    <a:pt x="4021" y="474"/>
                  </a:cubicBezTo>
                  <a:lnTo>
                    <a:pt x="75" y="16557"/>
                  </a:lnTo>
                  <a:cubicBezTo>
                    <a:pt x="1" y="16860"/>
                    <a:pt x="162" y="17171"/>
                    <a:pt x="455" y="17284"/>
                  </a:cubicBezTo>
                  <a:cubicBezTo>
                    <a:pt x="479" y="17293"/>
                    <a:pt x="504" y="17300"/>
                    <a:pt x="530" y="17308"/>
                  </a:cubicBezTo>
                  <a:cubicBezTo>
                    <a:pt x="580" y="17320"/>
                    <a:pt x="629" y="17326"/>
                    <a:pt x="678" y="17326"/>
                  </a:cubicBezTo>
                  <a:cubicBezTo>
                    <a:pt x="956" y="17326"/>
                    <a:pt x="1210" y="17136"/>
                    <a:pt x="1280" y="16852"/>
                  </a:cubicBezTo>
                  <a:lnTo>
                    <a:pt x="5226" y="769"/>
                  </a:lnTo>
                  <a:cubicBezTo>
                    <a:pt x="5307" y="436"/>
                    <a:pt x="5104" y="100"/>
                    <a:pt x="4771" y="18"/>
                  </a:cubicBezTo>
                  <a:cubicBezTo>
                    <a:pt x="4721" y="6"/>
                    <a:pt x="4671" y="0"/>
                    <a:pt x="4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372;p67"/>
            <p:cNvSpPr/>
            <p:nvPr/>
          </p:nvSpPr>
          <p:spPr>
            <a:xfrm>
              <a:off x="10988250" y="3484875"/>
              <a:ext cx="33225" cy="445050"/>
            </a:xfrm>
            <a:custGeom>
              <a:avLst/>
              <a:gdLst/>
              <a:ahLst/>
              <a:cxnLst/>
              <a:rect l="l" t="t" r="r" b="b"/>
              <a:pathLst>
                <a:path w="1329" h="17802" extrusionOk="0">
                  <a:moveTo>
                    <a:pt x="706" y="0"/>
                  </a:moveTo>
                  <a:cubicBezTo>
                    <a:pt x="366" y="0"/>
                    <a:pt x="88" y="276"/>
                    <a:pt x="86" y="619"/>
                  </a:cubicBezTo>
                  <a:lnTo>
                    <a:pt x="2" y="17178"/>
                  </a:lnTo>
                  <a:cubicBezTo>
                    <a:pt x="1" y="17490"/>
                    <a:pt x="230" y="17755"/>
                    <a:pt x="540" y="17796"/>
                  </a:cubicBezTo>
                  <a:cubicBezTo>
                    <a:pt x="568" y="17800"/>
                    <a:pt x="596" y="17801"/>
                    <a:pt x="623" y="17801"/>
                  </a:cubicBezTo>
                  <a:cubicBezTo>
                    <a:pt x="959" y="17801"/>
                    <a:pt x="1242" y="17529"/>
                    <a:pt x="1243" y="17184"/>
                  </a:cubicBezTo>
                  <a:lnTo>
                    <a:pt x="1327" y="624"/>
                  </a:lnTo>
                  <a:cubicBezTo>
                    <a:pt x="1329" y="281"/>
                    <a:pt x="1052" y="2"/>
                    <a:pt x="709" y="0"/>
                  </a:cubicBezTo>
                  <a:cubicBezTo>
                    <a:pt x="708" y="0"/>
                    <a:pt x="707" y="0"/>
                    <a:pt x="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373;p67"/>
            <p:cNvSpPr/>
            <p:nvPr/>
          </p:nvSpPr>
          <p:spPr>
            <a:xfrm>
              <a:off x="10844550" y="3688650"/>
              <a:ext cx="224100" cy="249100"/>
            </a:xfrm>
            <a:custGeom>
              <a:avLst/>
              <a:gdLst/>
              <a:ahLst/>
              <a:cxnLst/>
              <a:rect l="l" t="t" r="r" b="b"/>
              <a:pathLst>
                <a:path w="8964" h="9964" extrusionOk="0">
                  <a:moveTo>
                    <a:pt x="0" y="1"/>
                  </a:moveTo>
                  <a:lnTo>
                    <a:pt x="767" y="9963"/>
                  </a:lnTo>
                  <a:lnTo>
                    <a:pt x="8195" y="9963"/>
                  </a:lnTo>
                  <a:lnTo>
                    <a:pt x="8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374;p67"/>
            <p:cNvSpPr/>
            <p:nvPr/>
          </p:nvSpPr>
          <p:spPr>
            <a:xfrm>
              <a:off x="13033600" y="2937500"/>
              <a:ext cx="124475" cy="430200"/>
            </a:xfrm>
            <a:custGeom>
              <a:avLst/>
              <a:gdLst/>
              <a:ahLst/>
              <a:cxnLst/>
              <a:rect l="l" t="t" r="r" b="b"/>
              <a:pathLst>
                <a:path w="4979" h="17208" extrusionOk="0">
                  <a:moveTo>
                    <a:pt x="1" y="1"/>
                  </a:moveTo>
                  <a:lnTo>
                    <a:pt x="1" y="17207"/>
                  </a:lnTo>
                  <a:lnTo>
                    <a:pt x="4979" y="17207"/>
                  </a:lnTo>
                  <a:lnTo>
                    <a:pt x="49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375;p67"/>
            <p:cNvSpPr/>
            <p:nvPr/>
          </p:nvSpPr>
          <p:spPr>
            <a:xfrm>
              <a:off x="13158100" y="2937500"/>
              <a:ext cx="62225" cy="430200"/>
            </a:xfrm>
            <a:custGeom>
              <a:avLst/>
              <a:gdLst/>
              <a:ahLst/>
              <a:cxnLst/>
              <a:rect l="l" t="t" r="r" b="b"/>
              <a:pathLst>
                <a:path w="2489" h="17208" extrusionOk="0">
                  <a:moveTo>
                    <a:pt x="0" y="1"/>
                  </a:moveTo>
                  <a:lnTo>
                    <a:pt x="0" y="17207"/>
                  </a:lnTo>
                  <a:lnTo>
                    <a:pt x="2489" y="1720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376;p67"/>
            <p:cNvSpPr/>
            <p:nvPr/>
          </p:nvSpPr>
          <p:spPr>
            <a:xfrm>
              <a:off x="13067900" y="2978600"/>
              <a:ext cx="53875" cy="51875"/>
            </a:xfrm>
            <a:custGeom>
              <a:avLst/>
              <a:gdLst/>
              <a:ahLst/>
              <a:cxnLst/>
              <a:rect l="l" t="t" r="r" b="b"/>
              <a:pathLst>
                <a:path w="2155" h="2075" extrusionOk="0">
                  <a:moveTo>
                    <a:pt x="1117" y="1"/>
                  </a:moveTo>
                  <a:cubicBezTo>
                    <a:pt x="848" y="1"/>
                    <a:pt x="583" y="106"/>
                    <a:pt x="385" y="304"/>
                  </a:cubicBezTo>
                  <a:cubicBezTo>
                    <a:pt x="89" y="601"/>
                    <a:pt x="1" y="1046"/>
                    <a:pt x="161" y="1435"/>
                  </a:cubicBezTo>
                  <a:cubicBezTo>
                    <a:pt x="321" y="1822"/>
                    <a:pt x="699" y="2075"/>
                    <a:pt x="1118" y="2075"/>
                  </a:cubicBezTo>
                  <a:cubicBezTo>
                    <a:pt x="1691" y="2075"/>
                    <a:pt x="2155" y="1611"/>
                    <a:pt x="2155" y="1038"/>
                  </a:cubicBezTo>
                  <a:cubicBezTo>
                    <a:pt x="2155" y="619"/>
                    <a:pt x="1902" y="240"/>
                    <a:pt x="1515" y="80"/>
                  </a:cubicBezTo>
                  <a:cubicBezTo>
                    <a:pt x="1386" y="27"/>
                    <a:pt x="1251" y="1"/>
                    <a:pt x="1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377;p67"/>
            <p:cNvSpPr/>
            <p:nvPr/>
          </p:nvSpPr>
          <p:spPr>
            <a:xfrm>
              <a:off x="13079875" y="2989725"/>
              <a:ext cx="30825" cy="29625"/>
            </a:xfrm>
            <a:custGeom>
              <a:avLst/>
              <a:gdLst/>
              <a:ahLst/>
              <a:cxnLst/>
              <a:rect l="l" t="t" r="r" b="b"/>
              <a:pathLst>
                <a:path w="1233" h="1185" extrusionOk="0">
                  <a:moveTo>
                    <a:pt x="638" y="0"/>
                  </a:moveTo>
                  <a:cubicBezTo>
                    <a:pt x="485" y="0"/>
                    <a:pt x="333" y="60"/>
                    <a:pt x="220" y="174"/>
                  </a:cubicBezTo>
                  <a:cubicBezTo>
                    <a:pt x="51" y="342"/>
                    <a:pt x="0" y="598"/>
                    <a:pt x="92" y="819"/>
                  </a:cubicBezTo>
                  <a:cubicBezTo>
                    <a:pt x="183" y="1041"/>
                    <a:pt x="399" y="1185"/>
                    <a:pt x="639" y="1185"/>
                  </a:cubicBezTo>
                  <a:cubicBezTo>
                    <a:pt x="966" y="1185"/>
                    <a:pt x="1232" y="920"/>
                    <a:pt x="1232" y="593"/>
                  </a:cubicBezTo>
                  <a:cubicBezTo>
                    <a:pt x="1232" y="353"/>
                    <a:pt x="1088" y="137"/>
                    <a:pt x="866" y="46"/>
                  </a:cubicBezTo>
                  <a:cubicBezTo>
                    <a:pt x="792" y="15"/>
                    <a:pt x="715" y="0"/>
                    <a:pt x="6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378;p67"/>
            <p:cNvSpPr/>
            <p:nvPr/>
          </p:nvSpPr>
          <p:spPr>
            <a:xfrm>
              <a:off x="13033600" y="3178975"/>
              <a:ext cx="124525" cy="114575"/>
            </a:xfrm>
            <a:custGeom>
              <a:avLst/>
              <a:gdLst/>
              <a:ahLst/>
              <a:cxnLst/>
              <a:rect l="l" t="t" r="r" b="b"/>
              <a:pathLst>
                <a:path w="4981" h="4583" extrusionOk="0">
                  <a:moveTo>
                    <a:pt x="1" y="0"/>
                  </a:moveTo>
                  <a:lnTo>
                    <a:pt x="1" y="4582"/>
                  </a:lnTo>
                  <a:lnTo>
                    <a:pt x="4980" y="4582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379;p67"/>
            <p:cNvSpPr/>
            <p:nvPr/>
          </p:nvSpPr>
          <p:spPr>
            <a:xfrm>
              <a:off x="13191500" y="2978600"/>
              <a:ext cx="124500" cy="389100"/>
            </a:xfrm>
            <a:custGeom>
              <a:avLst/>
              <a:gdLst/>
              <a:ahLst/>
              <a:cxnLst/>
              <a:rect l="l" t="t" r="r" b="b"/>
              <a:pathLst>
                <a:path w="4980" h="15564" extrusionOk="0">
                  <a:moveTo>
                    <a:pt x="1" y="0"/>
                  </a:moveTo>
                  <a:lnTo>
                    <a:pt x="1" y="15563"/>
                  </a:lnTo>
                  <a:lnTo>
                    <a:pt x="4980" y="15563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380;p67"/>
            <p:cNvSpPr/>
            <p:nvPr/>
          </p:nvSpPr>
          <p:spPr>
            <a:xfrm>
              <a:off x="13227825" y="3019325"/>
              <a:ext cx="51850" cy="51850"/>
            </a:xfrm>
            <a:custGeom>
              <a:avLst/>
              <a:gdLst/>
              <a:ahLst/>
              <a:cxnLst/>
              <a:rect l="l" t="t" r="r" b="b"/>
              <a:pathLst>
                <a:path w="2074" h="2074" extrusionOk="0">
                  <a:moveTo>
                    <a:pt x="1037" y="1"/>
                  </a:moveTo>
                  <a:cubicBezTo>
                    <a:pt x="465" y="1"/>
                    <a:pt x="1" y="465"/>
                    <a:pt x="1" y="1038"/>
                  </a:cubicBezTo>
                  <a:cubicBezTo>
                    <a:pt x="1" y="1611"/>
                    <a:pt x="465" y="2073"/>
                    <a:pt x="1037" y="2073"/>
                  </a:cubicBezTo>
                  <a:cubicBezTo>
                    <a:pt x="1610" y="2073"/>
                    <a:pt x="2074" y="1611"/>
                    <a:pt x="2074" y="1038"/>
                  </a:cubicBezTo>
                  <a:cubicBezTo>
                    <a:pt x="2074" y="465"/>
                    <a:pt x="1610" y="1"/>
                    <a:pt x="10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381;p67"/>
            <p:cNvSpPr/>
            <p:nvPr/>
          </p:nvSpPr>
          <p:spPr>
            <a:xfrm>
              <a:off x="13238925" y="3030450"/>
              <a:ext cx="29675" cy="29625"/>
            </a:xfrm>
            <a:custGeom>
              <a:avLst/>
              <a:gdLst/>
              <a:ahLst/>
              <a:cxnLst/>
              <a:rect l="l" t="t" r="r" b="b"/>
              <a:pathLst>
                <a:path w="1187" h="1185" extrusionOk="0">
                  <a:moveTo>
                    <a:pt x="593" y="1"/>
                  </a:moveTo>
                  <a:cubicBezTo>
                    <a:pt x="265" y="1"/>
                    <a:pt x="1" y="265"/>
                    <a:pt x="1" y="593"/>
                  </a:cubicBezTo>
                  <a:cubicBezTo>
                    <a:pt x="1" y="920"/>
                    <a:pt x="265" y="1185"/>
                    <a:pt x="593" y="1185"/>
                  </a:cubicBezTo>
                  <a:cubicBezTo>
                    <a:pt x="920" y="1185"/>
                    <a:pt x="1186" y="920"/>
                    <a:pt x="1186" y="593"/>
                  </a:cubicBezTo>
                  <a:cubicBezTo>
                    <a:pt x="1186" y="265"/>
                    <a:pt x="920" y="1"/>
                    <a:pt x="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382;p67"/>
            <p:cNvSpPr/>
            <p:nvPr/>
          </p:nvSpPr>
          <p:spPr>
            <a:xfrm>
              <a:off x="13191500" y="3196975"/>
              <a:ext cx="124500" cy="103650"/>
            </a:xfrm>
            <a:custGeom>
              <a:avLst/>
              <a:gdLst/>
              <a:ahLst/>
              <a:cxnLst/>
              <a:rect l="l" t="t" r="r" b="b"/>
              <a:pathLst>
                <a:path w="4980" h="4146" extrusionOk="0">
                  <a:moveTo>
                    <a:pt x="1" y="0"/>
                  </a:moveTo>
                  <a:lnTo>
                    <a:pt x="1" y="4146"/>
                  </a:lnTo>
                  <a:lnTo>
                    <a:pt x="4980" y="4146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383;p67"/>
            <p:cNvSpPr/>
            <p:nvPr/>
          </p:nvSpPr>
          <p:spPr>
            <a:xfrm>
              <a:off x="13315975" y="2978600"/>
              <a:ext cx="62250" cy="389100"/>
            </a:xfrm>
            <a:custGeom>
              <a:avLst/>
              <a:gdLst/>
              <a:ahLst/>
              <a:cxnLst/>
              <a:rect l="l" t="t" r="r" b="b"/>
              <a:pathLst>
                <a:path w="2490" h="15564" extrusionOk="0">
                  <a:moveTo>
                    <a:pt x="1" y="0"/>
                  </a:moveTo>
                  <a:lnTo>
                    <a:pt x="1" y="15563"/>
                  </a:lnTo>
                  <a:lnTo>
                    <a:pt x="2490" y="15563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384;p67"/>
            <p:cNvSpPr/>
            <p:nvPr/>
          </p:nvSpPr>
          <p:spPr>
            <a:xfrm>
              <a:off x="13347075" y="2958200"/>
              <a:ext cx="124500" cy="409500"/>
            </a:xfrm>
            <a:custGeom>
              <a:avLst/>
              <a:gdLst/>
              <a:ahLst/>
              <a:cxnLst/>
              <a:rect l="l" t="t" r="r" b="b"/>
              <a:pathLst>
                <a:path w="4980" h="16380" extrusionOk="0">
                  <a:moveTo>
                    <a:pt x="1" y="0"/>
                  </a:moveTo>
                  <a:lnTo>
                    <a:pt x="1" y="16379"/>
                  </a:lnTo>
                  <a:lnTo>
                    <a:pt x="4980" y="16379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385;p67"/>
            <p:cNvSpPr/>
            <p:nvPr/>
          </p:nvSpPr>
          <p:spPr>
            <a:xfrm>
              <a:off x="13381375" y="3000375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1"/>
                  </a:moveTo>
                  <a:cubicBezTo>
                    <a:pt x="849" y="1"/>
                    <a:pt x="583" y="106"/>
                    <a:pt x="386" y="305"/>
                  </a:cubicBezTo>
                  <a:cubicBezTo>
                    <a:pt x="89" y="600"/>
                    <a:pt x="0" y="1047"/>
                    <a:pt x="160" y="1433"/>
                  </a:cubicBezTo>
                  <a:cubicBezTo>
                    <a:pt x="322" y="1820"/>
                    <a:pt x="699" y="2074"/>
                    <a:pt x="1119" y="2074"/>
                  </a:cubicBezTo>
                  <a:cubicBezTo>
                    <a:pt x="1691" y="2074"/>
                    <a:pt x="2155" y="1609"/>
                    <a:pt x="2155" y="1038"/>
                  </a:cubicBezTo>
                  <a:cubicBezTo>
                    <a:pt x="2155" y="617"/>
                    <a:pt x="1901" y="241"/>
                    <a:pt x="1515" y="79"/>
                  </a:cubicBezTo>
                  <a:cubicBezTo>
                    <a:pt x="1387" y="26"/>
                    <a:pt x="1252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386;p67"/>
            <p:cNvSpPr/>
            <p:nvPr/>
          </p:nvSpPr>
          <p:spPr>
            <a:xfrm>
              <a:off x="13394500" y="3011475"/>
              <a:ext cx="29650" cy="29650"/>
            </a:xfrm>
            <a:custGeom>
              <a:avLst/>
              <a:gdLst/>
              <a:ahLst/>
              <a:cxnLst/>
              <a:rect l="l" t="t" r="r" b="b"/>
              <a:pathLst>
                <a:path w="1186" h="1186" extrusionOk="0">
                  <a:moveTo>
                    <a:pt x="592" y="0"/>
                  </a:moveTo>
                  <a:cubicBezTo>
                    <a:pt x="267" y="0"/>
                    <a:pt x="0" y="265"/>
                    <a:pt x="0" y="592"/>
                  </a:cubicBezTo>
                  <a:cubicBezTo>
                    <a:pt x="0" y="920"/>
                    <a:pt x="267" y="1186"/>
                    <a:pt x="592" y="1186"/>
                  </a:cubicBezTo>
                  <a:cubicBezTo>
                    <a:pt x="920" y="1186"/>
                    <a:pt x="1186" y="920"/>
                    <a:pt x="1186" y="592"/>
                  </a:cubicBezTo>
                  <a:cubicBezTo>
                    <a:pt x="1186" y="265"/>
                    <a:pt x="920" y="0"/>
                    <a:pt x="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387;p67"/>
            <p:cNvSpPr/>
            <p:nvPr/>
          </p:nvSpPr>
          <p:spPr>
            <a:xfrm>
              <a:off x="13347075" y="3196975"/>
              <a:ext cx="124500" cy="103650"/>
            </a:xfrm>
            <a:custGeom>
              <a:avLst/>
              <a:gdLst/>
              <a:ahLst/>
              <a:cxnLst/>
              <a:rect l="l" t="t" r="r" b="b"/>
              <a:pathLst>
                <a:path w="4980" h="4146" extrusionOk="0">
                  <a:moveTo>
                    <a:pt x="1" y="0"/>
                  </a:moveTo>
                  <a:lnTo>
                    <a:pt x="1" y="4146"/>
                  </a:lnTo>
                  <a:lnTo>
                    <a:pt x="4980" y="4146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388;p67"/>
            <p:cNvSpPr/>
            <p:nvPr/>
          </p:nvSpPr>
          <p:spPr>
            <a:xfrm>
              <a:off x="13471550" y="2958200"/>
              <a:ext cx="62250" cy="409500"/>
            </a:xfrm>
            <a:custGeom>
              <a:avLst/>
              <a:gdLst/>
              <a:ahLst/>
              <a:cxnLst/>
              <a:rect l="l" t="t" r="r" b="b"/>
              <a:pathLst>
                <a:path w="2490" h="16380" extrusionOk="0">
                  <a:moveTo>
                    <a:pt x="1" y="0"/>
                  </a:moveTo>
                  <a:lnTo>
                    <a:pt x="1" y="16379"/>
                  </a:lnTo>
                  <a:lnTo>
                    <a:pt x="2490" y="1637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389;p67"/>
            <p:cNvSpPr/>
            <p:nvPr/>
          </p:nvSpPr>
          <p:spPr>
            <a:xfrm>
              <a:off x="13502650" y="3060050"/>
              <a:ext cx="320150" cy="307650"/>
            </a:xfrm>
            <a:custGeom>
              <a:avLst/>
              <a:gdLst/>
              <a:ahLst/>
              <a:cxnLst/>
              <a:rect l="l" t="t" r="r" b="b"/>
              <a:pathLst>
                <a:path w="12806" h="12306" extrusionOk="0">
                  <a:moveTo>
                    <a:pt x="0" y="1"/>
                  </a:moveTo>
                  <a:lnTo>
                    <a:pt x="0" y="12305"/>
                  </a:lnTo>
                  <a:lnTo>
                    <a:pt x="12805" y="12305"/>
                  </a:lnTo>
                  <a:lnTo>
                    <a:pt x="128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5;p36"/>
          <p:cNvSpPr/>
          <p:nvPr/>
        </p:nvSpPr>
        <p:spPr>
          <a:xfrm rot="10148610">
            <a:off x="303783" y="965987"/>
            <a:ext cx="8400136" cy="4023957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rgbClr val="FDDC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621633" y="1543048"/>
            <a:ext cx="6386512" cy="3721894"/>
          </a:xfrm>
        </p:spPr>
        <p:txBody>
          <a:bodyPr/>
          <a:lstStyle/>
          <a:p>
            <a:pPr marL="139700" indent="0" algn="just">
              <a:buNone/>
            </a:pP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Pour </a:t>
            </a: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la gestion du Parc, le Parc doit être doté d'un logiciel </a:t>
            </a:r>
            <a:endParaRPr lang="fr-FR" b="1" dirty="0" smtClean="0">
              <a:solidFill>
                <a:schemeClr val="accent4">
                  <a:lumMod val="90000"/>
                  <a:lumOff val="10000"/>
                </a:schemeClr>
              </a:solidFill>
              <a:latin typeface="+mj-lt"/>
            </a:endParaRPr>
          </a:p>
          <a:p>
            <a:pPr marL="139700" indent="0" algn="just">
              <a:buNone/>
            </a:pP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informatique </a:t>
            </a: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qui permet </a:t>
            </a: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de:</a:t>
            </a:r>
          </a:p>
          <a:p>
            <a:pPr marL="139700" indent="0" algn="just">
              <a:buNone/>
            </a:pP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-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suivre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l'activité du flux des visiteurs </a:t>
            </a:r>
          </a:p>
          <a:p>
            <a:pPr marL="139700" indent="0" algn="just">
              <a:buNone/>
            </a:pP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-la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situation financière du Park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(en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faisant des analyses et statistique </a:t>
            </a:r>
            <a:endParaRPr lang="fr-FR" dirty="0" smtClean="0">
              <a:solidFill>
                <a:schemeClr val="accent4">
                  <a:lumMod val="90000"/>
                  <a:lumOff val="10000"/>
                </a:schemeClr>
              </a:solidFill>
              <a:latin typeface="+mj-lt"/>
            </a:endParaRPr>
          </a:p>
          <a:p>
            <a:pPr marL="139700" indent="0" algn="just">
              <a:buNone/>
            </a:pP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pour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surveiller la progression et développement du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projet). </a:t>
            </a:r>
            <a:endParaRPr lang="fr-FR" dirty="0">
              <a:solidFill>
                <a:schemeClr val="accent4">
                  <a:lumMod val="90000"/>
                  <a:lumOff val="10000"/>
                </a:schemeClr>
              </a:solidFill>
              <a:latin typeface="+mj-lt"/>
            </a:endParaRPr>
          </a:p>
          <a:p>
            <a:pPr marL="139700" indent="0" algn="just">
              <a:buNone/>
            </a:pP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-tracer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les maintenances techniques des différents équipements installés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.</a:t>
            </a:r>
          </a:p>
          <a:p>
            <a:pPr marL="139700" indent="0" algn="just">
              <a:buNone/>
            </a:pP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 </a:t>
            </a:r>
          </a:p>
          <a:p>
            <a:pPr marL="139700" indent="0" algn="just">
              <a:buNone/>
            </a:pP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Pour se faire, ce logiciel doit obéir à des critères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:</a:t>
            </a:r>
          </a:p>
          <a:p>
            <a:pPr marL="139700" indent="0" algn="just">
              <a:buNone/>
            </a:pP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Accessibilité</a:t>
            </a: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: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seulement pour les salariés (les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acteurs)</a:t>
            </a:r>
          </a:p>
          <a:p>
            <a:pPr marL="139700" indent="0" algn="just">
              <a:buNone/>
            </a:pP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Sécurité</a:t>
            </a: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: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empêche tout danger latent.</a:t>
            </a:r>
          </a:p>
          <a:p>
            <a:pPr marL="139700" indent="0" algn="just">
              <a:buNone/>
            </a:pP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Budget</a:t>
            </a: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: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10millions</a:t>
            </a:r>
          </a:p>
          <a:p>
            <a:pPr marL="139700" indent="0" algn="just">
              <a:buNone/>
            </a:pP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Collaborateurs</a:t>
            </a: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: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 infographistes,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designers</a:t>
            </a:r>
          </a:p>
          <a:p>
            <a:pPr marL="139700" indent="0" algn="just">
              <a:buNone/>
            </a:pP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Temps </a:t>
            </a: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nécessaire: 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3 mois</a:t>
            </a:r>
          </a:p>
          <a:p>
            <a:pPr marL="139700" indent="0" algn="just">
              <a:buNone/>
            </a:pPr>
            <a:endParaRPr lang="fr-FR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marL="139700" indent="0" algn="just">
              <a:buNone/>
            </a:pPr>
            <a:endParaRPr lang="fr-FR" dirty="0">
              <a:solidFill>
                <a:schemeClr val="accent4">
                  <a:lumMod val="90000"/>
                  <a:lumOff val="10000"/>
                </a:schemeClr>
              </a:solidFill>
              <a:latin typeface="+mj-lt"/>
            </a:endParaRPr>
          </a:p>
          <a:p>
            <a:pPr marL="13970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01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86138" y="1993106"/>
            <a:ext cx="4614012" cy="1409219"/>
          </a:xfrm>
        </p:spPr>
        <p:txBody>
          <a:bodyPr/>
          <a:lstStyle/>
          <a:p>
            <a:r>
              <a:rPr lang="fr-FR" dirty="0" smtClean="0"/>
              <a:t>Charte graphique</a:t>
            </a:r>
            <a:endParaRPr lang="fr-FR" dirty="0"/>
          </a:p>
        </p:txBody>
      </p:sp>
      <p:sp>
        <p:nvSpPr>
          <p:cNvPr id="5" name="Google Shape;1237;p44"/>
          <p:cNvSpPr/>
          <p:nvPr/>
        </p:nvSpPr>
        <p:spPr>
          <a:xfrm>
            <a:off x="1341256" y="1045055"/>
            <a:ext cx="1923437" cy="1898169"/>
          </a:xfrm>
          <a:prstGeom prst="ellipse">
            <a:avLst/>
          </a:prstGeom>
          <a:solidFill>
            <a:srgbClr val="5FA4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37;p44"/>
          <p:cNvSpPr/>
          <p:nvPr/>
        </p:nvSpPr>
        <p:spPr>
          <a:xfrm>
            <a:off x="2229462" y="2383317"/>
            <a:ext cx="1923437" cy="1898169"/>
          </a:xfrm>
          <a:prstGeom prst="ellipse">
            <a:avLst/>
          </a:prstGeom>
          <a:solidFill>
            <a:srgbClr val="5FA4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291;p44"/>
          <p:cNvGrpSpPr/>
          <p:nvPr/>
        </p:nvGrpSpPr>
        <p:grpSpPr>
          <a:xfrm>
            <a:off x="1576282" y="1392550"/>
            <a:ext cx="1374086" cy="1193487"/>
            <a:chOff x="1971819" y="4276854"/>
            <a:chExt cx="383281" cy="333947"/>
          </a:xfrm>
        </p:grpSpPr>
        <p:sp>
          <p:nvSpPr>
            <p:cNvPr id="8" name="Google Shape;1292;p44"/>
            <p:cNvSpPr/>
            <p:nvPr/>
          </p:nvSpPr>
          <p:spPr>
            <a:xfrm>
              <a:off x="1971819" y="4277094"/>
              <a:ext cx="383281" cy="333707"/>
            </a:xfrm>
            <a:custGeom>
              <a:avLst/>
              <a:gdLst/>
              <a:ahLst/>
              <a:cxnLst/>
              <a:rect l="l" t="t" r="r" b="b"/>
              <a:pathLst>
                <a:path w="25599" h="22288" extrusionOk="0">
                  <a:moveTo>
                    <a:pt x="14060" y="0"/>
                  </a:moveTo>
                  <a:cubicBezTo>
                    <a:pt x="11422" y="0"/>
                    <a:pt x="8740" y="922"/>
                    <a:pt x="6518" y="2928"/>
                  </a:cubicBezTo>
                  <a:cubicBezTo>
                    <a:pt x="0" y="8794"/>
                    <a:pt x="2334" y="19517"/>
                    <a:pt x="10702" y="22145"/>
                  </a:cubicBezTo>
                  <a:cubicBezTo>
                    <a:pt x="11014" y="22242"/>
                    <a:pt x="11325" y="22287"/>
                    <a:pt x="11629" y="22287"/>
                  </a:cubicBezTo>
                  <a:cubicBezTo>
                    <a:pt x="13434" y="22287"/>
                    <a:pt x="14966" y="20685"/>
                    <a:pt x="14696" y="18760"/>
                  </a:cubicBezTo>
                  <a:cubicBezTo>
                    <a:pt x="14465" y="17057"/>
                    <a:pt x="15033" y="15354"/>
                    <a:pt x="16252" y="14134"/>
                  </a:cubicBezTo>
                  <a:cubicBezTo>
                    <a:pt x="17290" y="13096"/>
                    <a:pt x="18692" y="12534"/>
                    <a:pt x="20127" y="12534"/>
                  </a:cubicBezTo>
                  <a:cubicBezTo>
                    <a:pt x="20552" y="12534"/>
                    <a:pt x="20980" y="12583"/>
                    <a:pt x="21403" y="12684"/>
                  </a:cubicBezTo>
                  <a:cubicBezTo>
                    <a:pt x="21659" y="12747"/>
                    <a:pt x="21913" y="12777"/>
                    <a:pt x="22162" y="12777"/>
                  </a:cubicBezTo>
                  <a:cubicBezTo>
                    <a:pt x="24051" y="12777"/>
                    <a:pt x="25599" y="11037"/>
                    <a:pt x="25208" y="9067"/>
                  </a:cubicBezTo>
                  <a:cubicBezTo>
                    <a:pt x="24046" y="3410"/>
                    <a:pt x="19135" y="0"/>
                    <a:pt x="14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3;p44"/>
            <p:cNvSpPr/>
            <p:nvPr/>
          </p:nvSpPr>
          <p:spPr>
            <a:xfrm>
              <a:off x="2071910" y="4276854"/>
              <a:ext cx="281124" cy="183233"/>
            </a:xfrm>
            <a:custGeom>
              <a:avLst/>
              <a:gdLst/>
              <a:ahLst/>
              <a:cxnLst/>
              <a:rect l="l" t="t" r="r" b="b"/>
              <a:pathLst>
                <a:path w="18776" h="12238" extrusionOk="0">
                  <a:moveTo>
                    <a:pt x="7372" y="1"/>
                  </a:moveTo>
                  <a:cubicBezTo>
                    <a:pt x="4809" y="1"/>
                    <a:pt x="2199" y="874"/>
                    <a:pt x="1" y="2776"/>
                  </a:cubicBezTo>
                  <a:cubicBezTo>
                    <a:pt x="1763" y="1879"/>
                    <a:pt x="3616" y="1463"/>
                    <a:pt x="5431" y="1463"/>
                  </a:cubicBezTo>
                  <a:cubicBezTo>
                    <a:pt x="10891" y="1463"/>
                    <a:pt x="16000" y="5237"/>
                    <a:pt x="17199" y="11060"/>
                  </a:cubicBezTo>
                  <a:cubicBezTo>
                    <a:pt x="17283" y="11438"/>
                    <a:pt x="17283" y="11859"/>
                    <a:pt x="17220" y="12237"/>
                  </a:cubicBezTo>
                  <a:cubicBezTo>
                    <a:pt x="18250" y="11543"/>
                    <a:pt x="18776" y="10303"/>
                    <a:pt x="18523" y="9083"/>
                  </a:cubicBezTo>
                  <a:cubicBezTo>
                    <a:pt x="17363" y="3436"/>
                    <a:pt x="12458" y="1"/>
                    <a:pt x="7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4;p44"/>
            <p:cNvSpPr/>
            <p:nvPr/>
          </p:nvSpPr>
          <p:spPr>
            <a:xfrm>
              <a:off x="2169187" y="4328644"/>
              <a:ext cx="141984" cy="106574"/>
            </a:xfrm>
            <a:custGeom>
              <a:avLst/>
              <a:gdLst/>
              <a:ahLst/>
              <a:cxnLst/>
              <a:rect l="l" t="t" r="r" b="b"/>
              <a:pathLst>
                <a:path w="9483" h="7118" extrusionOk="0">
                  <a:moveTo>
                    <a:pt x="4741" y="0"/>
                  </a:moveTo>
                  <a:cubicBezTo>
                    <a:pt x="3832" y="0"/>
                    <a:pt x="2923" y="347"/>
                    <a:pt x="2229" y="1041"/>
                  </a:cubicBezTo>
                  <a:cubicBezTo>
                    <a:pt x="0" y="3291"/>
                    <a:pt x="1577" y="7117"/>
                    <a:pt x="4752" y="7117"/>
                  </a:cubicBezTo>
                  <a:cubicBezTo>
                    <a:pt x="7906" y="7117"/>
                    <a:pt x="9482" y="3291"/>
                    <a:pt x="7254" y="1041"/>
                  </a:cubicBezTo>
                  <a:cubicBezTo>
                    <a:pt x="6560" y="347"/>
                    <a:pt x="5651" y="0"/>
                    <a:pt x="4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95;p44"/>
            <p:cNvSpPr/>
            <p:nvPr/>
          </p:nvSpPr>
          <p:spPr>
            <a:xfrm>
              <a:off x="2194685" y="4328959"/>
              <a:ext cx="103894" cy="98699"/>
            </a:xfrm>
            <a:custGeom>
              <a:avLst/>
              <a:gdLst/>
              <a:ahLst/>
              <a:cxnLst/>
              <a:rect l="l" t="t" r="r" b="b"/>
              <a:pathLst>
                <a:path w="6939" h="6592" extrusionOk="0">
                  <a:moveTo>
                    <a:pt x="3049" y="0"/>
                  </a:moveTo>
                  <a:cubicBezTo>
                    <a:pt x="2145" y="0"/>
                    <a:pt x="1241" y="347"/>
                    <a:pt x="547" y="1041"/>
                  </a:cubicBezTo>
                  <a:lnTo>
                    <a:pt x="526" y="1020"/>
                  </a:lnTo>
                  <a:cubicBezTo>
                    <a:pt x="316" y="1230"/>
                    <a:pt x="148" y="1462"/>
                    <a:pt x="0" y="1714"/>
                  </a:cubicBezTo>
                  <a:cubicBezTo>
                    <a:pt x="614" y="1344"/>
                    <a:pt x="1243" y="1181"/>
                    <a:pt x="1846" y="1181"/>
                  </a:cubicBezTo>
                  <a:cubicBezTo>
                    <a:pt x="4366" y="1181"/>
                    <a:pt x="6422" y="4030"/>
                    <a:pt x="4878" y="6592"/>
                  </a:cubicBezTo>
                  <a:cubicBezTo>
                    <a:pt x="5130" y="6444"/>
                    <a:pt x="5362" y="6255"/>
                    <a:pt x="5572" y="6066"/>
                  </a:cubicBezTo>
                  <a:cubicBezTo>
                    <a:pt x="6938" y="4657"/>
                    <a:pt x="6938" y="2429"/>
                    <a:pt x="5551" y="1041"/>
                  </a:cubicBezTo>
                  <a:cubicBezTo>
                    <a:pt x="4857" y="347"/>
                    <a:pt x="3953" y="0"/>
                    <a:pt x="3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96;p44"/>
            <p:cNvSpPr/>
            <p:nvPr/>
          </p:nvSpPr>
          <p:spPr>
            <a:xfrm>
              <a:off x="2061849" y="4499810"/>
              <a:ext cx="81226" cy="60684"/>
            </a:xfrm>
            <a:custGeom>
              <a:avLst/>
              <a:gdLst/>
              <a:ahLst/>
              <a:cxnLst/>
              <a:rect l="l" t="t" r="r" b="b"/>
              <a:pathLst>
                <a:path w="5425" h="4053" extrusionOk="0">
                  <a:moveTo>
                    <a:pt x="2704" y="0"/>
                  </a:moveTo>
                  <a:cubicBezTo>
                    <a:pt x="2187" y="0"/>
                    <a:pt x="1672" y="195"/>
                    <a:pt x="1283" y="584"/>
                  </a:cubicBezTo>
                  <a:cubicBezTo>
                    <a:pt x="0" y="1866"/>
                    <a:pt x="904" y="4053"/>
                    <a:pt x="2712" y="4053"/>
                  </a:cubicBezTo>
                  <a:cubicBezTo>
                    <a:pt x="4520" y="4053"/>
                    <a:pt x="5424" y="1866"/>
                    <a:pt x="4142" y="584"/>
                  </a:cubicBezTo>
                  <a:cubicBezTo>
                    <a:pt x="3743" y="195"/>
                    <a:pt x="3222" y="0"/>
                    <a:pt x="2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7;p44"/>
            <p:cNvSpPr/>
            <p:nvPr/>
          </p:nvSpPr>
          <p:spPr>
            <a:xfrm>
              <a:off x="2075384" y="4499600"/>
              <a:ext cx="62660" cy="57435"/>
            </a:xfrm>
            <a:custGeom>
              <a:avLst/>
              <a:gdLst/>
              <a:ahLst/>
              <a:cxnLst/>
              <a:rect l="l" t="t" r="r" b="b"/>
              <a:pathLst>
                <a:path w="4185" h="3836" extrusionOk="0">
                  <a:moveTo>
                    <a:pt x="1817" y="0"/>
                  </a:moveTo>
                  <a:cubicBezTo>
                    <a:pt x="1300" y="0"/>
                    <a:pt x="779" y="198"/>
                    <a:pt x="379" y="598"/>
                  </a:cubicBezTo>
                  <a:cubicBezTo>
                    <a:pt x="232" y="766"/>
                    <a:pt x="84" y="934"/>
                    <a:pt x="0" y="1123"/>
                  </a:cubicBezTo>
                  <a:cubicBezTo>
                    <a:pt x="299" y="978"/>
                    <a:pt x="600" y="912"/>
                    <a:pt x="890" y="912"/>
                  </a:cubicBezTo>
                  <a:cubicBezTo>
                    <a:pt x="2277" y="912"/>
                    <a:pt x="3408" y="2410"/>
                    <a:pt x="2712" y="3836"/>
                  </a:cubicBezTo>
                  <a:cubicBezTo>
                    <a:pt x="3827" y="3289"/>
                    <a:pt x="4184" y="1859"/>
                    <a:pt x="3448" y="850"/>
                  </a:cubicBezTo>
                  <a:cubicBezTo>
                    <a:pt x="3057" y="287"/>
                    <a:pt x="2441" y="0"/>
                    <a:pt x="1817" y="0"/>
                  </a:cubicBezTo>
                  <a:close/>
                </a:path>
              </a:pathLst>
            </a:custGeom>
            <a:solidFill>
              <a:srgbClr val="D44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98;p44"/>
            <p:cNvSpPr/>
            <p:nvPr/>
          </p:nvSpPr>
          <p:spPr>
            <a:xfrm>
              <a:off x="2030047" y="4417027"/>
              <a:ext cx="81241" cy="60684"/>
            </a:xfrm>
            <a:custGeom>
              <a:avLst/>
              <a:gdLst/>
              <a:ahLst/>
              <a:cxnLst/>
              <a:rect l="l" t="t" r="r" b="b"/>
              <a:pathLst>
                <a:path w="5426" h="4053" extrusionOk="0">
                  <a:moveTo>
                    <a:pt x="2721" y="0"/>
                  </a:moveTo>
                  <a:cubicBezTo>
                    <a:pt x="2203" y="0"/>
                    <a:pt x="1683" y="195"/>
                    <a:pt x="1283" y="583"/>
                  </a:cubicBezTo>
                  <a:cubicBezTo>
                    <a:pt x="1" y="1866"/>
                    <a:pt x="905" y="4052"/>
                    <a:pt x="2713" y="4052"/>
                  </a:cubicBezTo>
                  <a:cubicBezTo>
                    <a:pt x="4521" y="4052"/>
                    <a:pt x="5425" y="1866"/>
                    <a:pt x="4143" y="583"/>
                  </a:cubicBezTo>
                  <a:cubicBezTo>
                    <a:pt x="3754" y="195"/>
                    <a:pt x="323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9;p44"/>
            <p:cNvSpPr/>
            <p:nvPr/>
          </p:nvSpPr>
          <p:spPr>
            <a:xfrm>
              <a:off x="2043897" y="4416937"/>
              <a:ext cx="62345" cy="57315"/>
            </a:xfrm>
            <a:custGeom>
              <a:avLst/>
              <a:gdLst/>
              <a:ahLst/>
              <a:cxnLst/>
              <a:rect l="l" t="t" r="r" b="b"/>
              <a:pathLst>
                <a:path w="4164" h="3828" extrusionOk="0">
                  <a:moveTo>
                    <a:pt x="1798" y="0"/>
                  </a:moveTo>
                  <a:cubicBezTo>
                    <a:pt x="1281" y="0"/>
                    <a:pt x="761" y="198"/>
                    <a:pt x="358" y="610"/>
                  </a:cubicBezTo>
                  <a:lnTo>
                    <a:pt x="358" y="589"/>
                  </a:lnTo>
                  <a:cubicBezTo>
                    <a:pt x="211" y="737"/>
                    <a:pt x="85" y="905"/>
                    <a:pt x="1" y="1094"/>
                  </a:cubicBezTo>
                  <a:cubicBezTo>
                    <a:pt x="317" y="926"/>
                    <a:pt x="639" y="851"/>
                    <a:pt x="949" y="851"/>
                  </a:cubicBezTo>
                  <a:cubicBezTo>
                    <a:pt x="2346" y="851"/>
                    <a:pt x="3491" y="2381"/>
                    <a:pt x="2734" y="3827"/>
                  </a:cubicBezTo>
                  <a:cubicBezTo>
                    <a:pt x="3827" y="3260"/>
                    <a:pt x="4164" y="1830"/>
                    <a:pt x="3428" y="821"/>
                  </a:cubicBezTo>
                  <a:cubicBezTo>
                    <a:pt x="3027" y="283"/>
                    <a:pt x="2415" y="0"/>
                    <a:pt x="1798" y="0"/>
                  </a:cubicBezTo>
                  <a:close/>
                </a:path>
              </a:pathLst>
            </a:custGeom>
            <a:solidFill>
              <a:srgbClr val="88B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00;p44"/>
            <p:cNvSpPr/>
            <p:nvPr/>
          </p:nvSpPr>
          <p:spPr>
            <a:xfrm>
              <a:off x="2067194" y="4330845"/>
              <a:ext cx="80911" cy="60609"/>
            </a:xfrm>
            <a:custGeom>
              <a:avLst/>
              <a:gdLst/>
              <a:ahLst/>
              <a:cxnLst/>
              <a:rect l="l" t="t" r="r" b="b"/>
              <a:pathLst>
                <a:path w="5404" h="4048" extrusionOk="0">
                  <a:moveTo>
                    <a:pt x="2705" y="1"/>
                  </a:moveTo>
                  <a:cubicBezTo>
                    <a:pt x="2187" y="1"/>
                    <a:pt x="1672" y="200"/>
                    <a:pt x="1283" y="600"/>
                  </a:cubicBezTo>
                  <a:cubicBezTo>
                    <a:pt x="1" y="1882"/>
                    <a:pt x="905" y="4048"/>
                    <a:pt x="2713" y="4048"/>
                  </a:cubicBezTo>
                  <a:cubicBezTo>
                    <a:pt x="4500" y="4048"/>
                    <a:pt x="5404" y="1882"/>
                    <a:pt x="4142" y="600"/>
                  </a:cubicBezTo>
                  <a:cubicBezTo>
                    <a:pt x="3743" y="200"/>
                    <a:pt x="3223" y="1"/>
                    <a:pt x="2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01;p44"/>
            <p:cNvSpPr/>
            <p:nvPr/>
          </p:nvSpPr>
          <p:spPr>
            <a:xfrm>
              <a:off x="2080415" y="4330845"/>
              <a:ext cx="62974" cy="57464"/>
            </a:xfrm>
            <a:custGeom>
              <a:avLst/>
              <a:gdLst/>
              <a:ahLst/>
              <a:cxnLst/>
              <a:rect l="l" t="t" r="r" b="b"/>
              <a:pathLst>
                <a:path w="4206" h="3838" extrusionOk="0">
                  <a:moveTo>
                    <a:pt x="1839" y="0"/>
                  </a:moveTo>
                  <a:cubicBezTo>
                    <a:pt x="1323" y="0"/>
                    <a:pt x="802" y="197"/>
                    <a:pt x="400" y="600"/>
                  </a:cubicBezTo>
                  <a:lnTo>
                    <a:pt x="379" y="600"/>
                  </a:lnTo>
                  <a:cubicBezTo>
                    <a:pt x="232" y="747"/>
                    <a:pt x="106" y="915"/>
                    <a:pt x="1" y="1104"/>
                  </a:cubicBezTo>
                  <a:cubicBezTo>
                    <a:pt x="318" y="942"/>
                    <a:pt x="639" y="869"/>
                    <a:pt x="948" y="869"/>
                  </a:cubicBezTo>
                  <a:cubicBezTo>
                    <a:pt x="2356" y="869"/>
                    <a:pt x="3496" y="2389"/>
                    <a:pt x="2755" y="3838"/>
                  </a:cubicBezTo>
                  <a:cubicBezTo>
                    <a:pt x="3848" y="3270"/>
                    <a:pt x="4205" y="1840"/>
                    <a:pt x="3470" y="831"/>
                  </a:cubicBezTo>
                  <a:cubicBezTo>
                    <a:pt x="3069" y="282"/>
                    <a:pt x="2457" y="0"/>
                    <a:pt x="1839" y="0"/>
                  </a:cubicBez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302;p44"/>
          <p:cNvGrpSpPr/>
          <p:nvPr/>
        </p:nvGrpSpPr>
        <p:grpSpPr>
          <a:xfrm>
            <a:off x="2507457" y="2812484"/>
            <a:ext cx="1323486" cy="957115"/>
            <a:chOff x="6634912" y="3394969"/>
            <a:chExt cx="360367" cy="252309"/>
          </a:xfrm>
        </p:grpSpPr>
        <p:sp>
          <p:nvSpPr>
            <p:cNvPr id="19" name="Google Shape;1303;p44"/>
            <p:cNvSpPr/>
            <p:nvPr/>
          </p:nvSpPr>
          <p:spPr>
            <a:xfrm>
              <a:off x="6784913" y="3403749"/>
              <a:ext cx="106830" cy="39748"/>
            </a:xfrm>
            <a:custGeom>
              <a:avLst/>
              <a:gdLst/>
              <a:ahLst/>
              <a:cxnLst/>
              <a:rect l="l" t="t" r="r" b="b"/>
              <a:pathLst>
                <a:path w="4088" h="1521" extrusionOk="0">
                  <a:moveTo>
                    <a:pt x="1184" y="1"/>
                  </a:moveTo>
                  <a:cubicBezTo>
                    <a:pt x="895" y="1"/>
                    <a:pt x="626" y="174"/>
                    <a:pt x="501" y="443"/>
                  </a:cubicBezTo>
                  <a:lnTo>
                    <a:pt x="1" y="1520"/>
                  </a:lnTo>
                  <a:lnTo>
                    <a:pt x="4088" y="1520"/>
                  </a:lnTo>
                  <a:lnTo>
                    <a:pt x="3588" y="443"/>
                  </a:lnTo>
                  <a:cubicBezTo>
                    <a:pt x="3463" y="174"/>
                    <a:pt x="3193" y="1"/>
                    <a:pt x="29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04;p44"/>
            <p:cNvSpPr/>
            <p:nvPr/>
          </p:nvSpPr>
          <p:spPr>
            <a:xfrm>
              <a:off x="6916333" y="3417835"/>
              <a:ext cx="56080" cy="30444"/>
            </a:xfrm>
            <a:custGeom>
              <a:avLst/>
              <a:gdLst/>
              <a:ahLst/>
              <a:cxnLst/>
              <a:rect l="l" t="t" r="r" b="b"/>
              <a:pathLst>
                <a:path w="2146" h="1165" extrusionOk="0">
                  <a:moveTo>
                    <a:pt x="338" y="0"/>
                  </a:moveTo>
                  <a:cubicBezTo>
                    <a:pt x="155" y="0"/>
                    <a:pt x="1" y="154"/>
                    <a:pt x="1" y="337"/>
                  </a:cubicBezTo>
                  <a:lnTo>
                    <a:pt x="1" y="1164"/>
                  </a:lnTo>
                  <a:lnTo>
                    <a:pt x="2145" y="1164"/>
                  </a:lnTo>
                  <a:lnTo>
                    <a:pt x="2145" y="337"/>
                  </a:lnTo>
                  <a:cubicBezTo>
                    <a:pt x="2145" y="154"/>
                    <a:pt x="1991" y="0"/>
                    <a:pt x="1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05;p44"/>
            <p:cNvSpPr/>
            <p:nvPr/>
          </p:nvSpPr>
          <p:spPr>
            <a:xfrm>
              <a:off x="6634912" y="3442974"/>
              <a:ext cx="360367" cy="204304"/>
            </a:xfrm>
            <a:custGeom>
              <a:avLst/>
              <a:gdLst/>
              <a:ahLst/>
              <a:cxnLst/>
              <a:rect l="l" t="t" r="r" b="b"/>
              <a:pathLst>
                <a:path w="13790" h="7818" extrusionOk="0">
                  <a:moveTo>
                    <a:pt x="837" y="0"/>
                  </a:moveTo>
                  <a:cubicBezTo>
                    <a:pt x="375" y="0"/>
                    <a:pt x="0" y="375"/>
                    <a:pt x="0" y="837"/>
                  </a:cubicBezTo>
                  <a:lnTo>
                    <a:pt x="0" y="6972"/>
                  </a:lnTo>
                  <a:cubicBezTo>
                    <a:pt x="0" y="7433"/>
                    <a:pt x="375" y="7818"/>
                    <a:pt x="837" y="7818"/>
                  </a:cubicBezTo>
                  <a:lnTo>
                    <a:pt x="12953" y="7818"/>
                  </a:lnTo>
                  <a:cubicBezTo>
                    <a:pt x="13414" y="7818"/>
                    <a:pt x="13789" y="7433"/>
                    <a:pt x="13789" y="6972"/>
                  </a:cubicBezTo>
                  <a:lnTo>
                    <a:pt x="13789" y="837"/>
                  </a:lnTo>
                  <a:cubicBezTo>
                    <a:pt x="13789" y="375"/>
                    <a:pt x="13414" y="0"/>
                    <a:pt x="12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6;p44"/>
            <p:cNvSpPr/>
            <p:nvPr/>
          </p:nvSpPr>
          <p:spPr>
            <a:xfrm>
              <a:off x="6943981" y="3477129"/>
              <a:ext cx="51298" cy="142762"/>
            </a:xfrm>
            <a:custGeom>
              <a:avLst/>
              <a:gdLst/>
              <a:ahLst/>
              <a:cxnLst/>
              <a:rect l="l" t="t" r="r" b="b"/>
              <a:pathLst>
                <a:path w="1963" h="5463" extrusionOk="0">
                  <a:moveTo>
                    <a:pt x="741" y="1"/>
                  </a:moveTo>
                  <a:cubicBezTo>
                    <a:pt x="318" y="30"/>
                    <a:pt x="1" y="376"/>
                    <a:pt x="1" y="789"/>
                  </a:cubicBezTo>
                  <a:lnTo>
                    <a:pt x="1" y="4674"/>
                  </a:lnTo>
                  <a:cubicBezTo>
                    <a:pt x="1" y="5107"/>
                    <a:pt x="347" y="5453"/>
                    <a:pt x="789" y="5463"/>
                  </a:cubicBezTo>
                  <a:lnTo>
                    <a:pt x="1962" y="5463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07;p44"/>
            <p:cNvSpPr/>
            <p:nvPr/>
          </p:nvSpPr>
          <p:spPr>
            <a:xfrm>
              <a:off x="6723344" y="3457530"/>
              <a:ext cx="205846" cy="176081"/>
            </a:xfrm>
            <a:custGeom>
              <a:avLst/>
              <a:gdLst/>
              <a:ahLst/>
              <a:cxnLst/>
              <a:rect l="l" t="t" r="r" b="b"/>
              <a:pathLst>
                <a:path w="7877" h="6738" extrusionOk="0">
                  <a:moveTo>
                    <a:pt x="4519" y="1"/>
                  </a:moveTo>
                  <a:cubicBezTo>
                    <a:pt x="4513" y="1"/>
                    <a:pt x="4507" y="1"/>
                    <a:pt x="4501" y="1"/>
                  </a:cubicBezTo>
                  <a:cubicBezTo>
                    <a:pt x="1501" y="1"/>
                    <a:pt x="1" y="3626"/>
                    <a:pt x="2126" y="5751"/>
                  </a:cubicBezTo>
                  <a:cubicBezTo>
                    <a:pt x="2770" y="6395"/>
                    <a:pt x="3629" y="6737"/>
                    <a:pt x="4505" y="6737"/>
                  </a:cubicBezTo>
                  <a:cubicBezTo>
                    <a:pt x="4937" y="6737"/>
                    <a:pt x="5373" y="6654"/>
                    <a:pt x="5790" y="6482"/>
                  </a:cubicBezTo>
                  <a:cubicBezTo>
                    <a:pt x="7049" y="5963"/>
                    <a:pt x="7867" y="4732"/>
                    <a:pt x="7867" y="3366"/>
                  </a:cubicBezTo>
                  <a:cubicBezTo>
                    <a:pt x="7876" y="1516"/>
                    <a:pt x="6376" y="1"/>
                    <a:pt x="4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08;p44"/>
            <p:cNvSpPr/>
            <p:nvPr/>
          </p:nvSpPr>
          <p:spPr>
            <a:xfrm>
              <a:off x="6743702" y="3472870"/>
              <a:ext cx="170410" cy="145793"/>
            </a:xfrm>
            <a:custGeom>
              <a:avLst/>
              <a:gdLst/>
              <a:ahLst/>
              <a:cxnLst/>
              <a:rect l="l" t="t" r="r" b="b"/>
              <a:pathLst>
                <a:path w="6521" h="5579" extrusionOk="0">
                  <a:moveTo>
                    <a:pt x="3740" y="0"/>
                  </a:moveTo>
                  <a:cubicBezTo>
                    <a:pt x="3734" y="0"/>
                    <a:pt x="3728" y="0"/>
                    <a:pt x="3722" y="0"/>
                  </a:cubicBezTo>
                  <a:cubicBezTo>
                    <a:pt x="1241" y="0"/>
                    <a:pt x="1" y="3001"/>
                    <a:pt x="1751" y="4760"/>
                  </a:cubicBezTo>
                  <a:cubicBezTo>
                    <a:pt x="2319" y="5326"/>
                    <a:pt x="3017" y="5579"/>
                    <a:pt x="3701" y="5579"/>
                  </a:cubicBezTo>
                  <a:cubicBezTo>
                    <a:pt x="5136" y="5579"/>
                    <a:pt x="6511" y="4466"/>
                    <a:pt x="6511" y="2779"/>
                  </a:cubicBezTo>
                  <a:cubicBezTo>
                    <a:pt x="6520" y="1247"/>
                    <a:pt x="5280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09;p44"/>
            <p:cNvSpPr/>
            <p:nvPr/>
          </p:nvSpPr>
          <p:spPr>
            <a:xfrm>
              <a:off x="6781411" y="3491816"/>
              <a:ext cx="119373" cy="106046"/>
            </a:xfrm>
            <a:custGeom>
              <a:avLst/>
              <a:gdLst/>
              <a:ahLst/>
              <a:cxnLst/>
              <a:rect l="l" t="t" r="r" b="b"/>
              <a:pathLst>
                <a:path w="4568" h="4058" extrusionOk="0">
                  <a:moveTo>
                    <a:pt x="2277" y="0"/>
                  </a:moveTo>
                  <a:cubicBezTo>
                    <a:pt x="1674" y="0"/>
                    <a:pt x="1079" y="267"/>
                    <a:pt x="683" y="776"/>
                  </a:cubicBezTo>
                  <a:cubicBezTo>
                    <a:pt x="0" y="1651"/>
                    <a:pt x="135" y="2901"/>
                    <a:pt x="991" y="3593"/>
                  </a:cubicBezTo>
                  <a:cubicBezTo>
                    <a:pt x="1366" y="3905"/>
                    <a:pt x="1823" y="4057"/>
                    <a:pt x="2279" y="4057"/>
                  </a:cubicBezTo>
                  <a:cubicBezTo>
                    <a:pt x="2849" y="4057"/>
                    <a:pt x="3417" y="3818"/>
                    <a:pt x="3818" y="3353"/>
                  </a:cubicBezTo>
                  <a:lnTo>
                    <a:pt x="3818" y="3343"/>
                  </a:lnTo>
                  <a:cubicBezTo>
                    <a:pt x="3856" y="3295"/>
                    <a:pt x="3895" y="3256"/>
                    <a:pt x="3924" y="3208"/>
                  </a:cubicBezTo>
                  <a:cubicBezTo>
                    <a:pt x="4568" y="2304"/>
                    <a:pt x="4375" y="1064"/>
                    <a:pt x="3491" y="400"/>
                  </a:cubicBezTo>
                  <a:cubicBezTo>
                    <a:pt x="3126" y="131"/>
                    <a:pt x="2700" y="0"/>
                    <a:pt x="2277" y="0"/>
                  </a:cubicBezTo>
                  <a:close/>
                </a:path>
              </a:pathLst>
            </a:custGeom>
            <a:solidFill>
              <a:srgbClr val="C7D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10;p44"/>
            <p:cNvSpPr/>
            <p:nvPr/>
          </p:nvSpPr>
          <p:spPr>
            <a:xfrm>
              <a:off x="6783867" y="3491711"/>
              <a:ext cx="116159" cy="106176"/>
            </a:xfrm>
            <a:custGeom>
              <a:avLst/>
              <a:gdLst/>
              <a:ahLst/>
              <a:cxnLst/>
              <a:rect l="l" t="t" r="r" b="b"/>
              <a:pathLst>
                <a:path w="4445" h="4063" extrusionOk="0">
                  <a:moveTo>
                    <a:pt x="2189" y="1"/>
                  </a:moveTo>
                  <a:cubicBezTo>
                    <a:pt x="1057" y="1"/>
                    <a:pt x="0" y="972"/>
                    <a:pt x="166" y="2289"/>
                  </a:cubicBezTo>
                  <a:cubicBezTo>
                    <a:pt x="307" y="3405"/>
                    <a:pt x="1245" y="4062"/>
                    <a:pt x="2196" y="4062"/>
                  </a:cubicBezTo>
                  <a:cubicBezTo>
                    <a:pt x="2803" y="4062"/>
                    <a:pt x="3414" y="3796"/>
                    <a:pt x="3830" y="3212"/>
                  </a:cubicBezTo>
                  <a:cubicBezTo>
                    <a:pt x="4445" y="2347"/>
                    <a:pt x="4291" y="1164"/>
                    <a:pt x="3493" y="491"/>
                  </a:cubicBezTo>
                  <a:cubicBezTo>
                    <a:pt x="3093" y="151"/>
                    <a:pt x="2635" y="1"/>
                    <a:pt x="21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11;p44"/>
            <p:cNvSpPr/>
            <p:nvPr/>
          </p:nvSpPr>
          <p:spPr>
            <a:xfrm>
              <a:off x="6833414" y="3519595"/>
              <a:ext cx="33450" cy="33450"/>
            </a:xfrm>
            <a:custGeom>
              <a:avLst/>
              <a:gdLst/>
              <a:ahLst/>
              <a:cxnLst/>
              <a:rect l="l" t="t" r="r" b="b"/>
              <a:pathLst>
                <a:path w="1280" h="1280" extrusionOk="0">
                  <a:moveTo>
                    <a:pt x="645" y="1"/>
                  </a:moveTo>
                  <a:cubicBezTo>
                    <a:pt x="289" y="1"/>
                    <a:pt x="1" y="280"/>
                    <a:pt x="1" y="636"/>
                  </a:cubicBezTo>
                  <a:cubicBezTo>
                    <a:pt x="1" y="991"/>
                    <a:pt x="289" y="1280"/>
                    <a:pt x="645" y="1280"/>
                  </a:cubicBezTo>
                  <a:cubicBezTo>
                    <a:pt x="991" y="1280"/>
                    <a:pt x="1280" y="991"/>
                    <a:pt x="1280" y="636"/>
                  </a:cubicBezTo>
                  <a:cubicBezTo>
                    <a:pt x="1280" y="280"/>
                    <a:pt x="991" y="1"/>
                    <a:pt x="6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12;p44"/>
            <p:cNvSpPr/>
            <p:nvPr/>
          </p:nvSpPr>
          <p:spPr>
            <a:xfrm>
              <a:off x="6667055" y="3394969"/>
              <a:ext cx="34469" cy="30183"/>
            </a:xfrm>
            <a:custGeom>
              <a:avLst/>
              <a:gdLst/>
              <a:ahLst/>
              <a:cxnLst/>
              <a:rect l="l" t="t" r="r" b="b"/>
              <a:pathLst>
                <a:path w="1319" h="1155" extrusionOk="0">
                  <a:moveTo>
                    <a:pt x="337" y="0"/>
                  </a:moveTo>
                  <a:cubicBezTo>
                    <a:pt x="155" y="0"/>
                    <a:pt x="1" y="145"/>
                    <a:pt x="1" y="337"/>
                  </a:cubicBezTo>
                  <a:lnTo>
                    <a:pt x="1" y="818"/>
                  </a:lnTo>
                  <a:cubicBezTo>
                    <a:pt x="1" y="1001"/>
                    <a:pt x="155" y="1154"/>
                    <a:pt x="337" y="1154"/>
                  </a:cubicBezTo>
                  <a:lnTo>
                    <a:pt x="982" y="1154"/>
                  </a:lnTo>
                  <a:cubicBezTo>
                    <a:pt x="1164" y="1154"/>
                    <a:pt x="1318" y="1001"/>
                    <a:pt x="1318" y="818"/>
                  </a:cubicBezTo>
                  <a:lnTo>
                    <a:pt x="1318" y="337"/>
                  </a:lnTo>
                  <a:cubicBezTo>
                    <a:pt x="1318" y="145"/>
                    <a:pt x="1164" y="0"/>
                    <a:pt x="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3;p44"/>
            <p:cNvSpPr/>
            <p:nvPr/>
          </p:nvSpPr>
          <p:spPr>
            <a:xfrm>
              <a:off x="6634912" y="3416580"/>
              <a:ext cx="99016" cy="230463"/>
            </a:xfrm>
            <a:custGeom>
              <a:avLst/>
              <a:gdLst/>
              <a:ahLst/>
              <a:cxnLst/>
              <a:rect l="l" t="t" r="r" b="b"/>
              <a:pathLst>
                <a:path w="3789" h="8819" extrusionOk="0">
                  <a:moveTo>
                    <a:pt x="846" y="0"/>
                  </a:moveTo>
                  <a:cubicBezTo>
                    <a:pt x="375" y="0"/>
                    <a:pt x="0" y="375"/>
                    <a:pt x="0" y="837"/>
                  </a:cubicBezTo>
                  <a:lnTo>
                    <a:pt x="0" y="7982"/>
                  </a:lnTo>
                  <a:cubicBezTo>
                    <a:pt x="0" y="8443"/>
                    <a:pt x="375" y="8818"/>
                    <a:pt x="846" y="8818"/>
                  </a:cubicBezTo>
                  <a:lnTo>
                    <a:pt x="2943" y="8818"/>
                  </a:lnTo>
                  <a:cubicBezTo>
                    <a:pt x="3414" y="8818"/>
                    <a:pt x="3789" y="8443"/>
                    <a:pt x="3789" y="7982"/>
                  </a:cubicBezTo>
                  <a:lnTo>
                    <a:pt x="3789" y="837"/>
                  </a:lnTo>
                  <a:cubicBezTo>
                    <a:pt x="3789" y="385"/>
                    <a:pt x="3423" y="10"/>
                    <a:pt x="2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4;p44"/>
            <p:cNvSpPr/>
            <p:nvPr/>
          </p:nvSpPr>
          <p:spPr>
            <a:xfrm>
              <a:off x="6634912" y="3416580"/>
              <a:ext cx="77666" cy="204827"/>
            </a:xfrm>
            <a:custGeom>
              <a:avLst/>
              <a:gdLst/>
              <a:ahLst/>
              <a:cxnLst/>
              <a:rect l="l" t="t" r="r" b="b"/>
              <a:pathLst>
                <a:path w="2972" h="7838" extrusionOk="0">
                  <a:moveTo>
                    <a:pt x="837" y="0"/>
                  </a:moveTo>
                  <a:cubicBezTo>
                    <a:pt x="375" y="0"/>
                    <a:pt x="0" y="375"/>
                    <a:pt x="0" y="837"/>
                  </a:cubicBezTo>
                  <a:lnTo>
                    <a:pt x="0" y="7837"/>
                  </a:lnTo>
                  <a:lnTo>
                    <a:pt x="2125" y="7837"/>
                  </a:lnTo>
                  <a:cubicBezTo>
                    <a:pt x="2596" y="7837"/>
                    <a:pt x="2971" y="7462"/>
                    <a:pt x="2971" y="6991"/>
                  </a:cubicBezTo>
                  <a:lnTo>
                    <a:pt x="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15;p44"/>
            <p:cNvSpPr/>
            <p:nvPr/>
          </p:nvSpPr>
          <p:spPr>
            <a:xfrm>
              <a:off x="6915836" y="3461058"/>
              <a:ext cx="22134" cy="22134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4" y="0"/>
                  </a:moveTo>
                  <a:cubicBezTo>
                    <a:pt x="193" y="0"/>
                    <a:pt x="1" y="193"/>
                    <a:pt x="1" y="424"/>
                  </a:cubicBezTo>
                  <a:cubicBezTo>
                    <a:pt x="1" y="654"/>
                    <a:pt x="193" y="847"/>
                    <a:pt x="424" y="847"/>
                  </a:cubicBezTo>
                  <a:cubicBezTo>
                    <a:pt x="655" y="847"/>
                    <a:pt x="847" y="654"/>
                    <a:pt x="847" y="424"/>
                  </a:cubicBezTo>
                  <a:cubicBezTo>
                    <a:pt x="847" y="193"/>
                    <a:pt x="655" y="0"/>
                    <a:pt x="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829985" y="529393"/>
            <a:ext cx="134844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" sz="7200" dirty="0" smtClean="0">
                <a:latin typeface="Righteous" panose="020B0604020202020204" charset="0"/>
              </a:rPr>
              <a:t>08</a:t>
            </a:r>
            <a:endParaRPr lang="en" sz="7200" dirty="0">
              <a:latin typeface="Righteou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159;p64"/>
          <p:cNvGraphicFramePr/>
          <p:nvPr>
            <p:extLst>
              <p:ext uri="{D42A27DB-BD31-4B8C-83A1-F6EECF244321}">
                <p14:modId xmlns:p14="http://schemas.microsoft.com/office/powerpoint/2010/main" val="436781206"/>
              </p:ext>
            </p:extLst>
          </p:nvPr>
        </p:nvGraphicFramePr>
        <p:xfrm>
          <a:off x="3850480" y="399557"/>
          <a:ext cx="4386263" cy="1645860"/>
        </p:xfrm>
        <a:graphic>
          <a:graphicData uri="http://schemas.openxmlformats.org/drawingml/2006/table">
            <a:tbl>
              <a:tblPr>
                <a:noFill/>
                <a:tableStyleId>{0425F0C9-B0C2-430A-A187-6E7763070AE0}</a:tableStyleId>
              </a:tblPr>
              <a:tblGrid>
                <a:gridCol w="4386263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typographie</a:t>
                      </a:r>
                      <a:endParaRPr sz="1800" b="1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1215968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0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nous nous tournerons pour le titre vers </a:t>
                      </a:r>
                      <a:r>
                        <a:rPr lang="fr-FR" sz="1400" b="1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Georgia Pro Semibold Italic </a:t>
                      </a:r>
                      <a:r>
                        <a:rPr lang="fr-FR" sz="1400" b="0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afin de se présenter sérieux avec un historique fiable, ancrée dans la réalité, corps de </a:t>
                      </a:r>
                      <a:r>
                        <a:rPr lang="fr-FR" sz="1400" b="1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texte= sailyme </a:t>
                      </a:r>
                      <a:r>
                        <a:rPr lang="fr-FR" sz="1400" b="0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pour apparaître la côté créative, moderne, dynamique </a:t>
                      </a:r>
                      <a:endParaRPr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Google Shape;2159;p64"/>
          <p:cNvGraphicFramePr/>
          <p:nvPr>
            <p:extLst>
              <p:ext uri="{D42A27DB-BD31-4B8C-83A1-F6EECF244321}">
                <p14:modId xmlns:p14="http://schemas.microsoft.com/office/powerpoint/2010/main" val="1336038113"/>
              </p:ext>
            </p:extLst>
          </p:nvPr>
        </p:nvGraphicFramePr>
        <p:xfrm>
          <a:off x="433625" y="399557"/>
          <a:ext cx="2314800" cy="2611530"/>
        </p:xfrm>
        <a:graphic>
          <a:graphicData uri="http://schemas.openxmlformats.org/drawingml/2006/table">
            <a:tbl>
              <a:tblPr>
                <a:noFill/>
                <a:tableStyleId>{0425F0C9-B0C2-430A-A187-6E7763070AE0}</a:tableStyleId>
              </a:tblPr>
              <a:tblGrid>
                <a:gridCol w="2314800"/>
              </a:tblGrid>
              <a:tr h="72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Arial"/>
                          <a:ea typeface="Righteous"/>
                          <a:cs typeface="Arial"/>
                          <a:sym typeface="Arial"/>
                        </a:rPr>
                        <a:t>couleurs</a:t>
                      </a:r>
                      <a:endParaRPr sz="1800" b="1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721800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400" b="0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on a décidé d’utiliser une combinaison de couleurs très</a:t>
                      </a:r>
                      <a:r>
                        <a:rPr lang="fr-FR" sz="1400" b="0" i="0" u="none" strike="noStrike" cap="none" baseline="0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fr-FR" sz="1400" b="0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expressives : </a:t>
                      </a:r>
                      <a:r>
                        <a:rPr lang="fr-FR" sz="1400" b="1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Nuances de bleu et vert et blanc </a:t>
                      </a:r>
                      <a:r>
                        <a:rPr lang="fr-FR" sz="1400" b="0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qui évoque la nature et parvient à créer une impression de mouvement </a:t>
                      </a:r>
                      <a:endParaRPr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oogle Shape;2159;p64"/>
          <p:cNvGraphicFramePr/>
          <p:nvPr>
            <p:extLst>
              <p:ext uri="{D42A27DB-BD31-4B8C-83A1-F6EECF244321}">
                <p14:modId xmlns:p14="http://schemas.microsoft.com/office/powerpoint/2010/main" val="3034297904"/>
              </p:ext>
            </p:extLst>
          </p:nvPr>
        </p:nvGraphicFramePr>
        <p:xfrm>
          <a:off x="4886211" y="2366469"/>
          <a:ext cx="2314800" cy="1443600"/>
        </p:xfrm>
        <a:graphic>
          <a:graphicData uri="http://schemas.openxmlformats.org/drawingml/2006/table">
            <a:tbl>
              <a:tblPr>
                <a:noFill/>
                <a:tableStyleId>{0425F0C9-B0C2-430A-A187-6E7763070AE0}</a:tableStyleId>
              </a:tblPr>
              <a:tblGrid>
                <a:gridCol w="2314800"/>
              </a:tblGrid>
              <a:tr h="72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Arial"/>
                          <a:ea typeface="Righteous"/>
                          <a:cs typeface="Arial"/>
                          <a:sym typeface="Arial"/>
                        </a:rPr>
                        <a:t>formes</a:t>
                      </a:r>
                      <a:endParaRPr sz="1800" b="1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721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b="1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latin typeface="+mj-lt"/>
                          <a:ea typeface="Open Sans"/>
                          <a:cs typeface="Open Sans"/>
                          <a:sym typeface="Open Sans"/>
                        </a:rPr>
                        <a:t>rectangle</a:t>
                      </a:r>
                      <a:endParaRPr b="1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Google Shape;2159;p64"/>
          <p:cNvGraphicFramePr/>
          <p:nvPr>
            <p:extLst>
              <p:ext uri="{D42A27DB-BD31-4B8C-83A1-F6EECF244321}">
                <p14:modId xmlns:p14="http://schemas.microsoft.com/office/powerpoint/2010/main" val="3551429398"/>
              </p:ext>
            </p:extLst>
          </p:nvPr>
        </p:nvGraphicFramePr>
        <p:xfrm>
          <a:off x="1755225" y="3167284"/>
          <a:ext cx="2314800" cy="1831663"/>
        </p:xfrm>
        <a:graphic>
          <a:graphicData uri="http://schemas.openxmlformats.org/drawingml/2006/table">
            <a:tbl>
              <a:tblPr>
                <a:noFill/>
                <a:tableStyleId>{0425F0C9-B0C2-430A-A187-6E7763070AE0}</a:tableStyleId>
              </a:tblPr>
              <a:tblGrid>
                <a:gridCol w="2314800"/>
              </a:tblGrid>
              <a:tr h="490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cap="none" dirty="0" smtClean="0">
                          <a:solidFill>
                            <a:schemeClr val="accent4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Arial"/>
                          <a:ea typeface="Righteous"/>
                          <a:cs typeface="Arial"/>
                          <a:sym typeface="Arial"/>
                        </a:rPr>
                        <a:t>logo</a:t>
                      </a:r>
                      <a:endParaRPr sz="1800" b="1" dirty="0">
                        <a:solidFill>
                          <a:schemeClr val="accent4">
                            <a:lumMod val="90000"/>
                            <a:lumOff val="10000"/>
                          </a:schemeClr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13413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9" name="image2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14699" y="3693319"/>
            <a:ext cx="1467299" cy="126990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979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>
            <a:spLocks noGrp="1"/>
          </p:cNvSpPr>
          <p:nvPr>
            <p:ph type="title"/>
          </p:nvPr>
        </p:nvSpPr>
        <p:spPr>
          <a:xfrm>
            <a:off x="0" y="1419599"/>
            <a:ext cx="2342256" cy="1196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01</a:t>
            </a:r>
            <a:endParaRPr sz="6600" dirty="0"/>
          </a:p>
        </p:txBody>
      </p:sp>
      <p:sp>
        <p:nvSpPr>
          <p:cNvPr id="370" name="Google Shape;370;p34"/>
          <p:cNvSpPr txBox="1">
            <a:spLocks noGrp="1"/>
          </p:cNvSpPr>
          <p:nvPr>
            <p:ph type="title" idx="3"/>
          </p:nvPr>
        </p:nvSpPr>
        <p:spPr>
          <a:xfrm>
            <a:off x="-70860" y="2325221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/>
              <a:t>L</a:t>
            </a:r>
            <a:r>
              <a:rPr lang="en" sz="1600" dirty="0" smtClean="0"/>
              <a:t>’idée du projet</a:t>
            </a:r>
            <a:endParaRPr sz="1600" dirty="0"/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 idx="4"/>
          </p:nvPr>
        </p:nvSpPr>
        <p:spPr>
          <a:xfrm>
            <a:off x="2262668" y="1388067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02</a:t>
            </a:r>
            <a:endParaRPr sz="6600" dirty="0"/>
          </a:p>
        </p:txBody>
      </p:sp>
      <p:sp>
        <p:nvSpPr>
          <p:cNvPr id="373" name="Google Shape;373;p34"/>
          <p:cNvSpPr txBox="1">
            <a:spLocks noGrp="1"/>
          </p:cNvSpPr>
          <p:nvPr>
            <p:ph type="title" idx="5"/>
          </p:nvPr>
        </p:nvSpPr>
        <p:spPr>
          <a:xfrm>
            <a:off x="2234092" y="2292391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P</a:t>
            </a:r>
            <a:r>
              <a:rPr lang="en" sz="1600" dirty="0" smtClean="0"/>
              <a:t>roblématique et l’etude de l’existant</a:t>
            </a:r>
            <a:endParaRPr sz="1600" dirty="0"/>
          </a:p>
        </p:txBody>
      </p:sp>
      <p:sp>
        <p:nvSpPr>
          <p:cNvPr id="375" name="Google Shape;375;p34"/>
          <p:cNvSpPr txBox="1">
            <a:spLocks noGrp="1"/>
          </p:cNvSpPr>
          <p:nvPr>
            <p:ph type="title" idx="7"/>
          </p:nvPr>
        </p:nvSpPr>
        <p:spPr>
          <a:xfrm>
            <a:off x="4536421" y="1384782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03</a:t>
            </a:r>
            <a:endParaRPr sz="6600" dirty="0"/>
          </a:p>
        </p:txBody>
      </p:sp>
      <p:sp>
        <p:nvSpPr>
          <p:cNvPr id="376" name="Google Shape;376;p34"/>
          <p:cNvSpPr txBox="1">
            <a:spLocks noGrp="1"/>
          </p:cNvSpPr>
          <p:nvPr>
            <p:ph type="title" idx="8"/>
          </p:nvPr>
        </p:nvSpPr>
        <p:spPr>
          <a:xfrm>
            <a:off x="4501187" y="2333747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Etude de la</a:t>
            </a:r>
            <a:br>
              <a:rPr lang="en" sz="1600" dirty="0" smtClean="0"/>
            </a:br>
            <a:r>
              <a:rPr lang="en" sz="1600" dirty="0" smtClean="0"/>
              <a:t>concurrence</a:t>
            </a:r>
            <a:endParaRPr sz="1600" dirty="0"/>
          </a:p>
        </p:txBody>
      </p:sp>
      <p:sp>
        <p:nvSpPr>
          <p:cNvPr id="378" name="Google Shape;378;p34"/>
          <p:cNvSpPr txBox="1">
            <a:spLocks noGrp="1"/>
          </p:cNvSpPr>
          <p:nvPr>
            <p:ph type="title" idx="13"/>
          </p:nvPr>
        </p:nvSpPr>
        <p:spPr>
          <a:xfrm>
            <a:off x="6531564" y="1433888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04</a:t>
            </a:r>
            <a:endParaRPr sz="6600" dirty="0"/>
          </a:p>
        </p:txBody>
      </p:sp>
      <p:sp>
        <p:nvSpPr>
          <p:cNvPr id="379" name="Google Shape;379;p34"/>
          <p:cNvSpPr txBox="1">
            <a:spLocks noGrp="1"/>
          </p:cNvSpPr>
          <p:nvPr>
            <p:ph type="title" idx="14"/>
          </p:nvPr>
        </p:nvSpPr>
        <p:spPr>
          <a:xfrm>
            <a:off x="6503375" y="2346219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/>
              <a:t>O</a:t>
            </a:r>
            <a:r>
              <a:rPr lang="en" sz="1600" dirty="0" smtClean="0"/>
              <a:t>bjectifs visés</a:t>
            </a:r>
            <a:endParaRPr sz="1600" dirty="0"/>
          </a:p>
        </p:txBody>
      </p:sp>
      <p:sp>
        <p:nvSpPr>
          <p:cNvPr id="381" name="Google Shape;381;p34"/>
          <p:cNvSpPr txBox="1">
            <a:spLocks noGrp="1"/>
          </p:cNvSpPr>
          <p:nvPr>
            <p:ph type="title" idx="16"/>
          </p:nvPr>
        </p:nvSpPr>
        <p:spPr>
          <a:xfrm>
            <a:off x="-50022" y="3101067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05</a:t>
            </a:r>
            <a:endParaRPr sz="6600" dirty="0"/>
          </a:p>
        </p:txBody>
      </p:sp>
      <p:sp>
        <p:nvSpPr>
          <p:cNvPr id="382" name="Google Shape;382;p34"/>
          <p:cNvSpPr txBox="1">
            <a:spLocks noGrp="1"/>
          </p:cNvSpPr>
          <p:nvPr>
            <p:ph type="title" idx="17"/>
          </p:nvPr>
        </p:nvSpPr>
        <p:spPr>
          <a:xfrm>
            <a:off x="-51235" y="4094604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Acteurs</a:t>
            </a:r>
            <a:endParaRPr sz="1600" dirty="0"/>
          </a:p>
        </p:txBody>
      </p:sp>
      <p:sp>
        <p:nvSpPr>
          <p:cNvPr id="384" name="Google Shape;384;p34"/>
          <p:cNvSpPr txBox="1">
            <a:spLocks noGrp="1"/>
          </p:cNvSpPr>
          <p:nvPr>
            <p:ph type="title" idx="19"/>
          </p:nvPr>
        </p:nvSpPr>
        <p:spPr>
          <a:xfrm>
            <a:off x="6531564" y="3148587"/>
            <a:ext cx="24423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08</a:t>
            </a:r>
            <a:endParaRPr dirty="0"/>
          </a:p>
        </p:txBody>
      </p:sp>
      <p:sp>
        <p:nvSpPr>
          <p:cNvPr id="385" name="Google Shape;385;p34"/>
          <p:cNvSpPr txBox="1">
            <a:spLocks noGrp="1"/>
          </p:cNvSpPr>
          <p:nvPr>
            <p:ph type="title" idx="20"/>
          </p:nvPr>
        </p:nvSpPr>
        <p:spPr>
          <a:xfrm>
            <a:off x="2220381" y="4109945"/>
            <a:ext cx="248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smtClean="0"/>
              <a:t>L</a:t>
            </a:r>
            <a:r>
              <a:rPr lang="en" sz="1600" dirty="0" smtClean="0"/>
              <a:t>es modules de l’application</a:t>
            </a:r>
            <a:endParaRPr sz="1600" dirty="0"/>
          </a:p>
        </p:txBody>
      </p:sp>
      <p:sp>
        <p:nvSpPr>
          <p:cNvPr id="8" name="Titre 7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dirty="0" smtClean="0"/>
              <a:t>Table de matières:</a:t>
            </a:r>
            <a:endParaRPr lang="fr-FR" dirty="0"/>
          </a:p>
        </p:txBody>
      </p:sp>
      <p:sp>
        <p:nvSpPr>
          <p:cNvPr id="28" name="Google Shape;381;p34"/>
          <p:cNvSpPr txBox="1">
            <a:spLocks/>
          </p:cNvSpPr>
          <p:nvPr/>
        </p:nvSpPr>
        <p:spPr>
          <a:xfrm>
            <a:off x="4448210" y="2927124"/>
            <a:ext cx="2442300" cy="140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Righteous"/>
              <a:buNone/>
              <a:defRPr sz="7200" b="0" i="0" u="none" strike="noStrike" cap="none">
                <a:solidFill>
                  <a:srgbClr val="FDDCAE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600" dirty="0" smtClean="0"/>
              <a:t>07</a:t>
            </a:r>
            <a:endParaRPr lang="en" sz="6600" dirty="0"/>
          </a:p>
        </p:txBody>
      </p:sp>
      <p:sp>
        <p:nvSpPr>
          <p:cNvPr id="29" name="Google Shape;381;p34"/>
          <p:cNvSpPr txBox="1">
            <a:spLocks/>
          </p:cNvSpPr>
          <p:nvPr/>
        </p:nvSpPr>
        <p:spPr>
          <a:xfrm>
            <a:off x="2234092" y="3080837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Righteous"/>
              <a:buNone/>
              <a:defRPr sz="7200" b="0" i="0" u="none" strike="noStrike" cap="none">
                <a:solidFill>
                  <a:srgbClr val="FDDCAE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Font typeface="Arial"/>
              <a:buNone/>
              <a:defRPr sz="7200" b="0" i="0" u="none" strike="noStrike" cap="none">
                <a:solidFill>
                  <a:srgbClr val="FDDC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600" dirty="0" smtClean="0"/>
              <a:t>06</a:t>
            </a:r>
            <a:endParaRPr lang="en" sz="6600" dirty="0"/>
          </a:p>
        </p:txBody>
      </p:sp>
      <p:sp>
        <p:nvSpPr>
          <p:cNvPr id="31" name="Google Shape;385;p34"/>
          <p:cNvSpPr txBox="1">
            <a:spLocks/>
          </p:cNvSpPr>
          <p:nvPr/>
        </p:nvSpPr>
        <p:spPr>
          <a:xfrm>
            <a:off x="4412685" y="410994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dirty="0" smtClean="0"/>
              <a:t>Les contraintes</a:t>
            </a:r>
            <a:endParaRPr lang="fr-FR" sz="1600" dirty="0"/>
          </a:p>
        </p:txBody>
      </p:sp>
      <p:sp>
        <p:nvSpPr>
          <p:cNvPr id="32" name="Google Shape;385;p34"/>
          <p:cNvSpPr txBox="1">
            <a:spLocks/>
          </p:cNvSpPr>
          <p:nvPr/>
        </p:nvSpPr>
        <p:spPr>
          <a:xfrm>
            <a:off x="6610287" y="4102569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600" dirty="0" smtClean="0"/>
              <a:t>La charte graphique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65"/>
          <p:cNvSpPr txBox="1">
            <a:spLocks noGrp="1"/>
          </p:cNvSpPr>
          <p:nvPr>
            <p:ph type="title"/>
          </p:nvPr>
        </p:nvSpPr>
        <p:spPr>
          <a:xfrm>
            <a:off x="466167" y="921907"/>
            <a:ext cx="4904982" cy="1057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M</a:t>
            </a:r>
            <a:r>
              <a:rPr lang="en" dirty="0" smtClean="0"/>
              <a:t>erci pour votre attention</a:t>
            </a:r>
            <a:endParaRPr dirty="0"/>
          </a:p>
        </p:txBody>
      </p:sp>
      <p:grpSp>
        <p:nvGrpSpPr>
          <p:cNvPr id="2172" name="Google Shape;2172;p65"/>
          <p:cNvGrpSpPr/>
          <p:nvPr/>
        </p:nvGrpSpPr>
        <p:grpSpPr>
          <a:xfrm>
            <a:off x="1258947" y="4300442"/>
            <a:ext cx="302639" cy="297554"/>
            <a:chOff x="2866317" y="3817357"/>
            <a:chExt cx="362920" cy="356865"/>
          </a:xfrm>
        </p:grpSpPr>
        <p:sp>
          <p:nvSpPr>
            <p:cNvPr id="2173" name="Google Shape;2173;p65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5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5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6" name="Google Shape;2176;p65"/>
          <p:cNvGrpSpPr/>
          <p:nvPr/>
        </p:nvGrpSpPr>
        <p:grpSpPr>
          <a:xfrm>
            <a:off x="1632896" y="4300442"/>
            <a:ext cx="302639" cy="297554"/>
            <a:chOff x="3314750" y="3817357"/>
            <a:chExt cx="362920" cy="356865"/>
          </a:xfrm>
        </p:grpSpPr>
        <p:sp>
          <p:nvSpPr>
            <p:cNvPr id="2177" name="Google Shape;2177;p65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5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5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5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5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65"/>
          <p:cNvGrpSpPr/>
          <p:nvPr/>
        </p:nvGrpSpPr>
        <p:grpSpPr>
          <a:xfrm>
            <a:off x="2006845" y="4300442"/>
            <a:ext cx="302967" cy="297313"/>
            <a:chOff x="3763184" y="3817357"/>
            <a:chExt cx="363314" cy="356576"/>
          </a:xfrm>
        </p:grpSpPr>
        <p:sp>
          <p:nvSpPr>
            <p:cNvPr id="2183" name="Google Shape;2183;p65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5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5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5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5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65"/>
          <p:cNvGrpSpPr/>
          <p:nvPr/>
        </p:nvGrpSpPr>
        <p:grpSpPr>
          <a:xfrm>
            <a:off x="5442430" y="813210"/>
            <a:ext cx="3000080" cy="3806939"/>
            <a:chOff x="5442430" y="813210"/>
            <a:chExt cx="3000080" cy="3806939"/>
          </a:xfrm>
        </p:grpSpPr>
        <p:sp>
          <p:nvSpPr>
            <p:cNvPr id="2189" name="Google Shape;2189;p65"/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0" name="Google Shape;2190;p65"/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2191" name="Google Shape;2191;p65"/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65"/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65"/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65"/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 extrusionOk="0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65"/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 extrusionOk="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65"/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 extrusionOk="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65"/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 extrusionOk="0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65"/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 extrusionOk="0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65"/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 extrusionOk="0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65"/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 extrusionOk="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65"/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 extrusionOk="0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65"/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 extrusionOk="0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5"/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 extrusionOk="0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5"/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 extrusionOk="0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5"/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5"/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5"/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 extrusionOk="0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65"/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 extrusionOk="0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65"/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 extrusionOk="0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65"/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 extrusionOk="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65"/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 extrusionOk="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65"/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 extrusionOk="0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65"/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65"/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65"/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 extrusionOk="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65"/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 extrusionOk="0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65"/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 extrusionOk="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65"/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 extrusionOk="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65"/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 extrusionOk="0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65"/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 extrusionOk="0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65"/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 extrusionOk="0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5"/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 extrusionOk="0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5"/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 extrusionOk="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65"/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 extrusionOk="0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65"/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 extrusionOk="0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65"/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5"/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5"/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65"/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65"/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 extrusionOk="0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65"/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 extrusionOk="0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65"/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 extrusionOk="0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65"/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 extrusionOk="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65"/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 extrusionOk="0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5"/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 extrusionOk="0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5"/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 extrusionOk="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65"/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 extrusionOk="0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65"/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 extrusionOk="0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65"/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 extrusionOk="0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65"/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 extrusionOk="0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5"/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 extrusionOk="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65"/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 extrusionOk="0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5"/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 extrusionOk="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5"/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 extrusionOk="0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5"/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 extrusionOk="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5"/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 extrusionOk="0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5"/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 extrusionOk="0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65"/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 extrusionOk="0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65"/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 extrusionOk="0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65"/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 extrusionOk="0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65"/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 extrusionOk="0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65"/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 extrusionOk="0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65"/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 extrusionOk="0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65"/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 extrusionOk="0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65"/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 extrusionOk="0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65"/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 extrusionOk="0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65"/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 extrusionOk="0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65"/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 extrusionOk="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65"/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 extrusionOk="0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65"/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 extrusionOk="0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65"/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 extrusionOk="0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65"/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 extrusionOk="0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65"/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 extrusionOk="0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65"/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 extrusionOk="0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65"/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 extrusionOk="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65"/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 extrusionOk="0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5"/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 extrusionOk="0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65"/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 extrusionOk="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65"/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 extrusionOk="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65"/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 extrusionOk="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65"/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 extrusionOk="0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65"/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 extrusionOk="0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65"/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 extrusionOk="0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5"/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 extrusionOk="0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5"/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 extrusionOk="0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65"/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 extrusionOk="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5"/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 extrusionOk="0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5"/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 extrusionOk="0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5"/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 extrusionOk="0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5"/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 extrusionOk="0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5"/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 extrusionOk="0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5"/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 extrusionOk="0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5"/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 extrusionOk="0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5"/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 extrusionOk="0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5"/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 extrusionOk="0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5"/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 extrusionOk="0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5"/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 extrusionOk="0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5"/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 extrusionOk="0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5"/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 extrusionOk="0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5"/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 extrusionOk="0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ZoneTexte 1"/>
          <p:cNvSpPr txBox="1"/>
          <p:nvPr/>
        </p:nvSpPr>
        <p:spPr>
          <a:xfrm>
            <a:off x="1129424" y="2779280"/>
            <a:ext cx="3789892" cy="2246769"/>
          </a:xfrm>
          <a:prstGeom prst="rect">
            <a:avLst/>
          </a:prstGeom>
          <a:solidFill>
            <a:srgbClr val="F8C379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Travail réalisé par:</a:t>
            </a:r>
          </a:p>
          <a:p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Cyrine Mseddi</a:t>
            </a:r>
          </a:p>
          <a:p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Nadine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E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lleuch</a:t>
            </a:r>
          </a:p>
          <a:p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Amine El Fehem</a:t>
            </a:r>
          </a:p>
          <a:p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Mohamed Hamza limem</a:t>
            </a:r>
          </a:p>
          <a:p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Mahmoud Driss</a:t>
            </a:r>
          </a:p>
          <a:p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Malek Ben Said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7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9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7"/>
          <p:cNvSpPr txBox="1">
            <a:spLocks noGrp="1"/>
          </p:cNvSpPr>
          <p:nvPr>
            <p:ph type="title"/>
          </p:nvPr>
        </p:nvSpPr>
        <p:spPr>
          <a:xfrm>
            <a:off x="1177000" y="2560525"/>
            <a:ext cx="387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L</a:t>
            </a:r>
            <a:r>
              <a:rPr lang="en" dirty="0" smtClean="0"/>
              <a:t>’objective de notre projet</a:t>
            </a:r>
            <a:endParaRPr dirty="0"/>
          </a:p>
        </p:txBody>
      </p:sp>
      <p:sp>
        <p:nvSpPr>
          <p:cNvPr id="729" name="Google Shape;729;p37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31" name="Google Shape;731;p37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732" name="Google Shape;732;p37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545;p36"/>
          <p:cNvSpPr/>
          <p:nvPr/>
        </p:nvSpPr>
        <p:spPr>
          <a:xfrm rot="10148610">
            <a:off x="-47438" y="883517"/>
            <a:ext cx="6528947" cy="4169126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rgbClr val="FDDC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body" idx="1"/>
          </p:nvPr>
        </p:nvSpPr>
        <p:spPr>
          <a:xfrm>
            <a:off x="616969" y="1635847"/>
            <a:ext cx="4894312" cy="376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fr-FR" sz="1600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Notre idée </a:t>
            </a:r>
            <a:r>
              <a:rPr lang="fr-FR" sz="1600" b="1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'Smart </a:t>
            </a:r>
            <a:r>
              <a:rPr lang="fr-FR" sz="1600" b="1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Park‘ </a:t>
            </a:r>
            <a:r>
              <a:rPr lang="fr-FR" sz="1600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 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principalement à </a:t>
            </a:r>
            <a:r>
              <a:rPr lang="fr-FR" sz="1600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 une application desktop capable de gérer:</a:t>
            </a:r>
          </a:p>
          <a:p>
            <a:pPr marL="114300" indent="0" algn="just">
              <a:buNone/>
            </a:pPr>
            <a:r>
              <a:rPr lang="fr-FR" sz="1600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1600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Parking.</a:t>
            </a:r>
            <a:endParaRPr lang="fr-FR" sz="1600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fr-FR" sz="1600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-Les réservations des 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terrains de Foot et de </a:t>
            </a:r>
            <a:r>
              <a:rPr lang="fr-FR" sz="1600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Basketball.</a:t>
            </a:r>
          </a:p>
          <a:p>
            <a:pPr marL="114300" indent="0" algn="just">
              <a:buNone/>
            </a:pPr>
            <a:r>
              <a:rPr lang="fr-FR" sz="1600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-les commandes de notre 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café-restaurant</a:t>
            </a:r>
            <a:r>
              <a:rPr lang="fr-FR" sz="1600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600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fr-FR" sz="1600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espace de jeux pour les enfants ainsi que pour les adultes</a:t>
            </a:r>
            <a:r>
              <a:rPr lang="fr-FR" sz="1600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fr-FR" sz="1600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zoo avec un système de cages intelligentes et sécurisés</a:t>
            </a:r>
            <a:r>
              <a:rPr lang="fr-FR" sz="1600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r>
              <a:rPr lang="fr-FR" sz="1600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-Des jardins spacieux.</a:t>
            </a:r>
          </a:p>
          <a:p>
            <a:pPr marL="114300" indent="0" algn="just">
              <a:buNone/>
            </a:pPr>
            <a:endParaRPr lang="fr-FR" sz="1600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fr-FR" sz="1600" dirty="0" smtClean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fr-FR" sz="1600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114300" indent="0">
              <a:buNone/>
            </a:pP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5443543" y="1743076"/>
            <a:ext cx="3486144" cy="3306004"/>
            <a:chOff x="4441325" y="1057271"/>
            <a:chExt cx="4112304" cy="3849054"/>
          </a:xfrm>
        </p:grpSpPr>
        <p:sp>
          <p:nvSpPr>
            <p:cNvPr id="394" name="Google Shape;394;p35"/>
            <p:cNvSpPr/>
            <p:nvPr/>
          </p:nvSpPr>
          <p:spPr>
            <a:xfrm>
              <a:off x="4441325" y="4429925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6651125" y="4382300"/>
              <a:ext cx="1714500" cy="476400"/>
            </a:xfrm>
            <a:prstGeom prst="ellipse">
              <a:avLst/>
            </a:prstGeom>
            <a:solidFill>
              <a:srgbClr val="B45F06">
                <a:alpha val="19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4441337" y="3166043"/>
              <a:ext cx="609032" cy="1065571"/>
            </a:xfrm>
            <a:custGeom>
              <a:avLst/>
              <a:gdLst/>
              <a:ahLst/>
              <a:cxnLst/>
              <a:rect l="l" t="t" r="r" b="b"/>
              <a:pathLst>
                <a:path w="34331" h="60066" extrusionOk="0">
                  <a:moveTo>
                    <a:pt x="1808" y="0"/>
                  </a:moveTo>
                  <a:cubicBezTo>
                    <a:pt x="1808" y="1"/>
                    <a:pt x="0" y="18429"/>
                    <a:pt x="2153" y="22105"/>
                  </a:cubicBezTo>
                  <a:cubicBezTo>
                    <a:pt x="4305" y="25781"/>
                    <a:pt x="9578" y="27244"/>
                    <a:pt x="11276" y="29612"/>
                  </a:cubicBezTo>
                  <a:cubicBezTo>
                    <a:pt x="12973" y="31981"/>
                    <a:pt x="10890" y="38709"/>
                    <a:pt x="14129" y="44290"/>
                  </a:cubicBezTo>
                  <a:cubicBezTo>
                    <a:pt x="17367" y="49871"/>
                    <a:pt x="30902" y="53617"/>
                    <a:pt x="30902" y="53617"/>
                  </a:cubicBezTo>
                  <a:lnTo>
                    <a:pt x="34330" y="60066"/>
                  </a:lnTo>
                  <a:cubicBezTo>
                    <a:pt x="34330" y="60066"/>
                    <a:pt x="26717" y="21265"/>
                    <a:pt x="18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546801" y="3283890"/>
              <a:ext cx="480346" cy="859734"/>
            </a:xfrm>
            <a:custGeom>
              <a:avLst/>
              <a:gdLst/>
              <a:ahLst/>
              <a:cxnLst/>
              <a:rect l="l" t="t" r="r" b="b"/>
              <a:pathLst>
                <a:path w="27077" h="48463" extrusionOk="0">
                  <a:moveTo>
                    <a:pt x="166" y="0"/>
                  </a:moveTo>
                  <a:cubicBezTo>
                    <a:pt x="79" y="0"/>
                    <a:pt x="1" y="121"/>
                    <a:pt x="75" y="211"/>
                  </a:cubicBezTo>
                  <a:cubicBezTo>
                    <a:pt x="5732" y="7132"/>
                    <a:pt x="10492" y="14702"/>
                    <a:pt x="14724" y="22564"/>
                  </a:cubicBezTo>
                  <a:cubicBezTo>
                    <a:pt x="11049" y="17592"/>
                    <a:pt x="6140" y="13379"/>
                    <a:pt x="1210" y="9795"/>
                  </a:cubicBezTo>
                  <a:cubicBezTo>
                    <a:pt x="1200" y="9788"/>
                    <a:pt x="1191" y="9785"/>
                    <a:pt x="1182" y="9785"/>
                  </a:cubicBezTo>
                  <a:cubicBezTo>
                    <a:pt x="1140" y="9785"/>
                    <a:pt x="1114" y="9852"/>
                    <a:pt x="1157" y="9884"/>
                  </a:cubicBezTo>
                  <a:cubicBezTo>
                    <a:pt x="6917" y="14257"/>
                    <a:pt x="11377" y="19566"/>
                    <a:pt x="15933" y="25115"/>
                  </a:cubicBezTo>
                  <a:cubicBezTo>
                    <a:pt x="15968" y="25159"/>
                    <a:pt x="16019" y="25183"/>
                    <a:pt x="16075" y="25183"/>
                  </a:cubicBezTo>
                  <a:cubicBezTo>
                    <a:pt x="16083" y="25183"/>
                    <a:pt x="16090" y="25183"/>
                    <a:pt x="16098" y="25182"/>
                  </a:cubicBezTo>
                  <a:cubicBezTo>
                    <a:pt x="18602" y="30070"/>
                    <a:pt x="20793" y="35089"/>
                    <a:pt x="23026" y="40093"/>
                  </a:cubicBezTo>
                  <a:cubicBezTo>
                    <a:pt x="19759" y="36050"/>
                    <a:pt x="15605" y="32533"/>
                    <a:pt x="11103" y="30018"/>
                  </a:cubicBezTo>
                  <a:cubicBezTo>
                    <a:pt x="11095" y="30013"/>
                    <a:pt x="11087" y="30011"/>
                    <a:pt x="11080" y="30011"/>
                  </a:cubicBezTo>
                  <a:cubicBezTo>
                    <a:pt x="11044" y="30011"/>
                    <a:pt x="11022" y="30065"/>
                    <a:pt x="11059" y="30092"/>
                  </a:cubicBezTo>
                  <a:cubicBezTo>
                    <a:pt x="15851" y="33636"/>
                    <a:pt x="19993" y="37533"/>
                    <a:pt x="23860" y="42071"/>
                  </a:cubicBezTo>
                  <a:cubicBezTo>
                    <a:pt x="23882" y="42097"/>
                    <a:pt x="23909" y="42118"/>
                    <a:pt x="23941" y="42133"/>
                  </a:cubicBezTo>
                  <a:cubicBezTo>
                    <a:pt x="24888" y="44235"/>
                    <a:pt x="25851" y="46331"/>
                    <a:pt x="26857" y="48410"/>
                  </a:cubicBezTo>
                  <a:cubicBezTo>
                    <a:pt x="26875" y="48447"/>
                    <a:pt x="26907" y="48463"/>
                    <a:pt x="26941" y="48463"/>
                  </a:cubicBezTo>
                  <a:cubicBezTo>
                    <a:pt x="27006" y="48463"/>
                    <a:pt x="27076" y="48404"/>
                    <a:pt x="27052" y="48328"/>
                  </a:cubicBezTo>
                  <a:cubicBezTo>
                    <a:pt x="24251" y="39575"/>
                    <a:pt x="20128" y="30987"/>
                    <a:pt x="15800" y="22897"/>
                  </a:cubicBezTo>
                  <a:cubicBezTo>
                    <a:pt x="11440" y="14750"/>
                    <a:pt x="6295" y="7033"/>
                    <a:pt x="245" y="41"/>
                  </a:cubicBezTo>
                  <a:cubicBezTo>
                    <a:pt x="221" y="12"/>
                    <a:pt x="193" y="0"/>
                    <a:pt x="166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026793" y="3102108"/>
              <a:ext cx="601581" cy="1115243"/>
            </a:xfrm>
            <a:custGeom>
              <a:avLst/>
              <a:gdLst/>
              <a:ahLst/>
              <a:cxnLst/>
              <a:rect l="l" t="t" r="r" b="b"/>
              <a:pathLst>
                <a:path w="33911" h="62866" extrusionOk="0">
                  <a:moveTo>
                    <a:pt x="30844" y="1"/>
                  </a:moveTo>
                  <a:cubicBezTo>
                    <a:pt x="4972" y="26729"/>
                    <a:pt x="0" y="62865"/>
                    <a:pt x="0" y="62865"/>
                  </a:cubicBezTo>
                  <a:lnTo>
                    <a:pt x="4169" y="56611"/>
                  </a:lnTo>
                  <a:cubicBezTo>
                    <a:pt x="4169" y="56611"/>
                    <a:pt x="19243" y="51800"/>
                    <a:pt x="21970" y="47148"/>
                  </a:cubicBezTo>
                  <a:cubicBezTo>
                    <a:pt x="24697" y="42498"/>
                    <a:pt x="21475" y="35345"/>
                    <a:pt x="23574" y="32235"/>
                  </a:cubicBezTo>
                  <a:cubicBezTo>
                    <a:pt x="24657" y="30628"/>
                    <a:pt x="30383" y="28721"/>
                    <a:pt x="32147" y="23429"/>
                  </a:cubicBezTo>
                  <a:cubicBezTo>
                    <a:pt x="33911" y="18137"/>
                    <a:pt x="30844" y="1"/>
                    <a:pt x="30844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053953" y="3259036"/>
              <a:ext cx="457976" cy="880720"/>
            </a:xfrm>
            <a:custGeom>
              <a:avLst/>
              <a:gdLst/>
              <a:ahLst/>
              <a:cxnLst/>
              <a:rect l="l" t="t" r="r" b="b"/>
              <a:pathLst>
                <a:path w="25816" h="49646" extrusionOk="0">
                  <a:moveTo>
                    <a:pt x="24960" y="0"/>
                  </a:moveTo>
                  <a:cubicBezTo>
                    <a:pt x="24929" y="0"/>
                    <a:pt x="24897" y="13"/>
                    <a:pt x="24872" y="43"/>
                  </a:cubicBezTo>
                  <a:cubicBezTo>
                    <a:pt x="22024" y="3364"/>
                    <a:pt x="19693" y="7277"/>
                    <a:pt x="17445" y="11019"/>
                  </a:cubicBezTo>
                  <a:cubicBezTo>
                    <a:pt x="15003" y="15083"/>
                    <a:pt x="12749" y="19252"/>
                    <a:pt x="10686" y="23528"/>
                  </a:cubicBezTo>
                  <a:cubicBezTo>
                    <a:pt x="7242" y="30643"/>
                    <a:pt x="3868" y="38038"/>
                    <a:pt x="1298" y="45576"/>
                  </a:cubicBezTo>
                  <a:cubicBezTo>
                    <a:pt x="1279" y="45606"/>
                    <a:pt x="1258" y="45636"/>
                    <a:pt x="1238" y="45666"/>
                  </a:cubicBezTo>
                  <a:cubicBezTo>
                    <a:pt x="1212" y="45702"/>
                    <a:pt x="1207" y="45749"/>
                    <a:pt x="1224" y="45791"/>
                  </a:cubicBezTo>
                  <a:cubicBezTo>
                    <a:pt x="800" y="47041"/>
                    <a:pt x="393" y="48296"/>
                    <a:pt x="17" y="49555"/>
                  </a:cubicBezTo>
                  <a:cubicBezTo>
                    <a:pt x="0" y="49611"/>
                    <a:pt x="43" y="49646"/>
                    <a:pt x="87" y="49646"/>
                  </a:cubicBezTo>
                  <a:cubicBezTo>
                    <a:pt x="117" y="49646"/>
                    <a:pt x="148" y="49630"/>
                    <a:pt x="161" y="49594"/>
                  </a:cubicBezTo>
                  <a:cubicBezTo>
                    <a:pt x="670" y="48229"/>
                    <a:pt x="1200" y="46870"/>
                    <a:pt x="1737" y="45512"/>
                  </a:cubicBezTo>
                  <a:cubicBezTo>
                    <a:pt x="4997" y="41093"/>
                    <a:pt x="8869" y="37805"/>
                    <a:pt x="13474" y="34819"/>
                  </a:cubicBezTo>
                  <a:cubicBezTo>
                    <a:pt x="13504" y="34798"/>
                    <a:pt x="13486" y="34755"/>
                    <a:pt x="13456" y="34755"/>
                  </a:cubicBezTo>
                  <a:cubicBezTo>
                    <a:pt x="13450" y="34755"/>
                    <a:pt x="13445" y="34756"/>
                    <a:pt x="13439" y="34759"/>
                  </a:cubicBezTo>
                  <a:cubicBezTo>
                    <a:pt x="9051" y="36777"/>
                    <a:pt x="5141" y="40264"/>
                    <a:pt x="2263" y="44190"/>
                  </a:cubicBezTo>
                  <a:cubicBezTo>
                    <a:pt x="4595" y="38397"/>
                    <a:pt x="7159" y="32676"/>
                    <a:pt x="9836" y="27037"/>
                  </a:cubicBezTo>
                  <a:cubicBezTo>
                    <a:pt x="11783" y="24586"/>
                    <a:pt x="13826" y="22257"/>
                    <a:pt x="16179" y="20168"/>
                  </a:cubicBezTo>
                  <a:cubicBezTo>
                    <a:pt x="18981" y="17679"/>
                    <a:pt x="22055" y="15714"/>
                    <a:pt x="25195" y="13700"/>
                  </a:cubicBezTo>
                  <a:cubicBezTo>
                    <a:pt x="25243" y="13671"/>
                    <a:pt x="25214" y="13610"/>
                    <a:pt x="25169" y="13610"/>
                  </a:cubicBezTo>
                  <a:cubicBezTo>
                    <a:pt x="25162" y="13610"/>
                    <a:pt x="25154" y="13612"/>
                    <a:pt x="25147" y="13615"/>
                  </a:cubicBezTo>
                  <a:cubicBezTo>
                    <a:pt x="19763" y="16095"/>
                    <a:pt x="14733" y="20272"/>
                    <a:pt x="10843" y="24930"/>
                  </a:cubicBezTo>
                  <a:cubicBezTo>
                    <a:pt x="11056" y="24489"/>
                    <a:pt x="11266" y="24047"/>
                    <a:pt x="11479" y="23608"/>
                  </a:cubicBezTo>
                  <a:cubicBezTo>
                    <a:pt x="13108" y="20245"/>
                    <a:pt x="14800" y="16912"/>
                    <a:pt x="16608" y="13641"/>
                  </a:cubicBezTo>
                  <a:lnTo>
                    <a:pt x="16609" y="13641"/>
                  </a:lnTo>
                  <a:cubicBezTo>
                    <a:pt x="19702" y="10331"/>
                    <a:pt x="22587" y="6862"/>
                    <a:pt x="25804" y="3659"/>
                  </a:cubicBezTo>
                  <a:cubicBezTo>
                    <a:pt x="25816" y="3647"/>
                    <a:pt x="25804" y="3630"/>
                    <a:pt x="25790" y="3630"/>
                  </a:cubicBezTo>
                  <a:cubicBezTo>
                    <a:pt x="25786" y="3630"/>
                    <a:pt x="25782" y="3631"/>
                    <a:pt x="25779" y="3635"/>
                  </a:cubicBezTo>
                  <a:cubicBezTo>
                    <a:pt x="22871" y="6216"/>
                    <a:pt x="19954" y="8977"/>
                    <a:pt x="17503" y="12035"/>
                  </a:cubicBezTo>
                  <a:cubicBezTo>
                    <a:pt x="17534" y="11980"/>
                    <a:pt x="17563" y="11925"/>
                    <a:pt x="17595" y="11871"/>
                  </a:cubicBezTo>
                  <a:cubicBezTo>
                    <a:pt x="19899" y="7840"/>
                    <a:pt x="22603" y="4117"/>
                    <a:pt x="25085" y="207"/>
                  </a:cubicBezTo>
                  <a:cubicBezTo>
                    <a:pt x="25146" y="111"/>
                    <a:pt x="25053" y="0"/>
                    <a:pt x="24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4671443" y="2812999"/>
              <a:ext cx="561223" cy="1458725"/>
            </a:xfrm>
            <a:custGeom>
              <a:avLst/>
              <a:gdLst/>
              <a:ahLst/>
              <a:cxnLst/>
              <a:rect l="l" t="t" r="r" b="b"/>
              <a:pathLst>
                <a:path w="31636" h="82228" extrusionOk="0">
                  <a:moveTo>
                    <a:pt x="4128" y="0"/>
                  </a:moveTo>
                  <a:cubicBezTo>
                    <a:pt x="4128" y="0"/>
                    <a:pt x="1" y="20455"/>
                    <a:pt x="295" y="25601"/>
                  </a:cubicBezTo>
                  <a:cubicBezTo>
                    <a:pt x="591" y="30747"/>
                    <a:pt x="6196" y="33977"/>
                    <a:pt x="7285" y="37362"/>
                  </a:cubicBezTo>
                  <a:cubicBezTo>
                    <a:pt x="8373" y="40747"/>
                    <a:pt x="3638" y="49066"/>
                    <a:pt x="5695" y="55005"/>
                  </a:cubicBezTo>
                  <a:cubicBezTo>
                    <a:pt x="7752" y="60944"/>
                    <a:pt x="20128" y="74072"/>
                    <a:pt x="20128" y="74072"/>
                  </a:cubicBezTo>
                  <a:lnTo>
                    <a:pt x="21140" y="82228"/>
                  </a:lnTo>
                  <a:cubicBezTo>
                    <a:pt x="21140" y="82228"/>
                    <a:pt x="31636" y="32072"/>
                    <a:pt x="4128" y="0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4761686" y="2951371"/>
              <a:ext cx="291326" cy="1179870"/>
            </a:xfrm>
            <a:custGeom>
              <a:avLst/>
              <a:gdLst/>
              <a:ahLst/>
              <a:cxnLst/>
              <a:rect l="l" t="t" r="r" b="b"/>
              <a:pathLst>
                <a:path w="16422" h="66509" extrusionOk="0">
                  <a:moveTo>
                    <a:pt x="2313" y="0"/>
                  </a:moveTo>
                  <a:cubicBezTo>
                    <a:pt x="2238" y="0"/>
                    <a:pt x="2166" y="76"/>
                    <a:pt x="2217" y="157"/>
                  </a:cubicBezTo>
                  <a:cubicBezTo>
                    <a:pt x="8147" y="9360"/>
                    <a:pt x="11573" y="19848"/>
                    <a:pt x="13432" y="30585"/>
                  </a:cubicBezTo>
                  <a:cubicBezTo>
                    <a:pt x="13742" y="32378"/>
                    <a:pt x="14004" y="34178"/>
                    <a:pt x="14231" y="35984"/>
                  </a:cubicBezTo>
                  <a:cubicBezTo>
                    <a:pt x="10856" y="27524"/>
                    <a:pt x="6131" y="19197"/>
                    <a:pt x="243" y="12335"/>
                  </a:cubicBezTo>
                  <a:cubicBezTo>
                    <a:pt x="221" y="12310"/>
                    <a:pt x="194" y="12300"/>
                    <a:pt x="167" y="12300"/>
                  </a:cubicBezTo>
                  <a:cubicBezTo>
                    <a:pt x="84" y="12300"/>
                    <a:pt x="0" y="12396"/>
                    <a:pt x="57" y="12479"/>
                  </a:cubicBezTo>
                  <a:cubicBezTo>
                    <a:pt x="2878" y="16593"/>
                    <a:pt x="5706" y="20616"/>
                    <a:pt x="8096" y="25009"/>
                  </a:cubicBezTo>
                  <a:cubicBezTo>
                    <a:pt x="10564" y="29543"/>
                    <a:pt x="12680" y="34237"/>
                    <a:pt x="14581" y="39032"/>
                  </a:cubicBezTo>
                  <a:cubicBezTo>
                    <a:pt x="14581" y="39032"/>
                    <a:pt x="14581" y="39034"/>
                    <a:pt x="14582" y="39035"/>
                  </a:cubicBezTo>
                  <a:cubicBezTo>
                    <a:pt x="14903" y="42162"/>
                    <a:pt x="15120" y="45301"/>
                    <a:pt x="15255" y="48441"/>
                  </a:cubicBezTo>
                  <a:cubicBezTo>
                    <a:pt x="15374" y="51233"/>
                    <a:pt x="15385" y="54031"/>
                    <a:pt x="15391" y="56827"/>
                  </a:cubicBezTo>
                  <a:cubicBezTo>
                    <a:pt x="13410" y="51393"/>
                    <a:pt x="10370" y="46309"/>
                    <a:pt x="7031" y="41627"/>
                  </a:cubicBezTo>
                  <a:cubicBezTo>
                    <a:pt x="7013" y="41601"/>
                    <a:pt x="6987" y="41590"/>
                    <a:pt x="6961" y="41590"/>
                  </a:cubicBezTo>
                  <a:cubicBezTo>
                    <a:pt x="6902" y="41590"/>
                    <a:pt x="6844" y="41649"/>
                    <a:pt x="6887" y="41712"/>
                  </a:cubicBezTo>
                  <a:cubicBezTo>
                    <a:pt x="10436" y="46900"/>
                    <a:pt x="12970" y="52476"/>
                    <a:pt x="15351" y="58268"/>
                  </a:cubicBezTo>
                  <a:cubicBezTo>
                    <a:pt x="15363" y="58291"/>
                    <a:pt x="15377" y="58313"/>
                    <a:pt x="15395" y="58333"/>
                  </a:cubicBezTo>
                  <a:cubicBezTo>
                    <a:pt x="15401" y="61002"/>
                    <a:pt x="15418" y="63669"/>
                    <a:pt x="15538" y="66331"/>
                  </a:cubicBezTo>
                  <a:cubicBezTo>
                    <a:pt x="15544" y="66450"/>
                    <a:pt x="15630" y="66509"/>
                    <a:pt x="15718" y="66509"/>
                  </a:cubicBezTo>
                  <a:cubicBezTo>
                    <a:pt x="15807" y="66509"/>
                    <a:pt x="15898" y="66449"/>
                    <a:pt x="15907" y="66331"/>
                  </a:cubicBezTo>
                  <a:cubicBezTo>
                    <a:pt x="16422" y="60188"/>
                    <a:pt x="16241" y="53878"/>
                    <a:pt x="15958" y="47727"/>
                  </a:cubicBezTo>
                  <a:cubicBezTo>
                    <a:pt x="15825" y="44826"/>
                    <a:pt x="15623" y="41928"/>
                    <a:pt x="15328" y="39040"/>
                  </a:cubicBezTo>
                  <a:cubicBezTo>
                    <a:pt x="15347" y="38971"/>
                    <a:pt x="15345" y="38896"/>
                    <a:pt x="15320" y="38830"/>
                  </a:cubicBezTo>
                  <a:cubicBezTo>
                    <a:pt x="15313" y="38810"/>
                    <a:pt x="15306" y="38792"/>
                    <a:pt x="15299" y="38773"/>
                  </a:cubicBezTo>
                  <a:cubicBezTo>
                    <a:pt x="15006" y="35967"/>
                    <a:pt x="14625" y="33171"/>
                    <a:pt x="14131" y="30393"/>
                  </a:cubicBezTo>
                  <a:cubicBezTo>
                    <a:pt x="12215" y="19639"/>
                    <a:pt x="8498" y="9160"/>
                    <a:pt x="2402" y="49"/>
                  </a:cubicBezTo>
                  <a:cubicBezTo>
                    <a:pt x="2379" y="15"/>
                    <a:pt x="2346" y="0"/>
                    <a:pt x="2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4947761" y="2567318"/>
              <a:ext cx="514300" cy="1724186"/>
            </a:xfrm>
            <a:custGeom>
              <a:avLst/>
              <a:gdLst/>
              <a:ahLst/>
              <a:cxnLst/>
              <a:rect l="l" t="t" r="r" b="b"/>
              <a:pathLst>
                <a:path w="28991" h="97192" extrusionOk="0">
                  <a:moveTo>
                    <a:pt x="23056" y="1"/>
                  </a:moveTo>
                  <a:cubicBezTo>
                    <a:pt x="0" y="37254"/>
                    <a:pt x="4888" y="97192"/>
                    <a:pt x="4888" y="97192"/>
                  </a:cubicBezTo>
                  <a:cubicBezTo>
                    <a:pt x="4888" y="97192"/>
                    <a:pt x="5837" y="85517"/>
                    <a:pt x="6614" y="82210"/>
                  </a:cubicBezTo>
                  <a:cubicBezTo>
                    <a:pt x="7393" y="78903"/>
                    <a:pt x="24515" y="70342"/>
                    <a:pt x="26460" y="61048"/>
                  </a:cubicBezTo>
                  <a:cubicBezTo>
                    <a:pt x="28406" y="51754"/>
                    <a:pt x="20430" y="38628"/>
                    <a:pt x="21986" y="36293"/>
                  </a:cubicBezTo>
                  <a:cubicBezTo>
                    <a:pt x="23543" y="33958"/>
                    <a:pt x="28991" y="33180"/>
                    <a:pt x="28796" y="26176"/>
                  </a:cubicBezTo>
                  <a:cubicBezTo>
                    <a:pt x="28601" y="19171"/>
                    <a:pt x="23056" y="1"/>
                    <a:pt x="230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058210" y="2843423"/>
              <a:ext cx="282847" cy="1243858"/>
            </a:xfrm>
            <a:custGeom>
              <a:avLst/>
              <a:gdLst/>
              <a:ahLst/>
              <a:cxnLst/>
              <a:rect l="l" t="t" r="r" b="b"/>
              <a:pathLst>
                <a:path w="15944" h="70116" extrusionOk="0">
                  <a:moveTo>
                    <a:pt x="12110" y="1"/>
                  </a:moveTo>
                  <a:cubicBezTo>
                    <a:pt x="12072" y="1"/>
                    <a:pt x="12034" y="19"/>
                    <a:pt x="12016" y="62"/>
                  </a:cubicBezTo>
                  <a:cubicBezTo>
                    <a:pt x="7490" y="11161"/>
                    <a:pt x="4609" y="22778"/>
                    <a:pt x="2823" y="34616"/>
                  </a:cubicBezTo>
                  <a:cubicBezTo>
                    <a:pt x="1401" y="44048"/>
                    <a:pt x="482" y="53652"/>
                    <a:pt x="148" y="63221"/>
                  </a:cubicBezTo>
                  <a:cubicBezTo>
                    <a:pt x="148" y="63229"/>
                    <a:pt x="146" y="63236"/>
                    <a:pt x="148" y="63243"/>
                  </a:cubicBezTo>
                  <a:cubicBezTo>
                    <a:pt x="70" y="65457"/>
                    <a:pt x="14" y="67669"/>
                    <a:pt x="1" y="69877"/>
                  </a:cubicBezTo>
                  <a:cubicBezTo>
                    <a:pt x="0" y="70036"/>
                    <a:pt x="119" y="70116"/>
                    <a:pt x="241" y="70116"/>
                  </a:cubicBezTo>
                  <a:cubicBezTo>
                    <a:pt x="363" y="70116"/>
                    <a:pt x="488" y="70036"/>
                    <a:pt x="497" y="69877"/>
                  </a:cubicBezTo>
                  <a:cubicBezTo>
                    <a:pt x="625" y="67506"/>
                    <a:pt x="753" y="65138"/>
                    <a:pt x="880" y="62772"/>
                  </a:cubicBezTo>
                  <a:cubicBezTo>
                    <a:pt x="4246" y="53300"/>
                    <a:pt x="9333" y="44695"/>
                    <a:pt x="15886" y="37076"/>
                  </a:cubicBezTo>
                  <a:cubicBezTo>
                    <a:pt x="15944" y="37009"/>
                    <a:pt x="15885" y="36919"/>
                    <a:pt x="15820" y="36919"/>
                  </a:cubicBezTo>
                  <a:cubicBezTo>
                    <a:pt x="15800" y="36919"/>
                    <a:pt x="15779" y="36928"/>
                    <a:pt x="15761" y="36948"/>
                  </a:cubicBezTo>
                  <a:cubicBezTo>
                    <a:pt x="12236" y="40811"/>
                    <a:pt x="9153" y="45055"/>
                    <a:pt x="6506" y="49557"/>
                  </a:cubicBezTo>
                  <a:cubicBezTo>
                    <a:pt x="7239" y="47172"/>
                    <a:pt x="7954" y="44797"/>
                    <a:pt x="8888" y="42471"/>
                  </a:cubicBezTo>
                  <a:cubicBezTo>
                    <a:pt x="8893" y="42456"/>
                    <a:pt x="8879" y="42445"/>
                    <a:pt x="8866" y="42445"/>
                  </a:cubicBezTo>
                  <a:cubicBezTo>
                    <a:pt x="8860" y="42445"/>
                    <a:pt x="8854" y="42447"/>
                    <a:pt x="8851" y="42454"/>
                  </a:cubicBezTo>
                  <a:cubicBezTo>
                    <a:pt x="7763" y="44970"/>
                    <a:pt x="6735" y="47571"/>
                    <a:pt x="6103" y="50248"/>
                  </a:cubicBezTo>
                  <a:cubicBezTo>
                    <a:pt x="4136" y="53676"/>
                    <a:pt x="2414" y="57244"/>
                    <a:pt x="982" y="60927"/>
                  </a:cubicBezTo>
                  <a:cubicBezTo>
                    <a:pt x="1489" y="51957"/>
                    <a:pt x="2123" y="43016"/>
                    <a:pt x="3491" y="34101"/>
                  </a:cubicBezTo>
                  <a:cubicBezTo>
                    <a:pt x="3624" y="33225"/>
                    <a:pt x="3776" y="32354"/>
                    <a:pt x="3921" y="31481"/>
                  </a:cubicBezTo>
                  <a:cubicBezTo>
                    <a:pt x="4807" y="28130"/>
                    <a:pt x="7061" y="24896"/>
                    <a:pt x="8804" y="21998"/>
                  </a:cubicBezTo>
                  <a:cubicBezTo>
                    <a:pt x="10879" y="18545"/>
                    <a:pt x="13242" y="15419"/>
                    <a:pt x="15852" y="12357"/>
                  </a:cubicBezTo>
                  <a:cubicBezTo>
                    <a:pt x="15880" y="12325"/>
                    <a:pt x="15853" y="12283"/>
                    <a:pt x="15821" y="12283"/>
                  </a:cubicBezTo>
                  <a:cubicBezTo>
                    <a:pt x="15811" y="12283"/>
                    <a:pt x="15801" y="12287"/>
                    <a:pt x="15791" y="12296"/>
                  </a:cubicBezTo>
                  <a:cubicBezTo>
                    <a:pt x="12893" y="15016"/>
                    <a:pt x="10546" y="18435"/>
                    <a:pt x="8490" y="21815"/>
                  </a:cubicBezTo>
                  <a:cubicBezTo>
                    <a:pt x="7056" y="24174"/>
                    <a:pt x="5328" y="26770"/>
                    <a:pt x="4259" y="29473"/>
                  </a:cubicBezTo>
                  <a:cubicBezTo>
                    <a:pt x="4968" y="25470"/>
                    <a:pt x="5812" y="21493"/>
                    <a:pt x="6789" y="17541"/>
                  </a:cubicBezTo>
                  <a:cubicBezTo>
                    <a:pt x="8062" y="14251"/>
                    <a:pt x="9546" y="11326"/>
                    <a:pt x="11516" y="8388"/>
                  </a:cubicBezTo>
                  <a:cubicBezTo>
                    <a:pt x="11541" y="8350"/>
                    <a:pt x="11508" y="8316"/>
                    <a:pt x="11473" y="8316"/>
                  </a:cubicBezTo>
                  <a:cubicBezTo>
                    <a:pt x="11458" y="8316"/>
                    <a:pt x="11442" y="8323"/>
                    <a:pt x="11431" y="8338"/>
                  </a:cubicBezTo>
                  <a:cubicBezTo>
                    <a:pt x="9794" y="10584"/>
                    <a:pt x="8408" y="13002"/>
                    <a:pt x="7297" y="15551"/>
                  </a:cubicBezTo>
                  <a:cubicBezTo>
                    <a:pt x="8661" y="10323"/>
                    <a:pt x="10276" y="5161"/>
                    <a:pt x="12194" y="112"/>
                  </a:cubicBezTo>
                  <a:cubicBezTo>
                    <a:pt x="12220" y="44"/>
                    <a:pt x="12166" y="1"/>
                    <a:pt x="12110" y="1"/>
                  </a:cubicBezTo>
                  <a:close/>
                </a:path>
              </a:pathLst>
            </a:custGeom>
            <a:solidFill>
              <a:srgbClr val="3E6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4681856" y="4074384"/>
              <a:ext cx="712687" cy="650065"/>
            </a:xfrm>
            <a:custGeom>
              <a:avLst/>
              <a:gdLst/>
              <a:ahLst/>
              <a:cxnLst/>
              <a:rect l="l" t="t" r="r" b="b"/>
              <a:pathLst>
                <a:path w="40174" h="36644" extrusionOk="0">
                  <a:moveTo>
                    <a:pt x="0" y="1"/>
                  </a:moveTo>
                  <a:cubicBezTo>
                    <a:pt x="0" y="1"/>
                    <a:pt x="96" y="1534"/>
                    <a:pt x="266" y="3903"/>
                  </a:cubicBezTo>
                  <a:cubicBezTo>
                    <a:pt x="465" y="6831"/>
                    <a:pt x="775" y="11035"/>
                    <a:pt x="1114" y="15202"/>
                  </a:cubicBezTo>
                  <a:cubicBezTo>
                    <a:pt x="1629" y="21323"/>
                    <a:pt x="2227" y="27334"/>
                    <a:pt x="2706" y="29039"/>
                  </a:cubicBezTo>
                  <a:cubicBezTo>
                    <a:pt x="3798" y="32844"/>
                    <a:pt x="6321" y="35137"/>
                    <a:pt x="10849" y="35964"/>
                  </a:cubicBezTo>
                  <a:cubicBezTo>
                    <a:pt x="14308" y="36592"/>
                    <a:pt x="17196" y="36644"/>
                    <a:pt x="19086" y="36644"/>
                  </a:cubicBezTo>
                  <a:cubicBezTo>
                    <a:pt x="19461" y="36644"/>
                    <a:pt x="19797" y="36642"/>
                    <a:pt x="20089" y="36642"/>
                  </a:cubicBezTo>
                  <a:cubicBezTo>
                    <a:pt x="20380" y="36642"/>
                    <a:pt x="20714" y="36644"/>
                    <a:pt x="21087" y="36644"/>
                  </a:cubicBezTo>
                  <a:cubicBezTo>
                    <a:pt x="22970" y="36644"/>
                    <a:pt x="25863" y="36592"/>
                    <a:pt x="29316" y="35964"/>
                  </a:cubicBezTo>
                  <a:cubicBezTo>
                    <a:pt x="33853" y="35137"/>
                    <a:pt x="36375" y="32844"/>
                    <a:pt x="37459" y="29039"/>
                  </a:cubicBezTo>
                  <a:cubicBezTo>
                    <a:pt x="37939" y="27334"/>
                    <a:pt x="38535" y="21323"/>
                    <a:pt x="39052" y="15202"/>
                  </a:cubicBezTo>
                  <a:cubicBezTo>
                    <a:pt x="39399" y="11035"/>
                    <a:pt x="39701" y="6830"/>
                    <a:pt x="39908" y="3903"/>
                  </a:cubicBezTo>
                  <a:cubicBezTo>
                    <a:pt x="40077" y="1534"/>
                    <a:pt x="40174" y="1"/>
                    <a:pt x="40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686539" y="4143606"/>
              <a:ext cx="703302" cy="200480"/>
            </a:xfrm>
            <a:custGeom>
              <a:avLst/>
              <a:gdLst/>
              <a:ahLst/>
              <a:cxnLst/>
              <a:rect l="l" t="t" r="r" b="b"/>
              <a:pathLst>
                <a:path w="39645" h="11301" extrusionOk="0">
                  <a:moveTo>
                    <a:pt x="0" y="1"/>
                  </a:moveTo>
                  <a:cubicBezTo>
                    <a:pt x="199" y="2929"/>
                    <a:pt x="509" y="7133"/>
                    <a:pt x="848" y="11300"/>
                  </a:cubicBezTo>
                  <a:lnTo>
                    <a:pt x="38788" y="11300"/>
                  </a:lnTo>
                  <a:cubicBezTo>
                    <a:pt x="39135" y="7133"/>
                    <a:pt x="39437" y="2928"/>
                    <a:pt x="39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694221" y="4137840"/>
              <a:ext cx="685207" cy="212720"/>
            </a:xfrm>
            <a:custGeom>
              <a:avLst/>
              <a:gdLst/>
              <a:ahLst/>
              <a:cxnLst/>
              <a:rect l="l" t="t" r="r" b="b"/>
              <a:pathLst>
                <a:path w="38625" h="11991" extrusionOk="0">
                  <a:moveTo>
                    <a:pt x="12989" y="1"/>
                  </a:moveTo>
                  <a:cubicBezTo>
                    <a:pt x="12800" y="1"/>
                    <a:pt x="12609" y="49"/>
                    <a:pt x="12472" y="149"/>
                  </a:cubicBezTo>
                  <a:cubicBezTo>
                    <a:pt x="12205" y="318"/>
                    <a:pt x="12016" y="534"/>
                    <a:pt x="11872" y="748"/>
                  </a:cubicBezTo>
                  <a:cubicBezTo>
                    <a:pt x="11301" y="1620"/>
                    <a:pt x="11013" y="2540"/>
                    <a:pt x="10705" y="3453"/>
                  </a:cubicBezTo>
                  <a:cubicBezTo>
                    <a:pt x="10111" y="5279"/>
                    <a:pt x="9670" y="7136"/>
                    <a:pt x="9055" y="8917"/>
                  </a:cubicBezTo>
                  <a:cubicBezTo>
                    <a:pt x="8896" y="9359"/>
                    <a:pt x="8728" y="9796"/>
                    <a:pt x="8526" y="10209"/>
                  </a:cubicBezTo>
                  <a:cubicBezTo>
                    <a:pt x="8327" y="10615"/>
                    <a:pt x="8084" y="11025"/>
                    <a:pt x="7778" y="11251"/>
                  </a:cubicBezTo>
                  <a:cubicBezTo>
                    <a:pt x="7666" y="11325"/>
                    <a:pt x="7556" y="11365"/>
                    <a:pt x="7447" y="11365"/>
                  </a:cubicBezTo>
                  <a:cubicBezTo>
                    <a:pt x="7406" y="11365"/>
                    <a:pt x="7366" y="11359"/>
                    <a:pt x="7325" y="11348"/>
                  </a:cubicBezTo>
                  <a:cubicBezTo>
                    <a:pt x="7173" y="11298"/>
                    <a:pt x="7025" y="11155"/>
                    <a:pt x="6892" y="10996"/>
                  </a:cubicBezTo>
                  <a:cubicBezTo>
                    <a:pt x="6634" y="10653"/>
                    <a:pt x="6444" y="10221"/>
                    <a:pt x="6281" y="9789"/>
                  </a:cubicBezTo>
                  <a:cubicBezTo>
                    <a:pt x="5650" y="8026"/>
                    <a:pt x="5323" y="6134"/>
                    <a:pt x="4907" y="4277"/>
                  </a:cubicBezTo>
                  <a:cubicBezTo>
                    <a:pt x="4695" y="3347"/>
                    <a:pt x="4491" y="2413"/>
                    <a:pt x="4177" y="1497"/>
                  </a:cubicBezTo>
                  <a:cubicBezTo>
                    <a:pt x="4098" y="1264"/>
                    <a:pt x="4004" y="1037"/>
                    <a:pt x="3893" y="820"/>
                  </a:cubicBezTo>
                  <a:cubicBezTo>
                    <a:pt x="3767" y="610"/>
                    <a:pt x="3655" y="361"/>
                    <a:pt x="3360" y="241"/>
                  </a:cubicBezTo>
                  <a:cubicBezTo>
                    <a:pt x="3298" y="224"/>
                    <a:pt x="3238" y="217"/>
                    <a:pt x="3181" y="217"/>
                  </a:cubicBezTo>
                  <a:cubicBezTo>
                    <a:pt x="2948" y="217"/>
                    <a:pt x="2757" y="341"/>
                    <a:pt x="2596" y="460"/>
                  </a:cubicBezTo>
                  <a:cubicBezTo>
                    <a:pt x="2399" y="619"/>
                    <a:pt x="2240" y="810"/>
                    <a:pt x="2097" y="1006"/>
                  </a:cubicBezTo>
                  <a:cubicBezTo>
                    <a:pt x="1543" y="1808"/>
                    <a:pt x="1182" y="2700"/>
                    <a:pt x="844" y="3593"/>
                  </a:cubicBezTo>
                  <a:cubicBezTo>
                    <a:pt x="521" y="4492"/>
                    <a:pt x="240" y="5404"/>
                    <a:pt x="0" y="6326"/>
                  </a:cubicBezTo>
                  <a:cubicBezTo>
                    <a:pt x="275" y="5413"/>
                    <a:pt x="591" y="4514"/>
                    <a:pt x="945" y="3633"/>
                  </a:cubicBezTo>
                  <a:cubicBezTo>
                    <a:pt x="1308" y="2759"/>
                    <a:pt x="1695" y="1877"/>
                    <a:pt x="2251" y="1124"/>
                  </a:cubicBezTo>
                  <a:cubicBezTo>
                    <a:pt x="2394" y="941"/>
                    <a:pt x="2548" y="767"/>
                    <a:pt x="2726" y="632"/>
                  </a:cubicBezTo>
                  <a:cubicBezTo>
                    <a:pt x="2859" y="528"/>
                    <a:pt x="3035" y="448"/>
                    <a:pt x="3177" y="448"/>
                  </a:cubicBezTo>
                  <a:cubicBezTo>
                    <a:pt x="3213" y="448"/>
                    <a:pt x="3247" y="453"/>
                    <a:pt x="3278" y="464"/>
                  </a:cubicBezTo>
                  <a:cubicBezTo>
                    <a:pt x="3439" y="526"/>
                    <a:pt x="3562" y="744"/>
                    <a:pt x="3661" y="938"/>
                  </a:cubicBezTo>
                  <a:cubicBezTo>
                    <a:pt x="3761" y="1147"/>
                    <a:pt x="3845" y="1365"/>
                    <a:pt x="3911" y="1587"/>
                  </a:cubicBezTo>
                  <a:cubicBezTo>
                    <a:pt x="4191" y="2483"/>
                    <a:pt x="4369" y="3420"/>
                    <a:pt x="4552" y="4353"/>
                  </a:cubicBezTo>
                  <a:cubicBezTo>
                    <a:pt x="4931" y="6219"/>
                    <a:pt x="5224" y="8107"/>
                    <a:pt x="5843" y="9950"/>
                  </a:cubicBezTo>
                  <a:cubicBezTo>
                    <a:pt x="6009" y="10408"/>
                    <a:pt x="6193" y="10868"/>
                    <a:pt x="6499" y="11294"/>
                  </a:cubicBezTo>
                  <a:cubicBezTo>
                    <a:pt x="6668" y="11500"/>
                    <a:pt x="6858" y="11715"/>
                    <a:pt x="7164" y="11827"/>
                  </a:cubicBezTo>
                  <a:cubicBezTo>
                    <a:pt x="7258" y="11858"/>
                    <a:pt x="7355" y="11873"/>
                    <a:pt x="7451" y="11873"/>
                  </a:cubicBezTo>
                  <a:cubicBezTo>
                    <a:pt x="7676" y="11873"/>
                    <a:pt x="7897" y="11795"/>
                    <a:pt x="8064" y="11680"/>
                  </a:cubicBezTo>
                  <a:cubicBezTo>
                    <a:pt x="8533" y="11337"/>
                    <a:pt x="8776" y="10887"/>
                    <a:pt x="9006" y="10453"/>
                  </a:cubicBezTo>
                  <a:cubicBezTo>
                    <a:pt x="9230" y="10013"/>
                    <a:pt x="9412" y="9563"/>
                    <a:pt x="9583" y="9110"/>
                  </a:cubicBezTo>
                  <a:cubicBezTo>
                    <a:pt x="10248" y="7300"/>
                    <a:pt x="10719" y="5448"/>
                    <a:pt x="11308" y="3652"/>
                  </a:cubicBezTo>
                  <a:cubicBezTo>
                    <a:pt x="11607" y="2766"/>
                    <a:pt x="11920" y="1849"/>
                    <a:pt x="12404" y="1126"/>
                  </a:cubicBezTo>
                  <a:cubicBezTo>
                    <a:pt x="12522" y="945"/>
                    <a:pt x="12667" y="805"/>
                    <a:pt x="12799" y="720"/>
                  </a:cubicBezTo>
                  <a:cubicBezTo>
                    <a:pt x="12867" y="677"/>
                    <a:pt x="12923" y="658"/>
                    <a:pt x="12979" y="658"/>
                  </a:cubicBezTo>
                  <a:cubicBezTo>
                    <a:pt x="13037" y="658"/>
                    <a:pt x="13095" y="678"/>
                    <a:pt x="13166" y="713"/>
                  </a:cubicBezTo>
                  <a:cubicBezTo>
                    <a:pt x="13451" y="854"/>
                    <a:pt x="13720" y="1272"/>
                    <a:pt x="13935" y="1652"/>
                  </a:cubicBezTo>
                  <a:cubicBezTo>
                    <a:pt x="14784" y="3283"/>
                    <a:pt x="15309" y="5141"/>
                    <a:pt x="15932" y="6938"/>
                  </a:cubicBezTo>
                  <a:cubicBezTo>
                    <a:pt x="16238" y="7843"/>
                    <a:pt x="16552" y="8749"/>
                    <a:pt x="16931" y="9646"/>
                  </a:cubicBezTo>
                  <a:cubicBezTo>
                    <a:pt x="17124" y="10093"/>
                    <a:pt x="17334" y="10538"/>
                    <a:pt x="17606" y="10970"/>
                  </a:cubicBezTo>
                  <a:cubicBezTo>
                    <a:pt x="17748" y="11199"/>
                    <a:pt x="17914" y="11409"/>
                    <a:pt x="18104" y="11599"/>
                  </a:cubicBezTo>
                  <a:cubicBezTo>
                    <a:pt x="18313" y="11785"/>
                    <a:pt x="18600" y="11990"/>
                    <a:pt x="18985" y="11990"/>
                  </a:cubicBezTo>
                  <a:cubicBezTo>
                    <a:pt x="18990" y="11990"/>
                    <a:pt x="18995" y="11990"/>
                    <a:pt x="19000" y="11990"/>
                  </a:cubicBezTo>
                  <a:cubicBezTo>
                    <a:pt x="19399" y="11976"/>
                    <a:pt x="19650" y="11755"/>
                    <a:pt x="19862" y="11575"/>
                  </a:cubicBezTo>
                  <a:cubicBezTo>
                    <a:pt x="20052" y="11390"/>
                    <a:pt x="20221" y="11183"/>
                    <a:pt x="20365" y="10959"/>
                  </a:cubicBezTo>
                  <a:cubicBezTo>
                    <a:pt x="20646" y="10535"/>
                    <a:pt x="20871" y="10100"/>
                    <a:pt x="21078" y="9659"/>
                  </a:cubicBezTo>
                  <a:cubicBezTo>
                    <a:pt x="21486" y="8777"/>
                    <a:pt x="21831" y="7881"/>
                    <a:pt x="22168" y="6986"/>
                  </a:cubicBezTo>
                  <a:cubicBezTo>
                    <a:pt x="22847" y="5206"/>
                    <a:pt x="23430" y="3372"/>
                    <a:pt x="24289" y="1734"/>
                  </a:cubicBezTo>
                  <a:cubicBezTo>
                    <a:pt x="24504" y="1340"/>
                    <a:pt x="24765" y="939"/>
                    <a:pt x="25049" y="730"/>
                  </a:cubicBezTo>
                  <a:cubicBezTo>
                    <a:pt x="25130" y="685"/>
                    <a:pt x="25184" y="662"/>
                    <a:pt x="25237" y="662"/>
                  </a:cubicBezTo>
                  <a:cubicBezTo>
                    <a:pt x="25280" y="662"/>
                    <a:pt x="25323" y="677"/>
                    <a:pt x="25381" y="706"/>
                  </a:cubicBezTo>
                  <a:cubicBezTo>
                    <a:pt x="25509" y="776"/>
                    <a:pt x="25655" y="928"/>
                    <a:pt x="25774" y="1104"/>
                  </a:cubicBezTo>
                  <a:cubicBezTo>
                    <a:pt x="26263" y="1828"/>
                    <a:pt x="26590" y="2740"/>
                    <a:pt x="26904" y="3620"/>
                  </a:cubicBezTo>
                  <a:cubicBezTo>
                    <a:pt x="27519" y="5408"/>
                    <a:pt x="28019" y="7249"/>
                    <a:pt x="28657" y="9061"/>
                  </a:cubicBezTo>
                  <a:cubicBezTo>
                    <a:pt x="28820" y="9515"/>
                    <a:pt x="28988" y="9966"/>
                    <a:pt x="29189" y="10412"/>
                  </a:cubicBezTo>
                  <a:cubicBezTo>
                    <a:pt x="29402" y="10855"/>
                    <a:pt x="29594" y="11309"/>
                    <a:pt x="30038" y="11704"/>
                  </a:cubicBezTo>
                  <a:cubicBezTo>
                    <a:pt x="30107" y="11748"/>
                    <a:pt x="30180" y="11790"/>
                    <a:pt x="30252" y="11829"/>
                  </a:cubicBezTo>
                  <a:cubicBezTo>
                    <a:pt x="30341" y="11854"/>
                    <a:pt x="30439" y="11878"/>
                    <a:pt x="30532" y="11878"/>
                  </a:cubicBezTo>
                  <a:cubicBezTo>
                    <a:pt x="30734" y="11861"/>
                    <a:pt x="30886" y="11773"/>
                    <a:pt x="31006" y="11678"/>
                  </a:cubicBezTo>
                  <a:cubicBezTo>
                    <a:pt x="31232" y="11483"/>
                    <a:pt x="31362" y="11261"/>
                    <a:pt x="31494" y="11044"/>
                  </a:cubicBezTo>
                  <a:cubicBezTo>
                    <a:pt x="31743" y="10606"/>
                    <a:pt x="31918" y="10155"/>
                    <a:pt x="32087" y="9702"/>
                  </a:cubicBezTo>
                  <a:cubicBezTo>
                    <a:pt x="32737" y="7886"/>
                    <a:pt x="33191" y="6034"/>
                    <a:pt x="33720" y="4206"/>
                  </a:cubicBezTo>
                  <a:cubicBezTo>
                    <a:pt x="33981" y="3293"/>
                    <a:pt x="34240" y="2376"/>
                    <a:pt x="34596" y="1506"/>
                  </a:cubicBezTo>
                  <a:cubicBezTo>
                    <a:pt x="34684" y="1291"/>
                    <a:pt x="34786" y="1082"/>
                    <a:pt x="34898" y="879"/>
                  </a:cubicBezTo>
                  <a:cubicBezTo>
                    <a:pt x="35015" y="693"/>
                    <a:pt x="35163" y="489"/>
                    <a:pt x="35315" y="454"/>
                  </a:cubicBezTo>
                  <a:cubicBezTo>
                    <a:pt x="35335" y="449"/>
                    <a:pt x="35356" y="447"/>
                    <a:pt x="35377" y="447"/>
                  </a:cubicBezTo>
                  <a:cubicBezTo>
                    <a:pt x="35534" y="447"/>
                    <a:pt x="35715" y="562"/>
                    <a:pt x="35859" y="688"/>
                  </a:cubicBezTo>
                  <a:cubicBezTo>
                    <a:pt x="36029" y="835"/>
                    <a:pt x="36174" y="1019"/>
                    <a:pt x="36312" y="1208"/>
                  </a:cubicBezTo>
                  <a:cubicBezTo>
                    <a:pt x="36853" y="1974"/>
                    <a:pt x="37248" y="2848"/>
                    <a:pt x="37623" y="3721"/>
                  </a:cubicBezTo>
                  <a:cubicBezTo>
                    <a:pt x="37993" y="4598"/>
                    <a:pt x="38327" y="5490"/>
                    <a:pt x="38625" y="6394"/>
                  </a:cubicBezTo>
                  <a:cubicBezTo>
                    <a:pt x="38075" y="4574"/>
                    <a:pt x="37502" y="2736"/>
                    <a:pt x="36473" y="1095"/>
                  </a:cubicBezTo>
                  <a:cubicBezTo>
                    <a:pt x="36335" y="895"/>
                    <a:pt x="36189" y="697"/>
                    <a:pt x="36003" y="527"/>
                  </a:cubicBezTo>
                  <a:cubicBezTo>
                    <a:pt x="35837" y="383"/>
                    <a:pt x="35635" y="215"/>
                    <a:pt x="35364" y="215"/>
                  </a:cubicBezTo>
                  <a:cubicBezTo>
                    <a:pt x="35335" y="215"/>
                    <a:pt x="35306" y="217"/>
                    <a:pt x="35277" y="221"/>
                  </a:cubicBezTo>
                  <a:cubicBezTo>
                    <a:pt x="34956" y="302"/>
                    <a:pt x="34824" y="548"/>
                    <a:pt x="34679" y="744"/>
                  </a:cubicBezTo>
                  <a:cubicBezTo>
                    <a:pt x="34553" y="954"/>
                    <a:pt x="34441" y="1171"/>
                    <a:pt x="34341" y="1395"/>
                  </a:cubicBezTo>
                  <a:cubicBezTo>
                    <a:pt x="33949" y="2279"/>
                    <a:pt x="33663" y="3192"/>
                    <a:pt x="33373" y="4102"/>
                  </a:cubicBezTo>
                  <a:cubicBezTo>
                    <a:pt x="32806" y="5923"/>
                    <a:pt x="32320" y="7772"/>
                    <a:pt x="31651" y="9536"/>
                  </a:cubicBezTo>
                  <a:cubicBezTo>
                    <a:pt x="31481" y="9971"/>
                    <a:pt x="31299" y="10408"/>
                    <a:pt x="31070" y="10796"/>
                  </a:cubicBezTo>
                  <a:cubicBezTo>
                    <a:pt x="30955" y="10984"/>
                    <a:pt x="30827" y="11174"/>
                    <a:pt x="30687" y="11286"/>
                  </a:cubicBezTo>
                  <a:cubicBezTo>
                    <a:pt x="30605" y="11340"/>
                    <a:pt x="30558" y="11369"/>
                    <a:pt x="30510" y="11369"/>
                  </a:cubicBezTo>
                  <a:cubicBezTo>
                    <a:pt x="30468" y="11369"/>
                    <a:pt x="30425" y="11345"/>
                    <a:pt x="30356" y="11295"/>
                  </a:cubicBezTo>
                  <a:cubicBezTo>
                    <a:pt x="30084" y="11049"/>
                    <a:pt x="29865" y="10609"/>
                    <a:pt x="29684" y="10192"/>
                  </a:cubicBezTo>
                  <a:cubicBezTo>
                    <a:pt x="29503" y="9766"/>
                    <a:pt x="29344" y="9322"/>
                    <a:pt x="29194" y="8876"/>
                  </a:cubicBezTo>
                  <a:cubicBezTo>
                    <a:pt x="28602" y="7081"/>
                    <a:pt x="28129" y="5232"/>
                    <a:pt x="27507" y="3414"/>
                  </a:cubicBezTo>
                  <a:cubicBezTo>
                    <a:pt x="27184" y="2506"/>
                    <a:pt x="26881" y="1592"/>
                    <a:pt x="26309" y="726"/>
                  </a:cubicBezTo>
                  <a:cubicBezTo>
                    <a:pt x="26160" y="513"/>
                    <a:pt x="25984" y="294"/>
                    <a:pt x="25696" y="127"/>
                  </a:cubicBezTo>
                  <a:cubicBezTo>
                    <a:pt x="25574" y="52"/>
                    <a:pt x="25401" y="2"/>
                    <a:pt x="25233" y="2"/>
                  </a:cubicBezTo>
                  <a:cubicBezTo>
                    <a:pt x="25214" y="2"/>
                    <a:pt x="25195" y="2"/>
                    <a:pt x="25176" y="4"/>
                  </a:cubicBezTo>
                  <a:cubicBezTo>
                    <a:pt x="24978" y="18"/>
                    <a:pt x="24829" y="94"/>
                    <a:pt x="24685" y="177"/>
                  </a:cubicBezTo>
                  <a:cubicBezTo>
                    <a:pt x="24197" y="539"/>
                    <a:pt x="23954" y="981"/>
                    <a:pt x="23702" y="1409"/>
                  </a:cubicBezTo>
                  <a:cubicBezTo>
                    <a:pt x="22781" y="3148"/>
                    <a:pt x="22200" y="4964"/>
                    <a:pt x="21509" y="6737"/>
                  </a:cubicBezTo>
                  <a:cubicBezTo>
                    <a:pt x="21171" y="7624"/>
                    <a:pt x="20824" y="8506"/>
                    <a:pt x="20426" y="9350"/>
                  </a:cubicBezTo>
                  <a:cubicBezTo>
                    <a:pt x="20227" y="9771"/>
                    <a:pt x="20010" y="10182"/>
                    <a:pt x="19761" y="10550"/>
                  </a:cubicBezTo>
                  <a:cubicBezTo>
                    <a:pt x="19531" y="10908"/>
                    <a:pt x="19186" y="11254"/>
                    <a:pt x="18979" y="11254"/>
                  </a:cubicBezTo>
                  <a:cubicBezTo>
                    <a:pt x="18978" y="11254"/>
                    <a:pt x="18977" y="11254"/>
                    <a:pt x="18976" y="11254"/>
                  </a:cubicBezTo>
                  <a:cubicBezTo>
                    <a:pt x="18970" y="11254"/>
                    <a:pt x="18963" y="11255"/>
                    <a:pt x="18956" y="11255"/>
                  </a:cubicBezTo>
                  <a:cubicBezTo>
                    <a:pt x="18760" y="11255"/>
                    <a:pt x="18436" y="10935"/>
                    <a:pt x="18221" y="10576"/>
                  </a:cubicBezTo>
                  <a:cubicBezTo>
                    <a:pt x="17983" y="10203"/>
                    <a:pt x="17780" y="9786"/>
                    <a:pt x="17595" y="9359"/>
                  </a:cubicBezTo>
                  <a:cubicBezTo>
                    <a:pt x="17226" y="8501"/>
                    <a:pt x="16909" y="7607"/>
                    <a:pt x="16600" y="6709"/>
                  </a:cubicBezTo>
                  <a:cubicBezTo>
                    <a:pt x="15963" y="4916"/>
                    <a:pt x="15445" y="3079"/>
                    <a:pt x="14521" y="1325"/>
                  </a:cubicBezTo>
                  <a:cubicBezTo>
                    <a:pt x="14260" y="901"/>
                    <a:pt x="14031" y="436"/>
                    <a:pt x="13464" y="119"/>
                  </a:cubicBezTo>
                  <a:cubicBezTo>
                    <a:pt x="13334" y="41"/>
                    <a:pt x="13162" y="1"/>
                    <a:pt x="12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280208" y="1057271"/>
              <a:ext cx="3273420" cy="2206998"/>
            </a:xfrm>
            <a:custGeom>
              <a:avLst/>
              <a:gdLst/>
              <a:ahLst/>
              <a:cxnLst/>
              <a:rect l="l" t="t" r="r" b="b"/>
              <a:pathLst>
                <a:path w="184522" h="124408" extrusionOk="0">
                  <a:moveTo>
                    <a:pt x="183785" y="738"/>
                  </a:moveTo>
                  <a:lnTo>
                    <a:pt x="183785" y="123669"/>
                  </a:lnTo>
                  <a:lnTo>
                    <a:pt x="739" y="123669"/>
                  </a:lnTo>
                  <a:lnTo>
                    <a:pt x="739" y="738"/>
                  </a:lnTo>
                  <a:close/>
                  <a:moveTo>
                    <a:pt x="1" y="0"/>
                  </a:moveTo>
                  <a:lnTo>
                    <a:pt x="1" y="124407"/>
                  </a:lnTo>
                  <a:lnTo>
                    <a:pt x="184521" y="124407"/>
                  </a:lnTo>
                  <a:lnTo>
                    <a:pt x="184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412407" y="1190676"/>
              <a:ext cx="3009023" cy="1940171"/>
            </a:xfrm>
            <a:custGeom>
              <a:avLst/>
              <a:gdLst/>
              <a:ahLst/>
              <a:cxnLst/>
              <a:rect l="l" t="t" r="r" b="b"/>
              <a:pathLst>
                <a:path w="169618" h="109367" extrusionOk="0">
                  <a:moveTo>
                    <a:pt x="0" y="1"/>
                  </a:moveTo>
                  <a:lnTo>
                    <a:pt x="0" y="109366"/>
                  </a:lnTo>
                  <a:lnTo>
                    <a:pt x="169618" y="109366"/>
                  </a:lnTo>
                  <a:lnTo>
                    <a:pt x="169618" y="1"/>
                  </a:lnTo>
                  <a:close/>
                </a:path>
              </a:pathLst>
            </a:custGeom>
            <a:solidFill>
              <a:srgbClr val="A3C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834850" y="1747943"/>
              <a:ext cx="257195" cy="336723"/>
            </a:xfrm>
            <a:custGeom>
              <a:avLst/>
              <a:gdLst/>
              <a:ahLst/>
              <a:cxnLst/>
              <a:rect l="l" t="t" r="r" b="b"/>
              <a:pathLst>
                <a:path w="14498" h="18981" extrusionOk="0">
                  <a:moveTo>
                    <a:pt x="0" y="0"/>
                  </a:moveTo>
                  <a:lnTo>
                    <a:pt x="0" y="18980"/>
                  </a:lnTo>
                  <a:lnTo>
                    <a:pt x="14498" y="18980"/>
                  </a:lnTo>
                  <a:lnTo>
                    <a:pt x="144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6006307" y="1894333"/>
              <a:ext cx="311195" cy="385047"/>
            </a:xfrm>
            <a:custGeom>
              <a:avLst/>
              <a:gdLst/>
              <a:ahLst/>
              <a:cxnLst/>
              <a:rect l="l" t="t" r="r" b="b"/>
              <a:pathLst>
                <a:path w="17542" h="21705" extrusionOk="0">
                  <a:moveTo>
                    <a:pt x="1" y="1"/>
                  </a:moveTo>
                  <a:lnTo>
                    <a:pt x="1" y="21705"/>
                  </a:lnTo>
                  <a:lnTo>
                    <a:pt x="17541" y="21705"/>
                  </a:lnTo>
                  <a:lnTo>
                    <a:pt x="175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488218" y="1452856"/>
              <a:ext cx="398174" cy="246355"/>
            </a:xfrm>
            <a:custGeom>
              <a:avLst/>
              <a:gdLst/>
              <a:ahLst/>
              <a:cxnLst/>
              <a:rect l="l" t="t" r="r" b="b"/>
              <a:pathLst>
                <a:path w="22445" h="13887" extrusionOk="0">
                  <a:moveTo>
                    <a:pt x="0" y="0"/>
                  </a:moveTo>
                  <a:lnTo>
                    <a:pt x="0" y="13887"/>
                  </a:lnTo>
                  <a:lnTo>
                    <a:pt x="22445" y="13887"/>
                  </a:lnTo>
                  <a:lnTo>
                    <a:pt x="224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802446" y="1617820"/>
              <a:ext cx="398157" cy="369826"/>
            </a:xfrm>
            <a:custGeom>
              <a:avLst/>
              <a:gdLst/>
              <a:ahLst/>
              <a:cxnLst/>
              <a:rect l="l" t="t" r="r" b="b"/>
              <a:pathLst>
                <a:path w="22444" h="20847" extrusionOk="0">
                  <a:moveTo>
                    <a:pt x="0" y="0"/>
                  </a:moveTo>
                  <a:lnTo>
                    <a:pt x="0" y="20846"/>
                  </a:lnTo>
                  <a:lnTo>
                    <a:pt x="22444" y="20846"/>
                  </a:lnTo>
                  <a:lnTo>
                    <a:pt x="224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200098" y="1713722"/>
              <a:ext cx="99096" cy="98209"/>
            </a:xfrm>
            <a:custGeom>
              <a:avLst/>
              <a:gdLst/>
              <a:ahLst/>
              <a:cxnLst/>
              <a:rect l="l" t="t" r="r" b="b"/>
              <a:pathLst>
                <a:path w="5586" h="5536" extrusionOk="0">
                  <a:moveTo>
                    <a:pt x="458" y="1"/>
                  </a:moveTo>
                  <a:cubicBezTo>
                    <a:pt x="365" y="1"/>
                    <a:pt x="261" y="71"/>
                    <a:pt x="252" y="179"/>
                  </a:cubicBezTo>
                  <a:cubicBezTo>
                    <a:pt x="106" y="1778"/>
                    <a:pt x="1" y="3362"/>
                    <a:pt x="50" y="4967"/>
                  </a:cubicBezTo>
                  <a:cubicBezTo>
                    <a:pt x="59" y="5260"/>
                    <a:pt x="330" y="5535"/>
                    <a:pt x="617" y="5535"/>
                  </a:cubicBezTo>
                  <a:cubicBezTo>
                    <a:pt x="707" y="5535"/>
                    <a:pt x="798" y="5508"/>
                    <a:pt x="884" y="5446"/>
                  </a:cubicBezTo>
                  <a:cubicBezTo>
                    <a:pt x="2268" y="4444"/>
                    <a:pt x="3784" y="3744"/>
                    <a:pt x="5220" y="2839"/>
                  </a:cubicBezTo>
                  <a:cubicBezTo>
                    <a:pt x="5586" y="2607"/>
                    <a:pt x="5398" y="2071"/>
                    <a:pt x="5006" y="2071"/>
                  </a:cubicBezTo>
                  <a:cubicBezTo>
                    <a:pt x="4972" y="2071"/>
                    <a:pt x="4937" y="2075"/>
                    <a:pt x="4901" y="2084"/>
                  </a:cubicBezTo>
                  <a:cubicBezTo>
                    <a:pt x="3550" y="2398"/>
                    <a:pt x="2256" y="3138"/>
                    <a:pt x="1092" y="3942"/>
                  </a:cubicBezTo>
                  <a:cubicBezTo>
                    <a:pt x="992" y="2663"/>
                    <a:pt x="813" y="1401"/>
                    <a:pt x="605" y="130"/>
                  </a:cubicBezTo>
                  <a:cubicBezTo>
                    <a:pt x="590" y="39"/>
                    <a:pt x="527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227720" y="1551419"/>
              <a:ext cx="373800" cy="216180"/>
            </a:xfrm>
            <a:custGeom>
              <a:avLst/>
              <a:gdLst/>
              <a:ahLst/>
              <a:cxnLst/>
              <a:rect l="l" t="t" r="r" b="b"/>
              <a:pathLst>
                <a:path w="21071" h="12186" extrusionOk="0">
                  <a:moveTo>
                    <a:pt x="16623" y="1"/>
                  </a:moveTo>
                  <a:cubicBezTo>
                    <a:pt x="9369" y="1"/>
                    <a:pt x="1592" y="4919"/>
                    <a:pt x="15" y="12069"/>
                  </a:cubicBezTo>
                  <a:cubicBezTo>
                    <a:pt x="0" y="12136"/>
                    <a:pt x="55" y="12186"/>
                    <a:pt x="110" y="12186"/>
                  </a:cubicBezTo>
                  <a:cubicBezTo>
                    <a:pt x="138" y="12186"/>
                    <a:pt x="167" y="12172"/>
                    <a:pt x="186" y="12141"/>
                  </a:cubicBezTo>
                  <a:cubicBezTo>
                    <a:pt x="2280" y="8718"/>
                    <a:pt x="4484" y="5593"/>
                    <a:pt x="8009" y="3507"/>
                  </a:cubicBezTo>
                  <a:cubicBezTo>
                    <a:pt x="11012" y="1728"/>
                    <a:pt x="14179" y="1137"/>
                    <a:pt x="17485" y="1137"/>
                  </a:cubicBezTo>
                  <a:cubicBezTo>
                    <a:pt x="18508" y="1137"/>
                    <a:pt x="19545" y="1193"/>
                    <a:pt x="20594" y="1289"/>
                  </a:cubicBezTo>
                  <a:cubicBezTo>
                    <a:pt x="20606" y="1290"/>
                    <a:pt x="20617" y="1290"/>
                    <a:pt x="20629" y="1290"/>
                  </a:cubicBezTo>
                  <a:cubicBezTo>
                    <a:pt x="21023" y="1290"/>
                    <a:pt x="21071" y="672"/>
                    <a:pt x="20693" y="563"/>
                  </a:cubicBezTo>
                  <a:cubicBezTo>
                    <a:pt x="19387" y="182"/>
                    <a:pt x="18015" y="1"/>
                    <a:pt x="166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620820" y="1610387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1" y="739"/>
                  </a:lnTo>
                  <a:lnTo>
                    <a:pt x="28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20820" y="1652963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885164" y="1652963"/>
              <a:ext cx="240732" cy="13110"/>
            </a:xfrm>
            <a:custGeom>
              <a:avLst/>
              <a:gdLst/>
              <a:ahLst/>
              <a:cxnLst/>
              <a:rect l="l" t="t" r="r" b="b"/>
              <a:pathLst>
                <a:path w="13570" h="739" extrusionOk="0">
                  <a:moveTo>
                    <a:pt x="0" y="0"/>
                  </a:moveTo>
                  <a:lnTo>
                    <a:pt x="0" y="738"/>
                  </a:lnTo>
                  <a:lnTo>
                    <a:pt x="13570" y="738"/>
                  </a:lnTo>
                  <a:lnTo>
                    <a:pt x="135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620820" y="1695521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5" y="739"/>
                  </a:lnTo>
                  <a:lnTo>
                    <a:pt x="222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20820" y="1780673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8471" y="738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20820" y="1823231"/>
              <a:ext cx="296098" cy="13092"/>
            </a:xfrm>
            <a:custGeom>
              <a:avLst/>
              <a:gdLst/>
              <a:ahLst/>
              <a:cxnLst/>
              <a:rect l="l" t="t" r="r" b="b"/>
              <a:pathLst>
                <a:path w="16691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958891" y="1823231"/>
              <a:ext cx="167004" cy="13092"/>
            </a:xfrm>
            <a:custGeom>
              <a:avLst/>
              <a:gdLst/>
              <a:ahLst/>
              <a:cxnLst/>
              <a:rect l="l" t="t" r="r" b="b"/>
              <a:pathLst>
                <a:path w="9414" h="738" extrusionOk="0">
                  <a:moveTo>
                    <a:pt x="1" y="1"/>
                  </a:moveTo>
                  <a:lnTo>
                    <a:pt x="1" y="738"/>
                  </a:lnTo>
                  <a:lnTo>
                    <a:pt x="9414" y="738"/>
                  </a:lnTo>
                  <a:lnTo>
                    <a:pt x="9414" y="1"/>
                  </a:ln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620820" y="1865807"/>
              <a:ext cx="328882" cy="13110"/>
            </a:xfrm>
            <a:custGeom>
              <a:avLst/>
              <a:gdLst/>
              <a:ahLst/>
              <a:cxnLst/>
              <a:rect l="l" t="t" r="r" b="b"/>
              <a:pathLst>
                <a:path w="18539" h="739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834867" y="2385252"/>
              <a:ext cx="505076" cy="13110"/>
            </a:xfrm>
            <a:custGeom>
              <a:avLst/>
              <a:gdLst/>
              <a:ahLst/>
              <a:cxnLst/>
              <a:rect l="l" t="t" r="r" b="b"/>
              <a:pathLst>
                <a:path w="2847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8470" y="739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5834867" y="2427828"/>
              <a:ext cx="216588" cy="13110"/>
            </a:xfrm>
            <a:custGeom>
              <a:avLst/>
              <a:gdLst/>
              <a:ahLst/>
              <a:cxnLst/>
              <a:rect l="l" t="t" r="r" b="b"/>
              <a:pathLst>
                <a:path w="12209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2208" y="738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099176" y="2427828"/>
              <a:ext cx="240767" cy="13110"/>
            </a:xfrm>
            <a:custGeom>
              <a:avLst/>
              <a:gdLst/>
              <a:ahLst/>
              <a:cxnLst/>
              <a:rect l="l" t="t" r="r" b="b"/>
              <a:pathLst>
                <a:path w="13572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3571" y="738"/>
                  </a:lnTo>
                  <a:lnTo>
                    <a:pt x="135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5834867" y="2470387"/>
              <a:ext cx="394449" cy="13110"/>
            </a:xfrm>
            <a:custGeom>
              <a:avLst/>
              <a:gdLst/>
              <a:ahLst/>
              <a:cxnLst/>
              <a:rect l="l" t="t" r="r" b="b"/>
              <a:pathLst>
                <a:path w="22235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2234" y="739"/>
                  </a:lnTo>
                  <a:lnTo>
                    <a:pt x="2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5995929" y="2595152"/>
              <a:ext cx="505076" cy="13092"/>
            </a:xfrm>
            <a:custGeom>
              <a:avLst/>
              <a:gdLst/>
              <a:ahLst/>
              <a:cxnLst/>
              <a:rect l="l" t="t" r="r" b="b"/>
              <a:pathLst>
                <a:path w="28471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8470" y="737"/>
                  </a:lnTo>
                  <a:lnTo>
                    <a:pt x="284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5995929" y="2637728"/>
              <a:ext cx="296098" cy="13110"/>
            </a:xfrm>
            <a:custGeom>
              <a:avLst/>
              <a:gdLst/>
              <a:ahLst/>
              <a:cxnLst/>
              <a:rect l="l" t="t" r="r" b="b"/>
              <a:pathLst>
                <a:path w="1669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16691" y="738"/>
                  </a:lnTo>
                  <a:lnTo>
                    <a:pt x="16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34000" y="2637728"/>
              <a:ext cx="167004" cy="13110"/>
            </a:xfrm>
            <a:custGeom>
              <a:avLst/>
              <a:gdLst/>
              <a:ahLst/>
              <a:cxnLst/>
              <a:rect l="l" t="t" r="r" b="b"/>
              <a:pathLst>
                <a:path w="9414" h="739" extrusionOk="0">
                  <a:moveTo>
                    <a:pt x="1" y="0"/>
                  </a:moveTo>
                  <a:lnTo>
                    <a:pt x="1" y="738"/>
                  </a:lnTo>
                  <a:lnTo>
                    <a:pt x="9413" y="73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5995929" y="2680286"/>
              <a:ext cx="328882" cy="13092"/>
            </a:xfrm>
            <a:custGeom>
              <a:avLst/>
              <a:gdLst/>
              <a:ahLst/>
              <a:cxnLst/>
              <a:rect l="l" t="t" r="r" b="b"/>
              <a:pathLst>
                <a:path w="18539" h="738" extrusionOk="0">
                  <a:moveTo>
                    <a:pt x="1" y="1"/>
                  </a:moveTo>
                  <a:lnTo>
                    <a:pt x="1" y="738"/>
                  </a:lnTo>
                  <a:lnTo>
                    <a:pt x="18538" y="738"/>
                  </a:lnTo>
                  <a:lnTo>
                    <a:pt x="18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11341" y="1"/>
                    <a:pt x="7415" y="1627"/>
                    <a:pt x="4521" y="4521"/>
                  </a:cubicBezTo>
                  <a:cubicBezTo>
                    <a:pt x="1627" y="7415"/>
                    <a:pt x="1" y="11341"/>
                    <a:pt x="1" y="15435"/>
                  </a:cubicBezTo>
                  <a:cubicBezTo>
                    <a:pt x="1" y="19527"/>
                    <a:pt x="1627" y="23453"/>
                    <a:pt x="4521" y="26347"/>
                  </a:cubicBezTo>
                  <a:cubicBezTo>
                    <a:pt x="7415" y="29241"/>
                    <a:pt x="11341" y="30867"/>
                    <a:pt x="15433" y="30867"/>
                  </a:cubicBezTo>
                  <a:cubicBezTo>
                    <a:pt x="19527" y="30867"/>
                    <a:pt x="23453" y="29241"/>
                    <a:pt x="26347" y="26347"/>
                  </a:cubicBezTo>
                  <a:cubicBezTo>
                    <a:pt x="29241" y="23453"/>
                    <a:pt x="30868" y="19527"/>
                    <a:pt x="30868" y="15435"/>
                  </a:cubicBezTo>
                  <a:cubicBezTo>
                    <a:pt x="30868" y="11341"/>
                    <a:pt x="29241" y="7415"/>
                    <a:pt x="26347" y="4521"/>
                  </a:cubicBezTo>
                  <a:cubicBezTo>
                    <a:pt x="23453" y="1627"/>
                    <a:pt x="19527" y="1"/>
                    <a:pt x="154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7637872" y="2327899"/>
              <a:ext cx="547598" cy="547598"/>
            </a:xfrm>
            <a:custGeom>
              <a:avLst/>
              <a:gdLst/>
              <a:ahLst/>
              <a:cxnLst/>
              <a:rect l="l" t="t" r="r" b="b"/>
              <a:pathLst>
                <a:path w="30868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8" y="30867"/>
                    <a:pt x="15433" y="30867"/>
                  </a:cubicBezTo>
                  <a:cubicBezTo>
                    <a:pt x="23900" y="30867"/>
                    <a:pt x="30868" y="23900"/>
                    <a:pt x="30868" y="15435"/>
                  </a:cubicBezTo>
                  <a:cubicBezTo>
                    <a:pt x="30868" y="13365"/>
                    <a:pt x="30451" y="11317"/>
                    <a:pt x="29644" y="941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907924" y="2327899"/>
              <a:ext cx="547581" cy="547598"/>
            </a:xfrm>
            <a:custGeom>
              <a:avLst/>
              <a:gdLst/>
              <a:ahLst/>
              <a:cxnLst/>
              <a:rect l="l" t="t" r="r" b="b"/>
              <a:pathLst>
                <a:path w="30867" h="30868" extrusionOk="0">
                  <a:moveTo>
                    <a:pt x="15433" y="1"/>
                  </a:moveTo>
                  <a:cubicBezTo>
                    <a:pt x="11341" y="1"/>
                    <a:pt x="7414" y="1627"/>
                    <a:pt x="4520" y="4521"/>
                  </a:cubicBezTo>
                  <a:cubicBezTo>
                    <a:pt x="1626" y="7415"/>
                    <a:pt x="1" y="11341"/>
                    <a:pt x="1" y="15435"/>
                  </a:cubicBezTo>
                  <a:cubicBezTo>
                    <a:pt x="1" y="19527"/>
                    <a:pt x="1626" y="23453"/>
                    <a:pt x="4520" y="26347"/>
                  </a:cubicBezTo>
                  <a:cubicBezTo>
                    <a:pt x="7414" y="29241"/>
                    <a:pt x="11341" y="30867"/>
                    <a:pt x="15433" y="30867"/>
                  </a:cubicBezTo>
                  <a:cubicBezTo>
                    <a:pt x="19526" y="30867"/>
                    <a:pt x="23453" y="29241"/>
                    <a:pt x="26347" y="26347"/>
                  </a:cubicBezTo>
                  <a:cubicBezTo>
                    <a:pt x="29241" y="23453"/>
                    <a:pt x="30866" y="19527"/>
                    <a:pt x="30866" y="15435"/>
                  </a:cubicBezTo>
                  <a:cubicBezTo>
                    <a:pt x="30866" y="11341"/>
                    <a:pt x="29241" y="7415"/>
                    <a:pt x="26347" y="4521"/>
                  </a:cubicBezTo>
                  <a:cubicBezTo>
                    <a:pt x="23453" y="1627"/>
                    <a:pt x="19526" y="1"/>
                    <a:pt x="15433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907924" y="2327899"/>
              <a:ext cx="407825" cy="547598"/>
            </a:xfrm>
            <a:custGeom>
              <a:avLst/>
              <a:gdLst/>
              <a:ahLst/>
              <a:cxnLst/>
              <a:rect l="l" t="t" r="r" b="b"/>
              <a:pathLst>
                <a:path w="22989" h="30868" extrusionOk="0">
                  <a:moveTo>
                    <a:pt x="15433" y="1"/>
                  </a:moveTo>
                  <a:cubicBezTo>
                    <a:pt x="6968" y="1"/>
                    <a:pt x="1" y="6968"/>
                    <a:pt x="1" y="15435"/>
                  </a:cubicBezTo>
                  <a:cubicBezTo>
                    <a:pt x="1" y="23900"/>
                    <a:pt x="6967" y="30867"/>
                    <a:pt x="15433" y="30867"/>
                  </a:cubicBezTo>
                  <a:cubicBezTo>
                    <a:pt x="18079" y="30867"/>
                    <a:pt x="20681" y="30187"/>
                    <a:pt x="22988" y="28892"/>
                  </a:cubicBezTo>
                  <a:lnTo>
                    <a:pt x="15433" y="15435"/>
                  </a:lnTo>
                  <a:lnTo>
                    <a:pt x="15433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955531" y="1751225"/>
              <a:ext cx="835980" cy="1102754"/>
            </a:xfrm>
            <a:custGeom>
              <a:avLst/>
              <a:gdLst/>
              <a:ahLst/>
              <a:cxnLst/>
              <a:rect l="l" t="t" r="r" b="b"/>
              <a:pathLst>
                <a:path w="47124" h="62162" extrusionOk="0">
                  <a:moveTo>
                    <a:pt x="28942" y="0"/>
                  </a:moveTo>
                  <a:cubicBezTo>
                    <a:pt x="25278" y="0"/>
                    <a:pt x="21471" y="1262"/>
                    <a:pt x="19505" y="3591"/>
                  </a:cubicBezTo>
                  <a:cubicBezTo>
                    <a:pt x="15142" y="8761"/>
                    <a:pt x="14304" y="24800"/>
                    <a:pt x="12709" y="28410"/>
                  </a:cubicBezTo>
                  <a:cubicBezTo>
                    <a:pt x="11113" y="32019"/>
                    <a:pt x="1504" y="36014"/>
                    <a:pt x="668" y="46183"/>
                  </a:cubicBezTo>
                  <a:cubicBezTo>
                    <a:pt x="1" y="54296"/>
                    <a:pt x="8445" y="62161"/>
                    <a:pt x="18462" y="62161"/>
                  </a:cubicBezTo>
                  <a:cubicBezTo>
                    <a:pt x="23118" y="62161"/>
                    <a:pt x="28114" y="60462"/>
                    <a:pt x="32693" y="56299"/>
                  </a:cubicBezTo>
                  <a:cubicBezTo>
                    <a:pt x="47123" y="43178"/>
                    <a:pt x="40401" y="6743"/>
                    <a:pt x="36613" y="2694"/>
                  </a:cubicBezTo>
                  <a:cubicBezTo>
                    <a:pt x="34899" y="862"/>
                    <a:pt x="31969" y="0"/>
                    <a:pt x="28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5468483" y="2213298"/>
              <a:ext cx="409617" cy="909459"/>
            </a:xfrm>
            <a:custGeom>
              <a:avLst/>
              <a:gdLst/>
              <a:ahLst/>
              <a:cxnLst/>
              <a:rect l="l" t="t" r="r" b="b"/>
              <a:pathLst>
                <a:path w="23090" h="51266" extrusionOk="0">
                  <a:moveTo>
                    <a:pt x="5554" y="0"/>
                  </a:moveTo>
                  <a:cubicBezTo>
                    <a:pt x="3937" y="0"/>
                    <a:pt x="2414" y="980"/>
                    <a:pt x="1689" y="3514"/>
                  </a:cubicBezTo>
                  <a:cubicBezTo>
                    <a:pt x="0" y="9428"/>
                    <a:pt x="7394" y="27249"/>
                    <a:pt x="7987" y="28709"/>
                  </a:cubicBezTo>
                  <a:cubicBezTo>
                    <a:pt x="8580" y="30169"/>
                    <a:pt x="14685" y="47411"/>
                    <a:pt x="16532" y="49900"/>
                  </a:cubicBezTo>
                  <a:cubicBezTo>
                    <a:pt x="17247" y="50864"/>
                    <a:pt x="18151" y="51265"/>
                    <a:pt x="19046" y="51265"/>
                  </a:cubicBezTo>
                  <a:cubicBezTo>
                    <a:pt x="20764" y="51265"/>
                    <a:pt x="22448" y="49786"/>
                    <a:pt x="22703" y="47960"/>
                  </a:cubicBezTo>
                  <a:cubicBezTo>
                    <a:pt x="23090" y="45183"/>
                    <a:pt x="17082" y="27360"/>
                    <a:pt x="16553" y="24883"/>
                  </a:cubicBezTo>
                  <a:cubicBezTo>
                    <a:pt x="16026" y="22406"/>
                    <a:pt x="13770" y="6973"/>
                    <a:pt x="9914" y="2280"/>
                  </a:cubicBezTo>
                  <a:cubicBezTo>
                    <a:pt x="8814" y="941"/>
                    <a:pt x="7139" y="0"/>
                    <a:pt x="5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5465183" y="2202530"/>
              <a:ext cx="303904" cy="475805"/>
            </a:xfrm>
            <a:custGeom>
              <a:avLst/>
              <a:gdLst/>
              <a:ahLst/>
              <a:cxnLst/>
              <a:rect l="l" t="t" r="r" b="b"/>
              <a:pathLst>
                <a:path w="17131" h="26821" extrusionOk="0">
                  <a:moveTo>
                    <a:pt x="5767" y="1"/>
                  </a:moveTo>
                  <a:cubicBezTo>
                    <a:pt x="3615" y="1"/>
                    <a:pt x="1625" y="1337"/>
                    <a:pt x="997" y="4618"/>
                  </a:cubicBezTo>
                  <a:cubicBezTo>
                    <a:pt x="0" y="9830"/>
                    <a:pt x="4653" y="21370"/>
                    <a:pt x="6437" y="26386"/>
                  </a:cubicBezTo>
                  <a:cubicBezTo>
                    <a:pt x="6545" y="26692"/>
                    <a:pt x="7009" y="26820"/>
                    <a:pt x="7685" y="26820"/>
                  </a:cubicBezTo>
                  <a:cubicBezTo>
                    <a:pt x="10456" y="26820"/>
                    <a:pt x="16799" y="24666"/>
                    <a:pt x="16947" y="23703"/>
                  </a:cubicBezTo>
                  <a:cubicBezTo>
                    <a:pt x="17130" y="22504"/>
                    <a:pt x="13905" y="6555"/>
                    <a:pt x="11138" y="2868"/>
                  </a:cubicBezTo>
                  <a:cubicBezTo>
                    <a:pt x="9819" y="1109"/>
                    <a:pt x="7726" y="1"/>
                    <a:pt x="57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5534848" y="2557313"/>
              <a:ext cx="264220" cy="165940"/>
            </a:xfrm>
            <a:custGeom>
              <a:avLst/>
              <a:gdLst/>
              <a:ahLst/>
              <a:cxnLst/>
              <a:rect l="l" t="t" r="r" b="b"/>
              <a:pathLst>
                <a:path w="14894" h="9354" extrusionOk="0">
                  <a:moveTo>
                    <a:pt x="12886" y="0"/>
                  </a:moveTo>
                  <a:cubicBezTo>
                    <a:pt x="12878" y="0"/>
                    <a:pt x="12871" y="2"/>
                    <a:pt x="12864" y="6"/>
                  </a:cubicBezTo>
                  <a:cubicBezTo>
                    <a:pt x="11906" y="579"/>
                    <a:pt x="5506" y="2893"/>
                    <a:pt x="1420" y="2893"/>
                  </a:cubicBezTo>
                  <a:cubicBezTo>
                    <a:pt x="1239" y="2893"/>
                    <a:pt x="1062" y="2889"/>
                    <a:pt x="891" y="2879"/>
                  </a:cubicBezTo>
                  <a:cubicBezTo>
                    <a:pt x="887" y="2879"/>
                    <a:pt x="883" y="2879"/>
                    <a:pt x="879" y="2879"/>
                  </a:cubicBezTo>
                  <a:cubicBezTo>
                    <a:pt x="1" y="2879"/>
                    <a:pt x="1562" y="8425"/>
                    <a:pt x="2058" y="8871"/>
                  </a:cubicBezTo>
                  <a:cubicBezTo>
                    <a:pt x="2258" y="9050"/>
                    <a:pt x="3429" y="9354"/>
                    <a:pt x="5086" y="9354"/>
                  </a:cubicBezTo>
                  <a:cubicBezTo>
                    <a:pt x="7580" y="9354"/>
                    <a:pt x="11173" y="8665"/>
                    <a:pt x="14200" y="5826"/>
                  </a:cubicBezTo>
                  <a:cubicBezTo>
                    <a:pt x="14893" y="5175"/>
                    <a:pt x="13281" y="0"/>
                    <a:pt x="1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727753" y="3009612"/>
              <a:ext cx="153362" cy="213909"/>
            </a:xfrm>
            <a:custGeom>
              <a:avLst/>
              <a:gdLst/>
              <a:ahLst/>
              <a:cxnLst/>
              <a:rect l="l" t="t" r="r" b="b"/>
              <a:pathLst>
                <a:path w="8645" h="12058" extrusionOk="0">
                  <a:moveTo>
                    <a:pt x="7723" y="1"/>
                  </a:moveTo>
                  <a:lnTo>
                    <a:pt x="789" y="2915"/>
                  </a:lnTo>
                  <a:cubicBezTo>
                    <a:pt x="1254" y="3483"/>
                    <a:pt x="221" y="5746"/>
                    <a:pt x="1734" y="7184"/>
                  </a:cubicBezTo>
                  <a:cubicBezTo>
                    <a:pt x="3636" y="8999"/>
                    <a:pt x="0" y="10704"/>
                    <a:pt x="51" y="11374"/>
                  </a:cubicBezTo>
                  <a:cubicBezTo>
                    <a:pt x="67" y="11544"/>
                    <a:pt x="325" y="11698"/>
                    <a:pt x="716" y="11816"/>
                  </a:cubicBezTo>
                  <a:cubicBezTo>
                    <a:pt x="745" y="11824"/>
                    <a:pt x="783" y="11832"/>
                    <a:pt x="819" y="11838"/>
                  </a:cubicBezTo>
                  <a:cubicBezTo>
                    <a:pt x="1099" y="11919"/>
                    <a:pt x="1432" y="11978"/>
                    <a:pt x="1801" y="12015"/>
                  </a:cubicBezTo>
                  <a:cubicBezTo>
                    <a:pt x="1829" y="12015"/>
                    <a:pt x="1860" y="12023"/>
                    <a:pt x="1896" y="12023"/>
                  </a:cubicBezTo>
                  <a:lnTo>
                    <a:pt x="1904" y="12023"/>
                  </a:lnTo>
                  <a:cubicBezTo>
                    <a:pt x="2171" y="12046"/>
                    <a:pt x="2439" y="12057"/>
                    <a:pt x="2708" y="12057"/>
                  </a:cubicBezTo>
                  <a:cubicBezTo>
                    <a:pt x="2818" y="12057"/>
                    <a:pt x="2929" y="12055"/>
                    <a:pt x="3040" y="12051"/>
                  </a:cubicBezTo>
                  <a:cubicBezTo>
                    <a:pt x="3104" y="12050"/>
                    <a:pt x="3168" y="12045"/>
                    <a:pt x="3232" y="12037"/>
                  </a:cubicBezTo>
                  <a:cubicBezTo>
                    <a:pt x="3977" y="11992"/>
                    <a:pt x="4662" y="11837"/>
                    <a:pt x="5053" y="11542"/>
                  </a:cubicBezTo>
                  <a:cubicBezTo>
                    <a:pt x="6544" y="10400"/>
                    <a:pt x="7598" y="8143"/>
                    <a:pt x="8122" y="6040"/>
                  </a:cubicBezTo>
                  <a:cubicBezTo>
                    <a:pt x="8645" y="3946"/>
                    <a:pt x="7723" y="1"/>
                    <a:pt x="77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740437" y="3172181"/>
              <a:ext cx="46355" cy="47454"/>
            </a:xfrm>
            <a:custGeom>
              <a:avLst/>
              <a:gdLst/>
              <a:ahLst/>
              <a:cxnLst/>
              <a:rect l="l" t="t" r="r" b="b"/>
              <a:pathLst>
                <a:path w="2613" h="2675" extrusionOk="0">
                  <a:moveTo>
                    <a:pt x="2533" y="0"/>
                  </a:moveTo>
                  <a:cubicBezTo>
                    <a:pt x="2519" y="0"/>
                    <a:pt x="2505" y="6"/>
                    <a:pt x="2493" y="19"/>
                  </a:cubicBezTo>
                  <a:cubicBezTo>
                    <a:pt x="1676" y="926"/>
                    <a:pt x="893" y="1818"/>
                    <a:pt x="1" y="2652"/>
                  </a:cubicBezTo>
                  <a:cubicBezTo>
                    <a:pt x="31" y="2660"/>
                    <a:pt x="68" y="2666"/>
                    <a:pt x="104" y="2674"/>
                  </a:cubicBezTo>
                  <a:cubicBezTo>
                    <a:pt x="1093" y="2032"/>
                    <a:pt x="2022" y="1125"/>
                    <a:pt x="2590" y="93"/>
                  </a:cubicBezTo>
                  <a:cubicBezTo>
                    <a:pt x="2613" y="49"/>
                    <a:pt x="2573" y="0"/>
                    <a:pt x="2533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759685" y="3174665"/>
              <a:ext cx="47384" cy="48235"/>
            </a:xfrm>
            <a:custGeom>
              <a:avLst/>
              <a:gdLst/>
              <a:ahLst/>
              <a:cxnLst/>
              <a:rect l="l" t="t" r="r" b="b"/>
              <a:pathLst>
                <a:path w="2671" h="2719" extrusionOk="0">
                  <a:moveTo>
                    <a:pt x="2591" y="0"/>
                  </a:moveTo>
                  <a:cubicBezTo>
                    <a:pt x="2577" y="0"/>
                    <a:pt x="2563" y="6"/>
                    <a:pt x="2552" y="19"/>
                  </a:cubicBezTo>
                  <a:cubicBezTo>
                    <a:pt x="1712" y="948"/>
                    <a:pt x="915" y="1863"/>
                    <a:pt x="1" y="2711"/>
                  </a:cubicBezTo>
                  <a:cubicBezTo>
                    <a:pt x="31" y="2711"/>
                    <a:pt x="60" y="2719"/>
                    <a:pt x="96" y="2719"/>
                  </a:cubicBezTo>
                  <a:lnTo>
                    <a:pt x="104" y="2719"/>
                  </a:lnTo>
                  <a:cubicBezTo>
                    <a:pt x="1114" y="2070"/>
                    <a:pt x="2065" y="1139"/>
                    <a:pt x="2649" y="93"/>
                  </a:cubicBezTo>
                  <a:cubicBezTo>
                    <a:pt x="2670" y="49"/>
                    <a:pt x="2631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781665" y="3177095"/>
              <a:ext cx="45681" cy="46319"/>
            </a:xfrm>
            <a:custGeom>
              <a:avLst/>
              <a:gdLst/>
              <a:ahLst/>
              <a:cxnLst/>
              <a:rect l="l" t="t" r="r" b="b"/>
              <a:pathLst>
                <a:path w="2575" h="2611" extrusionOk="0">
                  <a:moveTo>
                    <a:pt x="2496" y="1"/>
                  </a:moveTo>
                  <a:cubicBezTo>
                    <a:pt x="2482" y="1"/>
                    <a:pt x="2468" y="7"/>
                    <a:pt x="2457" y="22"/>
                  </a:cubicBezTo>
                  <a:cubicBezTo>
                    <a:pt x="1653" y="915"/>
                    <a:pt x="879" y="1785"/>
                    <a:pt x="1" y="2610"/>
                  </a:cubicBezTo>
                  <a:cubicBezTo>
                    <a:pt x="65" y="2609"/>
                    <a:pt x="129" y="2604"/>
                    <a:pt x="193" y="2596"/>
                  </a:cubicBezTo>
                  <a:cubicBezTo>
                    <a:pt x="1136" y="1955"/>
                    <a:pt x="2006" y="1077"/>
                    <a:pt x="2553" y="96"/>
                  </a:cubicBezTo>
                  <a:cubicBezTo>
                    <a:pt x="2575" y="52"/>
                    <a:pt x="2536" y="1"/>
                    <a:pt x="2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5714572" y="3061270"/>
              <a:ext cx="56431" cy="113412"/>
            </a:xfrm>
            <a:custGeom>
              <a:avLst/>
              <a:gdLst/>
              <a:ahLst/>
              <a:cxnLst/>
              <a:rect l="l" t="t" r="r" b="b"/>
              <a:pathLst>
                <a:path w="3181" h="6393" extrusionOk="0">
                  <a:moveTo>
                    <a:pt x="1817" y="0"/>
                  </a:moveTo>
                  <a:cubicBezTo>
                    <a:pt x="1817" y="0"/>
                    <a:pt x="0" y="5546"/>
                    <a:pt x="747" y="6266"/>
                  </a:cubicBezTo>
                  <a:cubicBezTo>
                    <a:pt x="838" y="6354"/>
                    <a:pt x="929" y="6392"/>
                    <a:pt x="1019" y="6392"/>
                  </a:cubicBezTo>
                  <a:cubicBezTo>
                    <a:pt x="1638" y="6392"/>
                    <a:pt x="2224" y="4587"/>
                    <a:pt x="2668" y="4587"/>
                  </a:cubicBezTo>
                  <a:cubicBezTo>
                    <a:pt x="2688" y="4587"/>
                    <a:pt x="2708" y="4591"/>
                    <a:pt x="2728" y="4599"/>
                  </a:cubicBezTo>
                  <a:cubicBezTo>
                    <a:pt x="2739" y="4604"/>
                    <a:pt x="2749" y="4606"/>
                    <a:pt x="2758" y="4606"/>
                  </a:cubicBezTo>
                  <a:cubicBezTo>
                    <a:pt x="3180" y="4606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120105" y="2971896"/>
              <a:ext cx="869970" cy="1733553"/>
            </a:xfrm>
            <a:custGeom>
              <a:avLst/>
              <a:gdLst/>
              <a:ahLst/>
              <a:cxnLst/>
              <a:rect l="l" t="t" r="r" b="b"/>
              <a:pathLst>
                <a:path w="49040" h="97720" extrusionOk="0">
                  <a:moveTo>
                    <a:pt x="11327" y="0"/>
                  </a:moveTo>
                  <a:cubicBezTo>
                    <a:pt x="7621" y="0"/>
                    <a:pt x="4155" y="2416"/>
                    <a:pt x="3318" y="6761"/>
                  </a:cubicBezTo>
                  <a:cubicBezTo>
                    <a:pt x="0" y="24027"/>
                    <a:pt x="25062" y="47799"/>
                    <a:pt x="25909" y="50278"/>
                  </a:cubicBezTo>
                  <a:cubicBezTo>
                    <a:pt x="26765" y="52755"/>
                    <a:pt x="20872" y="67964"/>
                    <a:pt x="32592" y="91624"/>
                  </a:cubicBezTo>
                  <a:cubicBezTo>
                    <a:pt x="32754" y="91941"/>
                    <a:pt x="32754" y="92413"/>
                    <a:pt x="32695" y="92929"/>
                  </a:cubicBezTo>
                  <a:cubicBezTo>
                    <a:pt x="32577" y="94072"/>
                    <a:pt x="32186" y="95451"/>
                    <a:pt x="32650" y="95997"/>
                  </a:cubicBezTo>
                  <a:cubicBezTo>
                    <a:pt x="33172" y="96608"/>
                    <a:pt x="42149" y="97720"/>
                    <a:pt x="46504" y="97720"/>
                  </a:cubicBezTo>
                  <a:cubicBezTo>
                    <a:pt x="47822" y="97720"/>
                    <a:pt x="48717" y="97618"/>
                    <a:pt x="48825" y="97369"/>
                  </a:cubicBezTo>
                  <a:cubicBezTo>
                    <a:pt x="49040" y="96875"/>
                    <a:pt x="47623" y="95909"/>
                    <a:pt x="46008" y="94950"/>
                  </a:cubicBezTo>
                  <a:cubicBezTo>
                    <a:pt x="44112" y="93822"/>
                    <a:pt x="41922" y="92693"/>
                    <a:pt x="41752" y="92325"/>
                  </a:cubicBezTo>
                  <a:cubicBezTo>
                    <a:pt x="41442" y="91654"/>
                    <a:pt x="39531" y="46804"/>
                    <a:pt x="38485" y="43941"/>
                  </a:cubicBezTo>
                  <a:cubicBezTo>
                    <a:pt x="37430" y="41072"/>
                    <a:pt x="26029" y="16888"/>
                    <a:pt x="19781" y="5441"/>
                  </a:cubicBezTo>
                  <a:cubicBezTo>
                    <a:pt x="17747" y="1717"/>
                    <a:pt x="14452" y="0"/>
                    <a:pt x="11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691067" y="4620439"/>
              <a:ext cx="299008" cy="85010"/>
            </a:xfrm>
            <a:custGeom>
              <a:avLst/>
              <a:gdLst/>
              <a:ahLst/>
              <a:cxnLst/>
              <a:rect l="l" t="t" r="r" b="b"/>
              <a:pathLst>
                <a:path w="16855" h="4792" extrusionOk="0">
                  <a:moveTo>
                    <a:pt x="510" y="1"/>
                  </a:moveTo>
                  <a:cubicBezTo>
                    <a:pt x="392" y="1144"/>
                    <a:pt x="1" y="2523"/>
                    <a:pt x="465" y="3069"/>
                  </a:cubicBezTo>
                  <a:cubicBezTo>
                    <a:pt x="987" y="3680"/>
                    <a:pt x="9964" y="4792"/>
                    <a:pt x="14319" y="4792"/>
                  </a:cubicBezTo>
                  <a:cubicBezTo>
                    <a:pt x="15637" y="4792"/>
                    <a:pt x="16532" y="4690"/>
                    <a:pt x="16640" y="4441"/>
                  </a:cubicBezTo>
                  <a:cubicBezTo>
                    <a:pt x="16855" y="3947"/>
                    <a:pt x="15438" y="2981"/>
                    <a:pt x="13823" y="2022"/>
                  </a:cubicBezTo>
                  <a:lnTo>
                    <a:pt x="13823" y="2022"/>
                  </a:lnTo>
                  <a:cubicBezTo>
                    <a:pt x="13860" y="2234"/>
                    <a:pt x="13860" y="2451"/>
                    <a:pt x="13823" y="2663"/>
                  </a:cubicBezTo>
                  <a:cubicBezTo>
                    <a:pt x="13771" y="2946"/>
                    <a:pt x="13287" y="3067"/>
                    <a:pt x="12528" y="3067"/>
                  </a:cubicBezTo>
                  <a:cubicBezTo>
                    <a:pt x="9623" y="3067"/>
                    <a:pt x="2691" y="1293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151966" y="2989938"/>
              <a:ext cx="580950" cy="1734582"/>
            </a:xfrm>
            <a:custGeom>
              <a:avLst/>
              <a:gdLst/>
              <a:ahLst/>
              <a:cxnLst/>
              <a:rect l="l" t="t" r="r" b="b"/>
              <a:pathLst>
                <a:path w="32748" h="97778" extrusionOk="0">
                  <a:moveTo>
                    <a:pt x="21207" y="0"/>
                  </a:moveTo>
                  <a:cubicBezTo>
                    <a:pt x="18391" y="0"/>
                    <a:pt x="15616" y="1460"/>
                    <a:pt x="14007" y="4488"/>
                  </a:cubicBezTo>
                  <a:cubicBezTo>
                    <a:pt x="5768" y="20020"/>
                    <a:pt x="10349" y="42281"/>
                    <a:pt x="10437" y="44899"/>
                  </a:cubicBezTo>
                  <a:cubicBezTo>
                    <a:pt x="10518" y="47517"/>
                    <a:pt x="1" y="64509"/>
                    <a:pt x="5452" y="90345"/>
                  </a:cubicBezTo>
                  <a:cubicBezTo>
                    <a:pt x="5584" y="90988"/>
                    <a:pt x="5525" y="91681"/>
                    <a:pt x="5415" y="92352"/>
                  </a:cubicBezTo>
                  <a:cubicBezTo>
                    <a:pt x="5194" y="93628"/>
                    <a:pt x="4758" y="94823"/>
                    <a:pt x="5024" y="95450"/>
                  </a:cubicBezTo>
                  <a:cubicBezTo>
                    <a:pt x="5366" y="96244"/>
                    <a:pt x="15345" y="97778"/>
                    <a:pt x="19192" y="97778"/>
                  </a:cubicBezTo>
                  <a:cubicBezTo>
                    <a:pt x="19989" y="97778"/>
                    <a:pt x="20522" y="97712"/>
                    <a:pt x="20653" y="97560"/>
                  </a:cubicBezTo>
                  <a:cubicBezTo>
                    <a:pt x="21006" y="97139"/>
                    <a:pt x="19546" y="95936"/>
                    <a:pt x="17901" y="94794"/>
                  </a:cubicBezTo>
                  <a:cubicBezTo>
                    <a:pt x="16086" y="93539"/>
                    <a:pt x="14066" y="92345"/>
                    <a:pt x="14066" y="92345"/>
                  </a:cubicBezTo>
                  <a:cubicBezTo>
                    <a:pt x="13963" y="91608"/>
                    <a:pt x="24244" y="51388"/>
                    <a:pt x="24074" y="48342"/>
                  </a:cubicBezTo>
                  <a:cubicBezTo>
                    <a:pt x="23912" y="45296"/>
                    <a:pt x="32748" y="20824"/>
                    <a:pt x="30130" y="8051"/>
                  </a:cubicBezTo>
                  <a:cubicBezTo>
                    <a:pt x="29052" y="2778"/>
                    <a:pt x="25091" y="0"/>
                    <a:pt x="21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236373" y="4628262"/>
              <a:ext cx="288240" cy="96257"/>
            </a:xfrm>
            <a:custGeom>
              <a:avLst/>
              <a:gdLst/>
              <a:ahLst/>
              <a:cxnLst/>
              <a:rect l="l" t="t" r="r" b="b"/>
              <a:pathLst>
                <a:path w="16248" h="5426" extrusionOk="0">
                  <a:moveTo>
                    <a:pt x="657" y="0"/>
                  </a:moveTo>
                  <a:cubicBezTo>
                    <a:pt x="436" y="1276"/>
                    <a:pt x="0" y="2471"/>
                    <a:pt x="266" y="3098"/>
                  </a:cubicBezTo>
                  <a:cubicBezTo>
                    <a:pt x="608" y="3892"/>
                    <a:pt x="10587" y="5426"/>
                    <a:pt x="14434" y="5426"/>
                  </a:cubicBezTo>
                  <a:cubicBezTo>
                    <a:pt x="15231" y="5426"/>
                    <a:pt x="15764" y="5360"/>
                    <a:pt x="15895" y="5208"/>
                  </a:cubicBezTo>
                  <a:cubicBezTo>
                    <a:pt x="16248" y="4787"/>
                    <a:pt x="14788" y="3584"/>
                    <a:pt x="13143" y="2441"/>
                  </a:cubicBezTo>
                  <a:lnTo>
                    <a:pt x="13143" y="2441"/>
                  </a:lnTo>
                  <a:cubicBezTo>
                    <a:pt x="13224" y="2678"/>
                    <a:pt x="13254" y="2913"/>
                    <a:pt x="13210" y="3128"/>
                  </a:cubicBezTo>
                  <a:cubicBezTo>
                    <a:pt x="13148" y="3413"/>
                    <a:pt x="12774" y="3535"/>
                    <a:pt x="12188" y="3535"/>
                  </a:cubicBezTo>
                  <a:cubicBezTo>
                    <a:pt x="9496" y="3535"/>
                    <a:pt x="2341" y="964"/>
                    <a:pt x="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141251" y="2869980"/>
              <a:ext cx="708908" cy="1247530"/>
            </a:xfrm>
            <a:custGeom>
              <a:avLst/>
              <a:gdLst/>
              <a:ahLst/>
              <a:cxnLst/>
              <a:rect l="l" t="t" r="r" b="b"/>
              <a:pathLst>
                <a:path w="39961" h="70323" extrusionOk="0">
                  <a:moveTo>
                    <a:pt x="31080" y="0"/>
                  </a:moveTo>
                  <a:lnTo>
                    <a:pt x="7647" y="212"/>
                  </a:lnTo>
                  <a:cubicBezTo>
                    <a:pt x="7647" y="212"/>
                    <a:pt x="0" y="7893"/>
                    <a:pt x="0" y="23309"/>
                  </a:cubicBezTo>
                  <a:cubicBezTo>
                    <a:pt x="0" y="35294"/>
                    <a:pt x="5753" y="47848"/>
                    <a:pt x="6859" y="53194"/>
                  </a:cubicBezTo>
                  <a:cubicBezTo>
                    <a:pt x="7966" y="58542"/>
                    <a:pt x="4835" y="67209"/>
                    <a:pt x="4835" y="67209"/>
                  </a:cubicBezTo>
                  <a:cubicBezTo>
                    <a:pt x="4835" y="67209"/>
                    <a:pt x="12864" y="70323"/>
                    <a:pt x="23243" y="70323"/>
                  </a:cubicBezTo>
                  <a:cubicBezTo>
                    <a:pt x="28433" y="70323"/>
                    <a:pt x="34210" y="69544"/>
                    <a:pt x="39865" y="67209"/>
                  </a:cubicBezTo>
                  <a:cubicBezTo>
                    <a:pt x="39865" y="67209"/>
                    <a:pt x="39961" y="57942"/>
                    <a:pt x="39127" y="45266"/>
                  </a:cubicBezTo>
                  <a:cubicBezTo>
                    <a:pt x="38224" y="31531"/>
                    <a:pt x="36734" y="16450"/>
                    <a:pt x="31080" y="0"/>
                  </a:cubicBezTo>
                  <a:close/>
                </a:path>
              </a:pathLst>
            </a:custGeom>
            <a:solidFill>
              <a:srgbClr val="F8C3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5120176" y="2174430"/>
              <a:ext cx="652779" cy="765783"/>
            </a:xfrm>
            <a:custGeom>
              <a:avLst/>
              <a:gdLst/>
              <a:ahLst/>
              <a:cxnLst/>
              <a:rect l="l" t="t" r="r" b="b"/>
              <a:pathLst>
                <a:path w="36797" h="43167" extrusionOk="0">
                  <a:moveTo>
                    <a:pt x="18573" y="1"/>
                  </a:moveTo>
                  <a:cubicBezTo>
                    <a:pt x="16607" y="1"/>
                    <a:pt x="14631" y="483"/>
                    <a:pt x="12956" y="1663"/>
                  </a:cubicBezTo>
                  <a:cubicBezTo>
                    <a:pt x="0" y="10797"/>
                    <a:pt x="9175" y="40614"/>
                    <a:pt x="9175" y="40614"/>
                  </a:cubicBezTo>
                  <a:cubicBezTo>
                    <a:pt x="13946" y="42510"/>
                    <a:pt x="17971" y="43166"/>
                    <a:pt x="21258" y="43166"/>
                  </a:cubicBezTo>
                  <a:cubicBezTo>
                    <a:pt x="28642" y="43166"/>
                    <a:pt x="32294" y="39852"/>
                    <a:pt x="32294" y="39852"/>
                  </a:cubicBezTo>
                  <a:lnTo>
                    <a:pt x="31628" y="23340"/>
                  </a:lnTo>
                  <a:cubicBezTo>
                    <a:pt x="31628" y="23340"/>
                    <a:pt x="36797" y="20022"/>
                    <a:pt x="35364" y="14814"/>
                  </a:cubicBezTo>
                  <a:cubicBezTo>
                    <a:pt x="34828" y="12862"/>
                    <a:pt x="28980" y="4298"/>
                    <a:pt x="25765" y="2141"/>
                  </a:cubicBezTo>
                  <a:cubicBezTo>
                    <a:pt x="23912" y="896"/>
                    <a:pt x="21252" y="1"/>
                    <a:pt x="18573" y="1"/>
                  </a:cubicBezTo>
                  <a:close/>
                </a:path>
              </a:pathLst>
            </a:cu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5316398" y="1757079"/>
              <a:ext cx="371210" cy="551661"/>
            </a:xfrm>
            <a:custGeom>
              <a:avLst/>
              <a:gdLst/>
              <a:ahLst/>
              <a:cxnLst/>
              <a:rect l="l" t="t" r="r" b="b"/>
              <a:pathLst>
                <a:path w="20925" h="31097" extrusionOk="0">
                  <a:moveTo>
                    <a:pt x="11072" y="1"/>
                  </a:moveTo>
                  <a:cubicBezTo>
                    <a:pt x="7229" y="1"/>
                    <a:pt x="2963" y="1390"/>
                    <a:pt x="1698" y="2975"/>
                  </a:cubicBezTo>
                  <a:cubicBezTo>
                    <a:pt x="1" y="5091"/>
                    <a:pt x="1653" y="12983"/>
                    <a:pt x="2258" y="16199"/>
                  </a:cubicBezTo>
                  <a:cubicBezTo>
                    <a:pt x="2596" y="18049"/>
                    <a:pt x="3128" y="23161"/>
                    <a:pt x="3586" y="24599"/>
                  </a:cubicBezTo>
                  <a:cubicBezTo>
                    <a:pt x="3850" y="25422"/>
                    <a:pt x="9662" y="31097"/>
                    <a:pt x="11796" y="31097"/>
                  </a:cubicBezTo>
                  <a:cubicBezTo>
                    <a:pt x="11803" y="31097"/>
                    <a:pt x="11810" y="31097"/>
                    <a:pt x="11817" y="31097"/>
                  </a:cubicBezTo>
                  <a:cubicBezTo>
                    <a:pt x="15415" y="31030"/>
                    <a:pt x="11779" y="24532"/>
                    <a:pt x="11831" y="23855"/>
                  </a:cubicBezTo>
                  <a:cubicBezTo>
                    <a:pt x="11846" y="23699"/>
                    <a:pt x="11853" y="23530"/>
                    <a:pt x="11853" y="23368"/>
                  </a:cubicBezTo>
                  <a:cubicBezTo>
                    <a:pt x="11860" y="23087"/>
                    <a:pt x="11860" y="22800"/>
                    <a:pt x="11853" y="22527"/>
                  </a:cubicBezTo>
                  <a:cubicBezTo>
                    <a:pt x="11839" y="21464"/>
                    <a:pt x="11734" y="20550"/>
                    <a:pt x="11734" y="20550"/>
                  </a:cubicBezTo>
                  <a:lnTo>
                    <a:pt x="11734" y="20550"/>
                  </a:lnTo>
                  <a:cubicBezTo>
                    <a:pt x="11734" y="20550"/>
                    <a:pt x="12471" y="20683"/>
                    <a:pt x="13509" y="20683"/>
                  </a:cubicBezTo>
                  <a:cubicBezTo>
                    <a:pt x="15659" y="20683"/>
                    <a:pt x="19103" y="20112"/>
                    <a:pt x="19973" y="16605"/>
                  </a:cubicBezTo>
                  <a:cubicBezTo>
                    <a:pt x="20925" y="12806"/>
                    <a:pt x="19553" y="3770"/>
                    <a:pt x="16330" y="1359"/>
                  </a:cubicBezTo>
                  <a:cubicBezTo>
                    <a:pt x="15039" y="394"/>
                    <a:pt x="13115" y="1"/>
                    <a:pt x="1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538627" y="2011258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627966" y="1931658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2" y="0"/>
                  </a:moveTo>
                  <a:cubicBezTo>
                    <a:pt x="517" y="0"/>
                    <a:pt x="512" y="0"/>
                    <a:pt x="507" y="0"/>
                  </a:cubicBezTo>
                  <a:cubicBezTo>
                    <a:pt x="221" y="11"/>
                    <a:pt x="0" y="321"/>
                    <a:pt x="15" y="693"/>
                  </a:cubicBezTo>
                  <a:cubicBezTo>
                    <a:pt x="29" y="1058"/>
                    <a:pt x="264" y="1346"/>
                    <a:pt x="543" y="1346"/>
                  </a:cubicBezTo>
                  <a:cubicBezTo>
                    <a:pt x="548" y="1346"/>
                    <a:pt x="553" y="1346"/>
                    <a:pt x="558" y="1346"/>
                  </a:cubicBezTo>
                  <a:cubicBezTo>
                    <a:pt x="844" y="1335"/>
                    <a:pt x="1065" y="1025"/>
                    <a:pt x="1051" y="653"/>
                  </a:cubicBezTo>
                  <a:cubicBezTo>
                    <a:pt x="1037" y="288"/>
                    <a:pt x="802" y="0"/>
                    <a:pt x="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515441" y="1947873"/>
              <a:ext cx="18911" cy="23878"/>
            </a:xfrm>
            <a:custGeom>
              <a:avLst/>
              <a:gdLst/>
              <a:ahLst/>
              <a:cxnLst/>
              <a:rect l="l" t="t" r="r" b="b"/>
              <a:pathLst>
                <a:path w="1066" h="1346" extrusionOk="0">
                  <a:moveTo>
                    <a:pt x="523" y="1"/>
                  </a:moveTo>
                  <a:cubicBezTo>
                    <a:pt x="518" y="1"/>
                    <a:pt x="512" y="1"/>
                    <a:pt x="507" y="1"/>
                  </a:cubicBezTo>
                  <a:cubicBezTo>
                    <a:pt x="221" y="12"/>
                    <a:pt x="0" y="322"/>
                    <a:pt x="15" y="692"/>
                  </a:cubicBezTo>
                  <a:cubicBezTo>
                    <a:pt x="29" y="1057"/>
                    <a:pt x="264" y="1345"/>
                    <a:pt x="543" y="1345"/>
                  </a:cubicBezTo>
                  <a:cubicBezTo>
                    <a:pt x="548" y="1345"/>
                    <a:pt x="553" y="1345"/>
                    <a:pt x="558" y="1345"/>
                  </a:cubicBezTo>
                  <a:cubicBezTo>
                    <a:pt x="844" y="1334"/>
                    <a:pt x="1065" y="1024"/>
                    <a:pt x="1051" y="653"/>
                  </a:cubicBezTo>
                  <a:cubicBezTo>
                    <a:pt x="1035" y="288"/>
                    <a:pt x="802" y="1"/>
                    <a:pt x="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609215" y="1870437"/>
              <a:ext cx="47135" cy="22920"/>
            </a:xfrm>
            <a:custGeom>
              <a:avLst/>
              <a:gdLst/>
              <a:ahLst/>
              <a:cxnLst/>
              <a:rect l="l" t="t" r="r" b="b"/>
              <a:pathLst>
                <a:path w="2657" h="1292" extrusionOk="0">
                  <a:moveTo>
                    <a:pt x="1302" y="1"/>
                  </a:moveTo>
                  <a:cubicBezTo>
                    <a:pt x="587" y="1"/>
                    <a:pt x="9" y="276"/>
                    <a:pt x="4" y="628"/>
                  </a:cubicBezTo>
                  <a:cubicBezTo>
                    <a:pt x="0" y="984"/>
                    <a:pt x="588" y="1282"/>
                    <a:pt x="1319" y="1291"/>
                  </a:cubicBezTo>
                  <a:cubicBezTo>
                    <a:pt x="1331" y="1291"/>
                    <a:pt x="1342" y="1292"/>
                    <a:pt x="1354" y="1292"/>
                  </a:cubicBezTo>
                  <a:cubicBezTo>
                    <a:pt x="2068" y="1292"/>
                    <a:pt x="2646" y="1016"/>
                    <a:pt x="2651" y="665"/>
                  </a:cubicBezTo>
                  <a:cubicBezTo>
                    <a:pt x="2656" y="309"/>
                    <a:pt x="2067" y="10"/>
                    <a:pt x="1337" y="1"/>
                  </a:cubicBezTo>
                  <a:cubicBezTo>
                    <a:pt x="1326" y="1"/>
                    <a:pt x="1314" y="1"/>
                    <a:pt x="1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489221" y="1887911"/>
              <a:ext cx="48483" cy="26805"/>
            </a:xfrm>
            <a:custGeom>
              <a:avLst/>
              <a:gdLst/>
              <a:ahLst/>
              <a:cxnLst/>
              <a:rect l="l" t="t" r="r" b="b"/>
              <a:pathLst>
                <a:path w="2733" h="1511" extrusionOk="0">
                  <a:moveTo>
                    <a:pt x="1931" y="1"/>
                  </a:moveTo>
                  <a:cubicBezTo>
                    <a:pt x="1697" y="1"/>
                    <a:pt x="1426" y="49"/>
                    <a:pt x="1148" y="149"/>
                  </a:cubicBezTo>
                  <a:cubicBezTo>
                    <a:pt x="462" y="397"/>
                    <a:pt x="1" y="869"/>
                    <a:pt x="123" y="1205"/>
                  </a:cubicBezTo>
                  <a:cubicBezTo>
                    <a:pt x="194" y="1405"/>
                    <a:pt x="457" y="1511"/>
                    <a:pt x="803" y="1511"/>
                  </a:cubicBezTo>
                  <a:cubicBezTo>
                    <a:pt x="1037" y="1511"/>
                    <a:pt x="1309" y="1462"/>
                    <a:pt x="1587" y="1362"/>
                  </a:cubicBezTo>
                  <a:cubicBezTo>
                    <a:pt x="2274" y="1114"/>
                    <a:pt x="2733" y="641"/>
                    <a:pt x="2613" y="306"/>
                  </a:cubicBezTo>
                  <a:cubicBezTo>
                    <a:pt x="2540" y="106"/>
                    <a:pt x="2277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587181" y="1895220"/>
              <a:ext cx="36225" cy="100320"/>
            </a:xfrm>
            <a:custGeom>
              <a:avLst/>
              <a:gdLst/>
              <a:ahLst/>
              <a:cxnLst/>
              <a:rect l="l" t="t" r="r" b="b"/>
              <a:pathLst>
                <a:path w="2042" h="5655" extrusionOk="0">
                  <a:moveTo>
                    <a:pt x="279" y="1"/>
                  </a:moveTo>
                  <a:cubicBezTo>
                    <a:pt x="233" y="1"/>
                    <a:pt x="187" y="41"/>
                    <a:pt x="199" y="102"/>
                  </a:cubicBezTo>
                  <a:cubicBezTo>
                    <a:pt x="403" y="1037"/>
                    <a:pt x="1380" y="4869"/>
                    <a:pt x="1148" y="5182"/>
                  </a:cubicBezTo>
                  <a:cubicBezTo>
                    <a:pt x="1084" y="5268"/>
                    <a:pt x="981" y="5299"/>
                    <a:pt x="865" y="5299"/>
                  </a:cubicBezTo>
                  <a:cubicBezTo>
                    <a:pt x="641" y="5299"/>
                    <a:pt x="370" y="5184"/>
                    <a:pt x="237" y="5127"/>
                  </a:cubicBezTo>
                  <a:cubicBezTo>
                    <a:pt x="216" y="5117"/>
                    <a:pt x="195" y="5113"/>
                    <a:pt x="176" y="5113"/>
                  </a:cubicBezTo>
                  <a:cubicBezTo>
                    <a:pt x="59" y="5113"/>
                    <a:pt x="1" y="5273"/>
                    <a:pt x="116" y="5354"/>
                  </a:cubicBezTo>
                  <a:cubicBezTo>
                    <a:pt x="347" y="5518"/>
                    <a:pt x="712" y="5655"/>
                    <a:pt x="1060" y="5655"/>
                  </a:cubicBezTo>
                  <a:cubicBezTo>
                    <a:pt x="1148" y="5655"/>
                    <a:pt x="1235" y="5646"/>
                    <a:pt x="1318" y="5626"/>
                  </a:cubicBezTo>
                  <a:cubicBezTo>
                    <a:pt x="2042" y="5460"/>
                    <a:pt x="916" y="1510"/>
                    <a:pt x="351" y="54"/>
                  </a:cubicBezTo>
                  <a:cubicBezTo>
                    <a:pt x="337" y="17"/>
                    <a:pt x="308" y="1"/>
                    <a:pt x="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297044" y="1715000"/>
              <a:ext cx="364912" cy="273710"/>
            </a:xfrm>
            <a:custGeom>
              <a:avLst/>
              <a:gdLst/>
              <a:ahLst/>
              <a:cxnLst/>
              <a:rect l="l" t="t" r="r" b="b"/>
              <a:pathLst>
                <a:path w="20570" h="15429" extrusionOk="0">
                  <a:moveTo>
                    <a:pt x="13125" y="0"/>
                  </a:moveTo>
                  <a:cubicBezTo>
                    <a:pt x="10841" y="0"/>
                    <a:pt x="7875" y="842"/>
                    <a:pt x="4062" y="3116"/>
                  </a:cubicBezTo>
                  <a:cubicBezTo>
                    <a:pt x="4062" y="3116"/>
                    <a:pt x="534" y="4006"/>
                    <a:pt x="267" y="6812"/>
                  </a:cubicBezTo>
                  <a:cubicBezTo>
                    <a:pt x="1" y="9615"/>
                    <a:pt x="1666" y="15428"/>
                    <a:pt x="3566" y="15428"/>
                  </a:cubicBezTo>
                  <a:cubicBezTo>
                    <a:pt x="3570" y="15428"/>
                    <a:pt x="3574" y="15428"/>
                    <a:pt x="3577" y="15428"/>
                  </a:cubicBezTo>
                  <a:cubicBezTo>
                    <a:pt x="5326" y="15406"/>
                    <a:pt x="5120" y="11343"/>
                    <a:pt x="5120" y="11343"/>
                  </a:cubicBezTo>
                  <a:cubicBezTo>
                    <a:pt x="6919" y="10207"/>
                    <a:pt x="7833" y="8041"/>
                    <a:pt x="7834" y="8040"/>
                  </a:cubicBezTo>
                  <a:lnTo>
                    <a:pt x="7834" y="8040"/>
                  </a:lnTo>
                  <a:cubicBezTo>
                    <a:pt x="7833" y="8041"/>
                    <a:pt x="6574" y="11266"/>
                    <a:pt x="7797" y="11266"/>
                  </a:cubicBezTo>
                  <a:cubicBezTo>
                    <a:pt x="7834" y="11266"/>
                    <a:pt x="7873" y="11263"/>
                    <a:pt x="7915" y="11257"/>
                  </a:cubicBezTo>
                  <a:cubicBezTo>
                    <a:pt x="10726" y="10845"/>
                    <a:pt x="12790" y="6022"/>
                    <a:pt x="12790" y="6021"/>
                  </a:cubicBezTo>
                  <a:lnTo>
                    <a:pt x="12790" y="6021"/>
                  </a:lnTo>
                  <a:cubicBezTo>
                    <a:pt x="12790" y="6021"/>
                    <a:pt x="11935" y="8419"/>
                    <a:pt x="13158" y="8419"/>
                  </a:cubicBezTo>
                  <a:cubicBezTo>
                    <a:pt x="13221" y="8419"/>
                    <a:pt x="13288" y="8412"/>
                    <a:pt x="13362" y="8399"/>
                  </a:cubicBezTo>
                  <a:cubicBezTo>
                    <a:pt x="15658" y="7991"/>
                    <a:pt x="17125" y="4771"/>
                    <a:pt x="17125" y="4771"/>
                  </a:cubicBezTo>
                  <a:cubicBezTo>
                    <a:pt x="17125" y="4771"/>
                    <a:pt x="18550" y="6891"/>
                    <a:pt x="19624" y="6891"/>
                  </a:cubicBezTo>
                  <a:cubicBezTo>
                    <a:pt x="19672" y="6891"/>
                    <a:pt x="19720" y="6887"/>
                    <a:pt x="19767" y="6878"/>
                  </a:cubicBezTo>
                  <a:cubicBezTo>
                    <a:pt x="20570" y="6725"/>
                    <a:pt x="19577" y="0"/>
                    <a:pt x="131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290746" y="1955128"/>
              <a:ext cx="98759" cy="93791"/>
            </a:xfrm>
            <a:custGeom>
              <a:avLst/>
              <a:gdLst/>
              <a:ahLst/>
              <a:cxnLst/>
              <a:rect l="l" t="t" r="r" b="b"/>
              <a:pathLst>
                <a:path w="5567" h="5287" extrusionOk="0">
                  <a:moveTo>
                    <a:pt x="3462" y="1"/>
                  </a:moveTo>
                  <a:cubicBezTo>
                    <a:pt x="3162" y="1"/>
                    <a:pt x="2837" y="43"/>
                    <a:pt x="2492" y="147"/>
                  </a:cubicBezTo>
                  <a:cubicBezTo>
                    <a:pt x="354" y="791"/>
                    <a:pt x="1" y="4361"/>
                    <a:pt x="2849" y="5188"/>
                  </a:cubicBezTo>
                  <a:cubicBezTo>
                    <a:pt x="3089" y="5258"/>
                    <a:pt x="3335" y="5286"/>
                    <a:pt x="3576" y="5286"/>
                  </a:cubicBezTo>
                  <a:cubicBezTo>
                    <a:pt x="4588" y="5286"/>
                    <a:pt x="5513" y="4790"/>
                    <a:pt x="5513" y="4790"/>
                  </a:cubicBezTo>
                  <a:lnTo>
                    <a:pt x="5567" y="768"/>
                  </a:lnTo>
                  <a:cubicBezTo>
                    <a:pt x="5567" y="768"/>
                    <a:pt x="4741" y="1"/>
                    <a:pt x="3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328160" y="1976363"/>
              <a:ext cx="44563" cy="55331"/>
            </a:xfrm>
            <a:custGeom>
              <a:avLst/>
              <a:gdLst/>
              <a:ahLst/>
              <a:cxnLst/>
              <a:rect l="l" t="t" r="r" b="b"/>
              <a:pathLst>
                <a:path w="2512" h="3119" extrusionOk="0">
                  <a:moveTo>
                    <a:pt x="446" y="1"/>
                  </a:moveTo>
                  <a:cubicBezTo>
                    <a:pt x="404" y="1"/>
                    <a:pt x="363" y="3"/>
                    <a:pt x="320" y="6"/>
                  </a:cubicBezTo>
                  <a:cubicBezTo>
                    <a:pt x="266" y="10"/>
                    <a:pt x="243" y="97"/>
                    <a:pt x="306" y="108"/>
                  </a:cubicBezTo>
                  <a:cubicBezTo>
                    <a:pt x="1320" y="290"/>
                    <a:pt x="1800" y="1452"/>
                    <a:pt x="1982" y="2226"/>
                  </a:cubicBezTo>
                  <a:cubicBezTo>
                    <a:pt x="1725" y="2114"/>
                    <a:pt x="1428" y="2045"/>
                    <a:pt x="1140" y="2045"/>
                  </a:cubicBezTo>
                  <a:cubicBezTo>
                    <a:pt x="674" y="2045"/>
                    <a:pt x="230" y="2226"/>
                    <a:pt x="13" y="2700"/>
                  </a:cubicBezTo>
                  <a:cubicBezTo>
                    <a:pt x="1" y="2722"/>
                    <a:pt x="19" y="2745"/>
                    <a:pt x="40" y="2745"/>
                  </a:cubicBezTo>
                  <a:cubicBezTo>
                    <a:pt x="46" y="2745"/>
                    <a:pt x="54" y="2742"/>
                    <a:pt x="60" y="2736"/>
                  </a:cubicBezTo>
                  <a:cubicBezTo>
                    <a:pt x="294" y="2543"/>
                    <a:pt x="605" y="2457"/>
                    <a:pt x="917" y="2457"/>
                  </a:cubicBezTo>
                  <a:cubicBezTo>
                    <a:pt x="1393" y="2457"/>
                    <a:pt x="1874" y="2657"/>
                    <a:pt x="2100" y="2978"/>
                  </a:cubicBezTo>
                  <a:cubicBezTo>
                    <a:pt x="2166" y="3073"/>
                    <a:pt x="2229" y="3118"/>
                    <a:pt x="2284" y="3118"/>
                  </a:cubicBezTo>
                  <a:cubicBezTo>
                    <a:pt x="2423" y="3118"/>
                    <a:pt x="2512" y="2832"/>
                    <a:pt x="2486" y="2345"/>
                  </a:cubicBezTo>
                  <a:cubicBezTo>
                    <a:pt x="2430" y="1276"/>
                    <a:pt x="1630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4986026" y="2225255"/>
              <a:ext cx="433175" cy="789057"/>
            </a:xfrm>
            <a:custGeom>
              <a:avLst/>
              <a:gdLst/>
              <a:ahLst/>
              <a:cxnLst/>
              <a:rect l="l" t="t" r="r" b="b"/>
              <a:pathLst>
                <a:path w="24418" h="44479" extrusionOk="0">
                  <a:moveTo>
                    <a:pt x="18519" y="0"/>
                  </a:moveTo>
                  <a:cubicBezTo>
                    <a:pt x="17170" y="0"/>
                    <a:pt x="15654" y="615"/>
                    <a:pt x="14137" y="2105"/>
                  </a:cubicBezTo>
                  <a:cubicBezTo>
                    <a:pt x="7679" y="8445"/>
                    <a:pt x="1" y="21450"/>
                    <a:pt x="1" y="24502"/>
                  </a:cubicBezTo>
                  <a:cubicBezTo>
                    <a:pt x="1" y="28666"/>
                    <a:pt x="13722" y="44479"/>
                    <a:pt x="16590" y="44479"/>
                  </a:cubicBezTo>
                  <a:cubicBezTo>
                    <a:pt x="16602" y="44479"/>
                    <a:pt x="16614" y="44478"/>
                    <a:pt x="16626" y="44478"/>
                  </a:cubicBezTo>
                  <a:cubicBezTo>
                    <a:pt x="19414" y="44346"/>
                    <a:pt x="21079" y="40034"/>
                    <a:pt x="20114" y="37942"/>
                  </a:cubicBezTo>
                  <a:cubicBezTo>
                    <a:pt x="19148" y="35851"/>
                    <a:pt x="11438" y="25252"/>
                    <a:pt x="11483" y="24158"/>
                  </a:cubicBezTo>
                  <a:cubicBezTo>
                    <a:pt x="11549" y="22566"/>
                    <a:pt x="19312" y="15477"/>
                    <a:pt x="22731" y="7911"/>
                  </a:cubicBezTo>
                  <a:cubicBezTo>
                    <a:pt x="24418" y="4179"/>
                    <a:pt x="22036" y="0"/>
                    <a:pt x="18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4966814" y="2216917"/>
              <a:ext cx="464894" cy="615933"/>
            </a:xfrm>
            <a:custGeom>
              <a:avLst/>
              <a:gdLst/>
              <a:ahLst/>
              <a:cxnLst/>
              <a:rect l="l" t="t" r="r" b="b"/>
              <a:pathLst>
                <a:path w="26206" h="34720" extrusionOk="0">
                  <a:moveTo>
                    <a:pt x="19520" y="0"/>
                  </a:moveTo>
                  <a:cubicBezTo>
                    <a:pt x="18442" y="0"/>
                    <a:pt x="17329" y="350"/>
                    <a:pt x="16315" y="1131"/>
                  </a:cubicBezTo>
                  <a:cubicBezTo>
                    <a:pt x="12771" y="3861"/>
                    <a:pt x="0" y="19886"/>
                    <a:pt x="737" y="25123"/>
                  </a:cubicBezTo>
                  <a:cubicBezTo>
                    <a:pt x="1297" y="29108"/>
                    <a:pt x="5259" y="34288"/>
                    <a:pt x="5907" y="34687"/>
                  </a:cubicBezTo>
                  <a:cubicBezTo>
                    <a:pt x="5942" y="34709"/>
                    <a:pt x="6001" y="34719"/>
                    <a:pt x="6082" y="34719"/>
                  </a:cubicBezTo>
                  <a:cubicBezTo>
                    <a:pt x="7499" y="34719"/>
                    <a:pt x="15525" y="31531"/>
                    <a:pt x="15126" y="28648"/>
                  </a:cubicBezTo>
                  <a:cubicBezTo>
                    <a:pt x="15052" y="28116"/>
                    <a:pt x="12907" y="25319"/>
                    <a:pt x="12807" y="24820"/>
                  </a:cubicBezTo>
                  <a:cubicBezTo>
                    <a:pt x="12708" y="24323"/>
                    <a:pt x="21970" y="14371"/>
                    <a:pt x="24368" y="8349"/>
                  </a:cubicBezTo>
                  <a:cubicBezTo>
                    <a:pt x="26206" y="3737"/>
                    <a:pt x="23046" y="0"/>
                    <a:pt x="19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5020921" y="2672782"/>
              <a:ext cx="261789" cy="216073"/>
            </a:xfrm>
            <a:custGeom>
              <a:avLst/>
              <a:gdLst/>
              <a:ahLst/>
              <a:cxnLst/>
              <a:rect l="l" t="t" r="r" b="b"/>
              <a:pathLst>
                <a:path w="14757" h="12180" extrusionOk="0">
                  <a:moveTo>
                    <a:pt x="11064" y="0"/>
                  </a:moveTo>
                  <a:cubicBezTo>
                    <a:pt x="11047" y="0"/>
                    <a:pt x="11034" y="6"/>
                    <a:pt x="11025" y="17"/>
                  </a:cubicBezTo>
                  <a:cubicBezTo>
                    <a:pt x="10303" y="933"/>
                    <a:pt x="4715" y="5739"/>
                    <a:pt x="863" y="6971"/>
                  </a:cubicBezTo>
                  <a:cubicBezTo>
                    <a:pt x="0" y="7247"/>
                    <a:pt x="3465" y="11911"/>
                    <a:pt x="4090" y="12151"/>
                  </a:cubicBezTo>
                  <a:cubicBezTo>
                    <a:pt x="4138" y="12170"/>
                    <a:pt x="4220" y="12180"/>
                    <a:pt x="4333" y="12180"/>
                  </a:cubicBezTo>
                  <a:cubicBezTo>
                    <a:pt x="5702" y="12180"/>
                    <a:pt x="11555" y="10715"/>
                    <a:pt x="14347" y="4977"/>
                  </a:cubicBezTo>
                  <a:cubicBezTo>
                    <a:pt x="14756" y="4135"/>
                    <a:pt x="11520" y="0"/>
                    <a:pt x="1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352357" y="2887826"/>
              <a:ext cx="99326" cy="49991"/>
            </a:xfrm>
            <a:custGeom>
              <a:avLst/>
              <a:gdLst/>
              <a:ahLst/>
              <a:cxnLst/>
              <a:rect l="l" t="t" r="r" b="b"/>
              <a:pathLst>
                <a:path w="5599" h="2818" extrusionOk="0">
                  <a:moveTo>
                    <a:pt x="4946" y="1"/>
                  </a:moveTo>
                  <a:cubicBezTo>
                    <a:pt x="4776" y="1"/>
                    <a:pt x="4553" y="73"/>
                    <a:pt x="4267" y="245"/>
                  </a:cubicBezTo>
                  <a:cubicBezTo>
                    <a:pt x="2881" y="1081"/>
                    <a:pt x="0" y="1291"/>
                    <a:pt x="0" y="1291"/>
                  </a:cubicBezTo>
                  <a:lnTo>
                    <a:pt x="2384" y="2818"/>
                  </a:lnTo>
                  <a:cubicBezTo>
                    <a:pt x="2384" y="2818"/>
                    <a:pt x="3927" y="2663"/>
                    <a:pt x="4962" y="1577"/>
                  </a:cubicBezTo>
                  <a:cubicBezTo>
                    <a:pt x="5448" y="1068"/>
                    <a:pt x="5598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5242209" y="2893415"/>
              <a:ext cx="262233" cy="149087"/>
            </a:xfrm>
            <a:custGeom>
              <a:avLst/>
              <a:gdLst/>
              <a:ahLst/>
              <a:cxnLst/>
              <a:rect l="l" t="t" r="r" b="b"/>
              <a:pathLst>
                <a:path w="14782" h="8404" extrusionOk="0">
                  <a:moveTo>
                    <a:pt x="5533" y="1"/>
                  </a:moveTo>
                  <a:lnTo>
                    <a:pt x="1" y="5681"/>
                  </a:lnTo>
                  <a:cubicBezTo>
                    <a:pt x="244" y="6145"/>
                    <a:pt x="1012" y="7650"/>
                    <a:pt x="2738" y="8173"/>
                  </a:cubicBezTo>
                  <a:cubicBezTo>
                    <a:pt x="3286" y="8339"/>
                    <a:pt x="3780" y="8404"/>
                    <a:pt x="4238" y="8404"/>
                  </a:cubicBezTo>
                  <a:cubicBezTo>
                    <a:pt x="5391" y="8404"/>
                    <a:pt x="6315" y="7994"/>
                    <a:pt x="7281" y="7745"/>
                  </a:cubicBezTo>
                  <a:cubicBezTo>
                    <a:pt x="7765" y="7620"/>
                    <a:pt x="8181" y="7570"/>
                    <a:pt x="8553" y="7570"/>
                  </a:cubicBezTo>
                  <a:cubicBezTo>
                    <a:pt x="9913" y="7570"/>
                    <a:pt x="10687" y="8243"/>
                    <a:pt x="12112" y="8394"/>
                  </a:cubicBezTo>
                  <a:cubicBezTo>
                    <a:pt x="12163" y="8400"/>
                    <a:pt x="12214" y="8403"/>
                    <a:pt x="12264" y="8403"/>
                  </a:cubicBezTo>
                  <a:cubicBezTo>
                    <a:pt x="12759" y="8403"/>
                    <a:pt x="13214" y="8147"/>
                    <a:pt x="13602" y="7753"/>
                  </a:cubicBezTo>
                  <a:cubicBezTo>
                    <a:pt x="13654" y="7705"/>
                    <a:pt x="13704" y="7653"/>
                    <a:pt x="13748" y="7598"/>
                  </a:cubicBezTo>
                  <a:cubicBezTo>
                    <a:pt x="13962" y="7352"/>
                    <a:pt x="14142" y="7078"/>
                    <a:pt x="14287" y="6786"/>
                  </a:cubicBezTo>
                  <a:cubicBezTo>
                    <a:pt x="14323" y="6731"/>
                    <a:pt x="14352" y="6671"/>
                    <a:pt x="14375" y="6610"/>
                  </a:cubicBezTo>
                  <a:cubicBezTo>
                    <a:pt x="14531" y="6277"/>
                    <a:pt x="14641" y="5931"/>
                    <a:pt x="14693" y="5606"/>
                  </a:cubicBezTo>
                  <a:cubicBezTo>
                    <a:pt x="14707" y="5525"/>
                    <a:pt x="14722" y="5452"/>
                    <a:pt x="14730" y="5377"/>
                  </a:cubicBezTo>
                  <a:cubicBezTo>
                    <a:pt x="14782" y="4825"/>
                    <a:pt x="14679" y="4361"/>
                    <a:pt x="14354" y="4146"/>
                  </a:cubicBezTo>
                  <a:cubicBezTo>
                    <a:pt x="12289" y="2797"/>
                    <a:pt x="7775" y="2406"/>
                    <a:pt x="5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5393957" y="2995739"/>
              <a:ext cx="92159" cy="35232"/>
            </a:xfrm>
            <a:custGeom>
              <a:avLst/>
              <a:gdLst/>
              <a:ahLst/>
              <a:cxnLst/>
              <a:rect l="l" t="t" r="r" b="b"/>
              <a:pathLst>
                <a:path w="5195" h="1986" extrusionOk="0">
                  <a:moveTo>
                    <a:pt x="136" y="1"/>
                  </a:moveTo>
                  <a:cubicBezTo>
                    <a:pt x="30" y="1"/>
                    <a:pt x="0" y="172"/>
                    <a:pt x="106" y="201"/>
                  </a:cubicBezTo>
                  <a:cubicBezTo>
                    <a:pt x="1840" y="635"/>
                    <a:pt x="3461" y="1182"/>
                    <a:pt x="5048" y="1985"/>
                  </a:cubicBezTo>
                  <a:cubicBezTo>
                    <a:pt x="5100" y="1937"/>
                    <a:pt x="5150" y="1886"/>
                    <a:pt x="5194" y="1831"/>
                  </a:cubicBezTo>
                  <a:cubicBezTo>
                    <a:pt x="3661" y="856"/>
                    <a:pt x="1949" y="199"/>
                    <a:pt x="150" y="2"/>
                  </a:cubicBezTo>
                  <a:cubicBezTo>
                    <a:pt x="146" y="1"/>
                    <a:pt x="141" y="1"/>
                    <a:pt x="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5403360" y="2977147"/>
              <a:ext cx="93880" cy="36669"/>
            </a:xfrm>
            <a:custGeom>
              <a:avLst/>
              <a:gdLst/>
              <a:ahLst/>
              <a:cxnLst/>
              <a:rect l="l" t="t" r="r" b="b"/>
              <a:pathLst>
                <a:path w="5292" h="2067" extrusionOk="0">
                  <a:moveTo>
                    <a:pt x="131" y="1"/>
                  </a:moveTo>
                  <a:cubicBezTo>
                    <a:pt x="30" y="1"/>
                    <a:pt x="0" y="171"/>
                    <a:pt x="107" y="193"/>
                  </a:cubicBezTo>
                  <a:cubicBezTo>
                    <a:pt x="1900" y="651"/>
                    <a:pt x="3565" y="1218"/>
                    <a:pt x="5203" y="2066"/>
                  </a:cubicBezTo>
                  <a:cubicBezTo>
                    <a:pt x="5239" y="2010"/>
                    <a:pt x="5268" y="1951"/>
                    <a:pt x="5291" y="1890"/>
                  </a:cubicBezTo>
                  <a:cubicBezTo>
                    <a:pt x="3737" y="886"/>
                    <a:pt x="1987" y="208"/>
                    <a:pt x="144" y="2"/>
                  </a:cubicBezTo>
                  <a:cubicBezTo>
                    <a:pt x="139" y="1"/>
                    <a:pt x="135" y="1"/>
                    <a:pt x="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5415139" y="2958556"/>
              <a:ext cx="88381" cy="34327"/>
            </a:xfrm>
            <a:custGeom>
              <a:avLst/>
              <a:gdLst/>
              <a:ahLst/>
              <a:cxnLst/>
              <a:rect l="l" t="t" r="r" b="b"/>
              <a:pathLst>
                <a:path w="4982" h="1935" extrusionOk="0">
                  <a:moveTo>
                    <a:pt x="138" y="1"/>
                  </a:moveTo>
                  <a:cubicBezTo>
                    <a:pt x="29" y="1"/>
                    <a:pt x="1" y="173"/>
                    <a:pt x="114" y="194"/>
                  </a:cubicBezTo>
                  <a:cubicBezTo>
                    <a:pt x="1804" y="622"/>
                    <a:pt x="3396" y="1160"/>
                    <a:pt x="4945" y="1934"/>
                  </a:cubicBezTo>
                  <a:cubicBezTo>
                    <a:pt x="4959" y="1853"/>
                    <a:pt x="4974" y="1780"/>
                    <a:pt x="4982" y="1705"/>
                  </a:cubicBezTo>
                  <a:cubicBezTo>
                    <a:pt x="3507" y="798"/>
                    <a:pt x="1869" y="194"/>
                    <a:pt x="151" y="2"/>
                  </a:cubicBezTo>
                  <a:cubicBezTo>
                    <a:pt x="147" y="1"/>
                    <a:pt x="142" y="1"/>
                    <a:pt x="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5341749" y="2188143"/>
              <a:ext cx="196896" cy="216251"/>
            </a:xfrm>
            <a:custGeom>
              <a:avLst/>
              <a:gdLst/>
              <a:ahLst/>
              <a:cxnLst/>
              <a:rect l="l" t="t" r="r" b="b"/>
              <a:pathLst>
                <a:path w="11099" h="12190" extrusionOk="0">
                  <a:moveTo>
                    <a:pt x="2074" y="1"/>
                  </a:moveTo>
                  <a:cubicBezTo>
                    <a:pt x="2074" y="1"/>
                    <a:pt x="20" y="2116"/>
                    <a:pt x="13" y="3185"/>
                  </a:cubicBezTo>
                  <a:cubicBezTo>
                    <a:pt x="0" y="5245"/>
                    <a:pt x="7665" y="12190"/>
                    <a:pt x="7665" y="12190"/>
                  </a:cubicBezTo>
                  <a:cubicBezTo>
                    <a:pt x="7665" y="12190"/>
                    <a:pt x="8741" y="8195"/>
                    <a:pt x="11097" y="6666"/>
                  </a:cubicBezTo>
                  <a:cubicBezTo>
                    <a:pt x="11098" y="6666"/>
                    <a:pt x="8190" y="6494"/>
                    <a:pt x="2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5528302" y="2188143"/>
              <a:ext cx="76796" cy="187920"/>
            </a:xfrm>
            <a:custGeom>
              <a:avLst/>
              <a:gdLst/>
              <a:ahLst/>
              <a:cxnLst/>
              <a:rect l="l" t="t" r="r" b="b"/>
              <a:pathLst>
                <a:path w="4329" h="10593" extrusionOk="0">
                  <a:moveTo>
                    <a:pt x="0" y="1"/>
                  </a:moveTo>
                  <a:cubicBezTo>
                    <a:pt x="0" y="1"/>
                    <a:pt x="1772" y="4737"/>
                    <a:pt x="582" y="6666"/>
                  </a:cubicBezTo>
                  <a:cubicBezTo>
                    <a:pt x="582" y="6666"/>
                    <a:pt x="3111" y="7856"/>
                    <a:pt x="4187" y="10592"/>
                  </a:cubicBezTo>
                  <a:cubicBezTo>
                    <a:pt x="4187" y="10592"/>
                    <a:pt x="4328" y="4891"/>
                    <a:pt x="3296" y="2572"/>
                  </a:cubicBezTo>
                  <a:cubicBezTo>
                    <a:pt x="2759" y="136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5357289" y="2577146"/>
              <a:ext cx="254551" cy="58577"/>
            </a:xfrm>
            <a:custGeom>
              <a:avLst/>
              <a:gdLst/>
              <a:ahLst/>
              <a:cxnLst/>
              <a:rect l="l" t="t" r="r" b="b"/>
              <a:pathLst>
                <a:path w="14349" h="3302" extrusionOk="0">
                  <a:moveTo>
                    <a:pt x="14227" y="0"/>
                  </a:moveTo>
                  <a:cubicBezTo>
                    <a:pt x="14214" y="0"/>
                    <a:pt x="14202" y="4"/>
                    <a:pt x="14189" y="11"/>
                  </a:cubicBezTo>
                  <a:cubicBezTo>
                    <a:pt x="11587" y="1593"/>
                    <a:pt x="8628" y="2705"/>
                    <a:pt x="5680" y="2705"/>
                  </a:cubicBezTo>
                  <a:cubicBezTo>
                    <a:pt x="3834" y="2705"/>
                    <a:pt x="1991" y="2269"/>
                    <a:pt x="243" y="1238"/>
                  </a:cubicBezTo>
                  <a:cubicBezTo>
                    <a:pt x="220" y="1224"/>
                    <a:pt x="197" y="1218"/>
                    <a:pt x="176" y="1218"/>
                  </a:cubicBezTo>
                  <a:cubicBezTo>
                    <a:pt x="66" y="1218"/>
                    <a:pt x="0" y="1382"/>
                    <a:pt x="112" y="1462"/>
                  </a:cubicBezTo>
                  <a:cubicBezTo>
                    <a:pt x="1914" y="2745"/>
                    <a:pt x="3888" y="3301"/>
                    <a:pt x="5873" y="3301"/>
                  </a:cubicBezTo>
                  <a:cubicBezTo>
                    <a:pt x="8838" y="3301"/>
                    <a:pt x="11825" y="2058"/>
                    <a:pt x="14288" y="136"/>
                  </a:cubicBezTo>
                  <a:cubicBezTo>
                    <a:pt x="14348" y="90"/>
                    <a:pt x="14292" y="0"/>
                    <a:pt x="14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5605844" y="2575390"/>
              <a:ext cx="45485" cy="22228"/>
            </a:xfrm>
            <a:custGeom>
              <a:avLst/>
              <a:gdLst/>
              <a:ahLst/>
              <a:cxnLst/>
              <a:rect l="l" t="t" r="r" b="b"/>
              <a:pathLst>
                <a:path w="2564" h="1253" extrusionOk="0">
                  <a:moveTo>
                    <a:pt x="2254" y="1"/>
                  </a:moveTo>
                  <a:cubicBezTo>
                    <a:pt x="2240" y="1"/>
                    <a:pt x="2225" y="2"/>
                    <a:pt x="2209" y="5"/>
                  </a:cubicBezTo>
                  <a:cubicBezTo>
                    <a:pt x="1404" y="156"/>
                    <a:pt x="683" y="525"/>
                    <a:pt x="79" y="1073"/>
                  </a:cubicBezTo>
                  <a:cubicBezTo>
                    <a:pt x="1" y="1143"/>
                    <a:pt x="72" y="1252"/>
                    <a:pt x="159" y="1252"/>
                  </a:cubicBezTo>
                  <a:cubicBezTo>
                    <a:pt x="176" y="1252"/>
                    <a:pt x="192" y="1249"/>
                    <a:pt x="208" y="1240"/>
                  </a:cubicBezTo>
                  <a:cubicBezTo>
                    <a:pt x="886" y="890"/>
                    <a:pt x="1588" y="619"/>
                    <a:pt x="2319" y="406"/>
                  </a:cubicBezTo>
                  <a:cubicBezTo>
                    <a:pt x="2564" y="334"/>
                    <a:pt x="2480" y="1"/>
                    <a:pt x="2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5228053" y="2462013"/>
              <a:ext cx="133902" cy="150488"/>
            </a:xfrm>
            <a:custGeom>
              <a:avLst/>
              <a:gdLst/>
              <a:ahLst/>
              <a:cxnLst/>
              <a:rect l="l" t="t" r="r" b="b"/>
              <a:pathLst>
                <a:path w="7548" h="8483" extrusionOk="0">
                  <a:moveTo>
                    <a:pt x="7476" y="0"/>
                  </a:moveTo>
                  <a:cubicBezTo>
                    <a:pt x="7464" y="0"/>
                    <a:pt x="7446" y="7"/>
                    <a:pt x="7422" y="24"/>
                  </a:cubicBezTo>
                  <a:cubicBezTo>
                    <a:pt x="4468" y="2086"/>
                    <a:pt x="2035" y="5259"/>
                    <a:pt x="71" y="8251"/>
                  </a:cubicBezTo>
                  <a:cubicBezTo>
                    <a:pt x="1" y="8358"/>
                    <a:pt x="106" y="8482"/>
                    <a:pt x="212" y="8482"/>
                  </a:cubicBezTo>
                  <a:cubicBezTo>
                    <a:pt x="247" y="8482"/>
                    <a:pt x="282" y="8469"/>
                    <a:pt x="311" y="8436"/>
                  </a:cubicBezTo>
                  <a:cubicBezTo>
                    <a:pt x="2746" y="5677"/>
                    <a:pt x="4725" y="2948"/>
                    <a:pt x="7340" y="346"/>
                  </a:cubicBezTo>
                  <a:cubicBezTo>
                    <a:pt x="7451" y="236"/>
                    <a:pt x="7548" y="0"/>
                    <a:pt x="74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339815" y="2193483"/>
              <a:ext cx="269737" cy="214956"/>
            </a:xfrm>
            <a:custGeom>
              <a:avLst/>
              <a:gdLst/>
              <a:ahLst/>
              <a:cxnLst/>
              <a:rect l="l" t="t" r="r" b="b"/>
              <a:pathLst>
                <a:path w="15205" h="12117" extrusionOk="0">
                  <a:moveTo>
                    <a:pt x="11332" y="1"/>
                  </a:moveTo>
                  <a:cubicBezTo>
                    <a:pt x="11254" y="1"/>
                    <a:pt x="11235" y="120"/>
                    <a:pt x="11316" y="154"/>
                  </a:cubicBezTo>
                  <a:cubicBezTo>
                    <a:pt x="14593" y="1499"/>
                    <a:pt x="14364" y="6011"/>
                    <a:pt x="14637" y="9230"/>
                  </a:cubicBezTo>
                  <a:cubicBezTo>
                    <a:pt x="13849" y="7759"/>
                    <a:pt x="11390" y="6363"/>
                    <a:pt x="11213" y="6363"/>
                  </a:cubicBezTo>
                  <a:cubicBezTo>
                    <a:pt x="11210" y="6363"/>
                    <a:pt x="11208" y="6364"/>
                    <a:pt x="11206" y="6365"/>
                  </a:cubicBezTo>
                  <a:cubicBezTo>
                    <a:pt x="11173" y="6384"/>
                    <a:pt x="8691" y="9230"/>
                    <a:pt x="7744" y="11481"/>
                  </a:cubicBezTo>
                  <a:cubicBezTo>
                    <a:pt x="6027" y="10146"/>
                    <a:pt x="4436" y="8662"/>
                    <a:pt x="3036" y="6993"/>
                  </a:cubicBezTo>
                  <a:cubicBezTo>
                    <a:pt x="2341" y="6162"/>
                    <a:pt x="1573" y="5286"/>
                    <a:pt x="1047" y="4333"/>
                  </a:cubicBezTo>
                  <a:cubicBezTo>
                    <a:pt x="1" y="2435"/>
                    <a:pt x="876" y="1789"/>
                    <a:pt x="1607" y="260"/>
                  </a:cubicBezTo>
                  <a:cubicBezTo>
                    <a:pt x="1639" y="193"/>
                    <a:pt x="1585" y="134"/>
                    <a:pt x="1531" y="134"/>
                  </a:cubicBezTo>
                  <a:cubicBezTo>
                    <a:pt x="1506" y="134"/>
                    <a:pt x="1481" y="146"/>
                    <a:pt x="1464" y="174"/>
                  </a:cubicBezTo>
                  <a:cubicBezTo>
                    <a:pt x="979" y="986"/>
                    <a:pt x="201" y="1755"/>
                    <a:pt x="128" y="2744"/>
                  </a:cubicBezTo>
                  <a:cubicBezTo>
                    <a:pt x="50" y="3805"/>
                    <a:pt x="794" y="4719"/>
                    <a:pt x="1372" y="5527"/>
                  </a:cubicBezTo>
                  <a:cubicBezTo>
                    <a:pt x="3138" y="7999"/>
                    <a:pt x="5274" y="10156"/>
                    <a:pt x="7668" y="12021"/>
                  </a:cubicBezTo>
                  <a:cubicBezTo>
                    <a:pt x="7723" y="12064"/>
                    <a:pt x="7781" y="12082"/>
                    <a:pt x="7833" y="12082"/>
                  </a:cubicBezTo>
                  <a:cubicBezTo>
                    <a:pt x="7843" y="12082"/>
                    <a:pt x="7853" y="12081"/>
                    <a:pt x="7863" y="12080"/>
                  </a:cubicBezTo>
                  <a:cubicBezTo>
                    <a:pt x="7902" y="12103"/>
                    <a:pt x="7946" y="12116"/>
                    <a:pt x="7987" y="12116"/>
                  </a:cubicBezTo>
                  <a:cubicBezTo>
                    <a:pt x="8059" y="12116"/>
                    <a:pt x="8123" y="12077"/>
                    <a:pt x="8138" y="11980"/>
                  </a:cubicBezTo>
                  <a:cubicBezTo>
                    <a:pt x="8309" y="10887"/>
                    <a:pt x="10611" y="7525"/>
                    <a:pt x="11284" y="6783"/>
                  </a:cubicBezTo>
                  <a:cubicBezTo>
                    <a:pt x="12911" y="7438"/>
                    <a:pt x="13869" y="8873"/>
                    <a:pt x="14819" y="10448"/>
                  </a:cubicBezTo>
                  <a:cubicBezTo>
                    <a:pt x="14858" y="10513"/>
                    <a:pt x="14904" y="10542"/>
                    <a:pt x="14944" y="10542"/>
                  </a:cubicBezTo>
                  <a:cubicBezTo>
                    <a:pt x="15011" y="10542"/>
                    <a:pt x="15062" y="10464"/>
                    <a:pt x="15046" y="10336"/>
                  </a:cubicBezTo>
                  <a:cubicBezTo>
                    <a:pt x="15023" y="10153"/>
                    <a:pt x="15204" y="1077"/>
                    <a:pt x="11358" y="4"/>
                  </a:cubicBezTo>
                  <a:cubicBezTo>
                    <a:pt x="11349" y="2"/>
                    <a:pt x="11340" y="1"/>
                    <a:pt x="113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5648154" y="2287008"/>
              <a:ext cx="63527" cy="83644"/>
            </a:xfrm>
            <a:custGeom>
              <a:avLst/>
              <a:gdLst/>
              <a:ahLst/>
              <a:cxnLst/>
              <a:rect l="l" t="t" r="r" b="b"/>
              <a:pathLst>
                <a:path w="3581" h="4715" extrusionOk="0">
                  <a:moveTo>
                    <a:pt x="82" y="0"/>
                  </a:moveTo>
                  <a:cubicBezTo>
                    <a:pt x="41" y="0"/>
                    <a:pt x="0" y="50"/>
                    <a:pt x="26" y="93"/>
                  </a:cubicBezTo>
                  <a:cubicBezTo>
                    <a:pt x="1004" y="1761"/>
                    <a:pt x="2119" y="3359"/>
                    <a:pt x="3510" y="4705"/>
                  </a:cubicBezTo>
                  <a:cubicBezTo>
                    <a:pt x="3517" y="4712"/>
                    <a:pt x="3525" y="4715"/>
                    <a:pt x="3533" y="4715"/>
                  </a:cubicBezTo>
                  <a:cubicBezTo>
                    <a:pt x="3557" y="4715"/>
                    <a:pt x="3580" y="4689"/>
                    <a:pt x="3564" y="4663"/>
                  </a:cubicBezTo>
                  <a:cubicBezTo>
                    <a:pt x="2555" y="3021"/>
                    <a:pt x="1342" y="1511"/>
                    <a:pt x="121" y="20"/>
                  </a:cubicBezTo>
                  <a:cubicBezTo>
                    <a:pt x="110" y="6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681842" y="2506026"/>
              <a:ext cx="64911" cy="209385"/>
            </a:xfrm>
            <a:custGeom>
              <a:avLst/>
              <a:gdLst/>
              <a:ahLst/>
              <a:cxnLst/>
              <a:rect l="l" t="t" r="r" b="b"/>
              <a:pathLst>
                <a:path w="3659" h="11803" extrusionOk="0">
                  <a:moveTo>
                    <a:pt x="3628" y="1"/>
                  </a:moveTo>
                  <a:cubicBezTo>
                    <a:pt x="3624" y="1"/>
                    <a:pt x="3619" y="7"/>
                    <a:pt x="3613" y="20"/>
                  </a:cubicBezTo>
                  <a:cubicBezTo>
                    <a:pt x="3017" y="1383"/>
                    <a:pt x="1893" y="3697"/>
                    <a:pt x="233" y="4520"/>
                  </a:cubicBezTo>
                  <a:cubicBezTo>
                    <a:pt x="148" y="4561"/>
                    <a:pt x="127" y="4633"/>
                    <a:pt x="139" y="4705"/>
                  </a:cubicBezTo>
                  <a:cubicBezTo>
                    <a:pt x="135" y="4719"/>
                    <a:pt x="123" y="4725"/>
                    <a:pt x="122" y="4741"/>
                  </a:cubicBezTo>
                  <a:cubicBezTo>
                    <a:pt x="0" y="5976"/>
                    <a:pt x="104" y="7246"/>
                    <a:pt x="128" y="8488"/>
                  </a:cubicBezTo>
                  <a:cubicBezTo>
                    <a:pt x="151" y="9568"/>
                    <a:pt x="106" y="10661"/>
                    <a:pt x="284" y="11728"/>
                  </a:cubicBezTo>
                  <a:cubicBezTo>
                    <a:pt x="292" y="11777"/>
                    <a:pt x="339" y="11802"/>
                    <a:pt x="385" y="11802"/>
                  </a:cubicBezTo>
                  <a:cubicBezTo>
                    <a:pt x="431" y="11802"/>
                    <a:pt x="477" y="11778"/>
                    <a:pt x="483" y="11728"/>
                  </a:cubicBezTo>
                  <a:cubicBezTo>
                    <a:pt x="631" y="10659"/>
                    <a:pt x="558" y="9566"/>
                    <a:pt x="548" y="8488"/>
                  </a:cubicBezTo>
                  <a:cubicBezTo>
                    <a:pt x="539" y="7280"/>
                    <a:pt x="599" y="6048"/>
                    <a:pt x="461" y="4847"/>
                  </a:cubicBezTo>
                  <a:cubicBezTo>
                    <a:pt x="466" y="4843"/>
                    <a:pt x="473" y="4839"/>
                    <a:pt x="478" y="4836"/>
                  </a:cubicBezTo>
                  <a:cubicBezTo>
                    <a:pt x="2312" y="3631"/>
                    <a:pt x="2994" y="2099"/>
                    <a:pt x="3635" y="211"/>
                  </a:cubicBezTo>
                  <a:cubicBezTo>
                    <a:pt x="3659" y="139"/>
                    <a:pt x="3651" y="1"/>
                    <a:pt x="3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5238661" y="2692349"/>
              <a:ext cx="47579" cy="89569"/>
            </a:xfrm>
            <a:custGeom>
              <a:avLst/>
              <a:gdLst/>
              <a:ahLst/>
              <a:cxnLst/>
              <a:rect l="l" t="t" r="r" b="b"/>
              <a:pathLst>
                <a:path w="2682" h="5049" extrusionOk="0">
                  <a:moveTo>
                    <a:pt x="68" y="0"/>
                  </a:moveTo>
                  <a:cubicBezTo>
                    <a:pt x="33" y="0"/>
                    <a:pt x="1" y="32"/>
                    <a:pt x="24" y="71"/>
                  </a:cubicBezTo>
                  <a:cubicBezTo>
                    <a:pt x="451" y="769"/>
                    <a:pt x="961" y="1382"/>
                    <a:pt x="1463" y="2028"/>
                  </a:cubicBezTo>
                  <a:cubicBezTo>
                    <a:pt x="1941" y="2642"/>
                    <a:pt x="2167" y="2948"/>
                    <a:pt x="1996" y="3736"/>
                  </a:cubicBezTo>
                  <a:cubicBezTo>
                    <a:pt x="1906" y="4154"/>
                    <a:pt x="1732" y="4536"/>
                    <a:pt x="1620" y="4948"/>
                  </a:cubicBezTo>
                  <a:cubicBezTo>
                    <a:pt x="1606" y="4998"/>
                    <a:pt x="1654" y="5048"/>
                    <a:pt x="1700" y="5048"/>
                  </a:cubicBezTo>
                  <a:cubicBezTo>
                    <a:pt x="1718" y="5048"/>
                    <a:pt x="1736" y="5041"/>
                    <a:pt x="1750" y="5023"/>
                  </a:cubicBezTo>
                  <a:cubicBezTo>
                    <a:pt x="2173" y="4488"/>
                    <a:pt x="2682" y="3486"/>
                    <a:pt x="2501" y="2780"/>
                  </a:cubicBezTo>
                  <a:cubicBezTo>
                    <a:pt x="2388" y="2339"/>
                    <a:pt x="1933" y="1916"/>
                    <a:pt x="1651" y="1582"/>
                  </a:cubicBezTo>
                  <a:cubicBezTo>
                    <a:pt x="1166" y="1009"/>
                    <a:pt x="685" y="483"/>
                    <a:pt x="101" y="12"/>
                  </a:cubicBezTo>
                  <a:cubicBezTo>
                    <a:pt x="91" y="4"/>
                    <a:pt x="79" y="0"/>
                    <a:pt x="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5049340" y="2701947"/>
              <a:ext cx="154036" cy="93543"/>
            </a:xfrm>
            <a:custGeom>
              <a:avLst/>
              <a:gdLst/>
              <a:ahLst/>
              <a:cxnLst/>
              <a:rect l="l" t="t" r="r" b="b"/>
              <a:pathLst>
                <a:path w="8683" h="5273" extrusionOk="0">
                  <a:moveTo>
                    <a:pt x="8519" y="1"/>
                  </a:moveTo>
                  <a:cubicBezTo>
                    <a:pt x="8490" y="1"/>
                    <a:pt x="8461" y="13"/>
                    <a:pt x="8435" y="41"/>
                  </a:cubicBezTo>
                  <a:cubicBezTo>
                    <a:pt x="6075" y="2709"/>
                    <a:pt x="3380" y="4041"/>
                    <a:pt x="47" y="5193"/>
                  </a:cubicBezTo>
                  <a:cubicBezTo>
                    <a:pt x="1" y="5207"/>
                    <a:pt x="16" y="5272"/>
                    <a:pt x="58" y="5272"/>
                  </a:cubicBezTo>
                  <a:cubicBezTo>
                    <a:pt x="61" y="5272"/>
                    <a:pt x="64" y="5272"/>
                    <a:pt x="68" y="5271"/>
                  </a:cubicBezTo>
                  <a:cubicBezTo>
                    <a:pt x="3310" y="4754"/>
                    <a:pt x="7020" y="3260"/>
                    <a:pt x="8634" y="194"/>
                  </a:cubicBezTo>
                  <a:cubicBezTo>
                    <a:pt x="8683" y="105"/>
                    <a:pt x="8604" y="1"/>
                    <a:pt x="8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5202011" y="2689156"/>
              <a:ext cx="8196" cy="6351"/>
            </a:xfrm>
            <a:custGeom>
              <a:avLst/>
              <a:gdLst/>
              <a:ahLst/>
              <a:cxnLst/>
              <a:rect l="l" t="t" r="r" b="b"/>
              <a:pathLst>
                <a:path w="462" h="358" extrusionOk="0">
                  <a:moveTo>
                    <a:pt x="231" y="1"/>
                  </a:moveTo>
                  <a:cubicBezTo>
                    <a:pt x="1" y="1"/>
                    <a:pt x="1" y="358"/>
                    <a:pt x="231" y="358"/>
                  </a:cubicBezTo>
                  <a:cubicBezTo>
                    <a:pt x="461" y="358"/>
                    <a:pt x="461" y="1"/>
                    <a:pt x="23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5695892" y="2563468"/>
              <a:ext cx="58932" cy="31879"/>
            </a:xfrm>
            <a:custGeom>
              <a:avLst/>
              <a:gdLst/>
              <a:ahLst/>
              <a:cxnLst/>
              <a:rect l="l" t="t" r="r" b="b"/>
              <a:pathLst>
                <a:path w="3322" h="1797" extrusionOk="0">
                  <a:moveTo>
                    <a:pt x="3136" y="1"/>
                  </a:moveTo>
                  <a:cubicBezTo>
                    <a:pt x="3116" y="1"/>
                    <a:pt x="3096" y="6"/>
                    <a:pt x="3076" y="19"/>
                  </a:cubicBezTo>
                  <a:cubicBezTo>
                    <a:pt x="2095" y="644"/>
                    <a:pt x="1133" y="1183"/>
                    <a:pt x="72" y="1662"/>
                  </a:cubicBezTo>
                  <a:cubicBezTo>
                    <a:pt x="0" y="1695"/>
                    <a:pt x="42" y="1797"/>
                    <a:pt x="109" y="1797"/>
                  </a:cubicBezTo>
                  <a:cubicBezTo>
                    <a:pt x="115" y="1797"/>
                    <a:pt x="121" y="1796"/>
                    <a:pt x="127" y="1795"/>
                  </a:cubicBezTo>
                  <a:cubicBezTo>
                    <a:pt x="1228" y="1505"/>
                    <a:pt x="2350" y="944"/>
                    <a:pt x="3229" y="218"/>
                  </a:cubicBezTo>
                  <a:cubicBezTo>
                    <a:pt x="3322" y="143"/>
                    <a:pt x="3237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6861765" y="4559413"/>
              <a:ext cx="414939" cy="150613"/>
            </a:xfrm>
            <a:custGeom>
              <a:avLst/>
              <a:gdLst/>
              <a:ahLst/>
              <a:cxnLst/>
              <a:rect l="l" t="t" r="r" b="b"/>
              <a:pathLst>
                <a:path w="23390" h="8490" extrusionOk="0">
                  <a:moveTo>
                    <a:pt x="10496" y="1"/>
                  </a:moveTo>
                  <a:cubicBezTo>
                    <a:pt x="10496" y="1"/>
                    <a:pt x="0" y="3921"/>
                    <a:pt x="0" y="6706"/>
                  </a:cubicBezTo>
                  <a:cubicBezTo>
                    <a:pt x="0" y="8073"/>
                    <a:pt x="5176" y="8489"/>
                    <a:pt x="10560" y="8489"/>
                  </a:cubicBezTo>
                  <a:cubicBezTo>
                    <a:pt x="16153" y="8489"/>
                    <a:pt x="21971" y="8041"/>
                    <a:pt x="22450" y="7744"/>
                  </a:cubicBezTo>
                  <a:cubicBezTo>
                    <a:pt x="23389" y="7160"/>
                    <a:pt x="22450" y="1"/>
                    <a:pt x="224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6837319" y="4675220"/>
              <a:ext cx="448024" cy="54781"/>
            </a:xfrm>
            <a:custGeom>
              <a:avLst/>
              <a:gdLst/>
              <a:ahLst/>
              <a:cxnLst/>
              <a:rect l="l" t="t" r="r" b="b"/>
              <a:pathLst>
                <a:path w="25255" h="3088" extrusionOk="0">
                  <a:moveTo>
                    <a:pt x="1069" y="0"/>
                  </a:moveTo>
                  <a:cubicBezTo>
                    <a:pt x="402" y="0"/>
                    <a:pt x="1" y="1115"/>
                    <a:pt x="712" y="1417"/>
                  </a:cubicBezTo>
                  <a:cubicBezTo>
                    <a:pt x="4159" y="2880"/>
                    <a:pt x="7908" y="3005"/>
                    <a:pt x="11588" y="3069"/>
                  </a:cubicBezTo>
                  <a:cubicBezTo>
                    <a:pt x="12291" y="3081"/>
                    <a:pt x="12990" y="3088"/>
                    <a:pt x="13688" y="3088"/>
                  </a:cubicBezTo>
                  <a:cubicBezTo>
                    <a:pt x="17252" y="3088"/>
                    <a:pt x="20758" y="2910"/>
                    <a:pt x="24320" y="2366"/>
                  </a:cubicBezTo>
                  <a:cubicBezTo>
                    <a:pt x="25255" y="2223"/>
                    <a:pt x="24922" y="861"/>
                    <a:pt x="24043" y="861"/>
                  </a:cubicBezTo>
                  <a:cubicBezTo>
                    <a:pt x="23999" y="861"/>
                    <a:pt x="23954" y="865"/>
                    <a:pt x="23908" y="872"/>
                  </a:cubicBezTo>
                  <a:cubicBezTo>
                    <a:pt x="20534" y="1388"/>
                    <a:pt x="17214" y="1560"/>
                    <a:pt x="13839" y="1560"/>
                  </a:cubicBezTo>
                  <a:cubicBezTo>
                    <a:pt x="13208" y="1560"/>
                    <a:pt x="12575" y="1554"/>
                    <a:pt x="11940" y="1543"/>
                  </a:cubicBezTo>
                  <a:cubicBezTo>
                    <a:pt x="8306" y="1482"/>
                    <a:pt x="4751" y="1301"/>
                    <a:pt x="1292" y="41"/>
                  </a:cubicBezTo>
                  <a:cubicBezTo>
                    <a:pt x="1215" y="13"/>
                    <a:pt x="1141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7000705" y="4554180"/>
              <a:ext cx="69346" cy="49725"/>
            </a:xfrm>
            <a:custGeom>
              <a:avLst/>
              <a:gdLst/>
              <a:ahLst/>
              <a:cxnLst/>
              <a:rect l="l" t="t" r="r" b="b"/>
              <a:pathLst>
                <a:path w="3909" h="2803" extrusionOk="0">
                  <a:moveTo>
                    <a:pt x="1136" y="0"/>
                  </a:moveTo>
                  <a:cubicBezTo>
                    <a:pt x="788" y="0"/>
                    <a:pt x="451" y="113"/>
                    <a:pt x="157" y="382"/>
                  </a:cubicBezTo>
                  <a:cubicBezTo>
                    <a:pt x="0" y="525"/>
                    <a:pt x="44" y="802"/>
                    <a:pt x="224" y="903"/>
                  </a:cubicBezTo>
                  <a:cubicBezTo>
                    <a:pt x="687" y="1161"/>
                    <a:pt x="1225" y="1251"/>
                    <a:pt x="1674" y="1537"/>
                  </a:cubicBezTo>
                  <a:cubicBezTo>
                    <a:pt x="2121" y="1824"/>
                    <a:pt x="2361" y="2251"/>
                    <a:pt x="2711" y="2627"/>
                  </a:cubicBezTo>
                  <a:cubicBezTo>
                    <a:pt x="2826" y="2750"/>
                    <a:pt x="2974" y="2802"/>
                    <a:pt x="3124" y="2802"/>
                  </a:cubicBezTo>
                  <a:cubicBezTo>
                    <a:pt x="3511" y="2802"/>
                    <a:pt x="3909" y="2448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6971664" y="4569383"/>
              <a:ext cx="69363" cy="49707"/>
            </a:xfrm>
            <a:custGeom>
              <a:avLst/>
              <a:gdLst/>
              <a:ahLst/>
              <a:cxnLst/>
              <a:rect l="l" t="t" r="r" b="b"/>
              <a:pathLst>
                <a:path w="3910" h="2802" extrusionOk="0">
                  <a:moveTo>
                    <a:pt x="1136" y="0"/>
                  </a:moveTo>
                  <a:cubicBezTo>
                    <a:pt x="788" y="0"/>
                    <a:pt x="451" y="113"/>
                    <a:pt x="158" y="382"/>
                  </a:cubicBezTo>
                  <a:cubicBezTo>
                    <a:pt x="1" y="525"/>
                    <a:pt x="44" y="801"/>
                    <a:pt x="224" y="902"/>
                  </a:cubicBezTo>
                  <a:cubicBezTo>
                    <a:pt x="687" y="1159"/>
                    <a:pt x="1225" y="1251"/>
                    <a:pt x="1674" y="1537"/>
                  </a:cubicBezTo>
                  <a:cubicBezTo>
                    <a:pt x="2121" y="1824"/>
                    <a:pt x="2361" y="2249"/>
                    <a:pt x="2712" y="2626"/>
                  </a:cubicBezTo>
                  <a:cubicBezTo>
                    <a:pt x="2826" y="2749"/>
                    <a:pt x="2974" y="2802"/>
                    <a:pt x="3124" y="2802"/>
                  </a:cubicBezTo>
                  <a:cubicBezTo>
                    <a:pt x="3512" y="2802"/>
                    <a:pt x="3910" y="2447"/>
                    <a:pt x="3753" y="2022"/>
                  </a:cubicBezTo>
                  <a:cubicBezTo>
                    <a:pt x="3417" y="1105"/>
                    <a:pt x="2222" y="0"/>
                    <a:pt x="1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6942624" y="4584551"/>
              <a:ext cx="69363" cy="49743"/>
            </a:xfrm>
            <a:custGeom>
              <a:avLst/>
              <a:gdLst/>
              <a:ahLst/>
              <a:cxnLst/>
              <a:rect l="l" t="t" r="r" b="b"/>
              <a:pathLst>
                <a:path w="3910" h="2804" extrusionOk="0">
                  <a:moveTo>
                    <a:pt x="1136" y="1"/>
                  </a:moveTo>
                  <a:cubicBezTo>
                    <a:pt x="788" y="1"/>
                    <a:pt x="452" y="114"/>
                    <a:pt x="158" y="383"/>
                  </a:cubicBezTo>
                  <a:cubicBezTo>
                    <a:pt x="1" y="525"/>
                    <a:pt x="44" y="803"/>
                    <a:pt x="224" y="902"/>
                  </a:cubicBezTo>
                  <a:cubicBezTo>
                    <a:pt x="688" y="1161"/>
                    <a:pt x="1225" y="1252"/>
                    <a:pt x="1674" y="1538"/>
                  </a:cubicBezTo>
                  <a:cubicBezTo>
                    <a:pt x="2122" y="1825"/>
                    <a:pt x="2361" y="2251"/>
                    <a:pt x="2713" y="2628"/>
                  </a:cubicBezTo>
                  <a:cubicBezTo>
                    <a:pt x="2827" y="2750"/>
                    <a:pt x="2975" y="2803"/>
                    <a:pt x="3125" y="2803"/>
                  </a:cubicBezTo>
                  <a:cubicBezTo>
                    <a:pt x="3512" y="2803"/>
                    <a:pt x="3910" y="2449"/>
                    <a:pt x="3753" y="2022"/>
                  </a:cubicBezTo>
                  <a:cubicBezTo>
                    <a:pt x="3417" y="1105"/>
                    <a:pt x="2222" y="1"/>
                    <a:pt x="1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7170210" y="4595142"/>
              <a:ext cx="416855" cy="159855"/>
            </a:xfrm>
            <a:custGeom>
              <a:avLst/>
              <a:gdLst/>
              <a:ahLst/>
              <a:cxnLst/>
              <a:rect l="l" t="t" r="r" b="b"/>
              <a:pathLst>
                <a:path w="23498" h="9011" extrusionOk="0">
                  <a:moveTo>
                    <a:pt x="22282" y="0"/>
                  </a:moveTo>
                  <a:lnTo>
                    <a:pt x="10337" y="464"/>
                  </a:lnTo>
                  <a:cubicBezTo>
                    <a:pt x="10337" y="464"/>
                    <a:pt x="1" y="4787"/>
                    <a:pt x="108" y="7571"/>
                  </a:cubicBezTo>
                  <a:cubicBezTo>
                    <a:pt x="150" y="8651"/>
                    <a:pt x="3406" y="9011"/>
                    <a:pt x="7428" y="9011"/>
                  </a:cubicBezTo>
                  <a:cubicBezTo>
                    <a:pt x="13771" y="9011"/>
                    <a:pt x="22020" y="8116"/>
                    <a:pt x="22581" y="7737"/>
                  </a:cubicBezTo>
                  <a:cubicBezTo>
                    <a:pt x="23497" y="7119"/>
                    <a:pt x="22282" y="0"/>
                    <a:pt x="222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7148230" y="4725939"/>
              <a:ext cx="448361" cy="48253"/>
            </a:xfrm>
            <a:custGeom>
              <a:avLst/>
              <a:gdLst/>
              <a:ahLst/>
              <a:cxnLst/>
              <a:rect l="l" t="t" r="r" b="b"/>
              <a:pathLst>
                <a:path w="25274" h="2720" extrusionOk="0">
                  <a:moveTo>
                    <a:pt x="24056" y="1"/>
                  </a:moveTo>
                  <a:cubicBezTo>
                    <a:pt x="24002" y="1"/>
                    <a:pt x="23946" y="6"/>
                    <a:pt x="23888" y="17"/>
                  </a:cubicBezTo>
                  <a:cubicBezTo>
                    <a:pt x="19911" y="785"/>
                    <a:pt x="15989" y="1064"/>
                    <a:pt x="11954" y="1153"/>
                  </a:cubicBezTo>
                  <a:cubicBezTo>
                    <a:pt x="11279" y="1168"/>
                    <a:pt x="10606" y="1178"/>
                    <a:pt x="9935" y="1178"/>
                  </a:cubicBezTo>
                  <a:cubicBezTo>
                    <a:pt x="7000" y="1178"/>
                    <a:pt x="4111" y="979"/>
                    <a:pt x="1258" y="63"/>
                  </a:cubicBezTo>
                  <a:cubicBezTo>
                    <a:pt x="1189" y="41"/>
                    <a:pt x="1122" y="31"/>
                    <a:pt x="1057" y="31"/>
                  </a:cubicBezTo>
                  <a:cubicBezTo>
                    <a:pt x="374" y="31"/>
                    <a:pt x="0" y="1183"/>
                    <a:pt x="731" y="1461"/>
                  </a:cubicBezTo>
                  <a:cubicBezTo>
                    <a:pt x="3506" y="2514"/>
                    <a:pt x="6439" y="2720"/>
                    <a:pt x="9369" y="2720"/>
                  </a:cubicBezTo>
                  <a:cubicBezTo>
                    <a:pt x="10135" y="2720"/>
                    <a:pt x="10900" y="2706"/>
                    <a:pt x="11663" y="2689"/>
                  </a:cubicBezTo>
                  <a:cubicBezTo>
                    <a:pt x="15955" y="2598"/>
                    <a:pt x="20127" y="2308"/>
                    <a:pt x="24357" y="1495"/>
                  </a:cubicBezTo>
                  <a:cubicBezTo>
                    <a:pt x="25274" y="1317"/>
                    <a:pt x="24909" y="1"/>
                    <a:pt x="24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7306507" y="4599151"/>
              <a:ext cx="70694" cy="48359"/>
            </a:xfrm>
            <a:custGeom>
              <a:avLst/>
              <a:gdLst/>
              <a:ahLst/>
              <a:cxnLst/>
              <a:rect l="l" t="t" r="r" b="b"/>
              <a:pathLst>
                <a:path w="3985" h="2726" extrusionOk="0">
                  <a:moveTo>
                    <a:pt x="1178" y="0"/>
                  </a:moveTo>
                  <a:cubicBezTo>
                    <a:pt x="808" y="0"/>
                    <a:pt x="453" y="124"/>
                    <a:pt x="153" y="421"/>
                  </a:cubicBezTo>
                  <a:cubicBezTo>
                    <a:pt x="1" y="570"/>
                    <a:pt x="54" y="845"/>
                    <a:pt x="239" y="938"/>
                  </a:cubicBezTo>
                  <a:cubicBezTo>
                    <a:pt x="714" y="1178"/>
                    <a:pt x="1253" y="1248"/>
                    <a:pt x="1712" y="1517"/>
                  </a:cubicBezTo>
                  <a:cubicBezTo>
                    <a:pt x="2171" y="1785"/>
                    <a:pt x="2425" y="2203"/>
                    <a:pt x="2792" y="2565"/>
                  </a:cubicBezTo>
                  <a:cubicBezTo>
                    <a:pt x="2904" y="2677"/>
                    <a:pt x="3045" y="2725"/>
                    <a:pt x="3186" y="2725"/>
                  </a:cubicBezTo>
                  <a:cubicBezTo>
                    <a:pt x="3581" y="2725"/>
                    <a:pt x="3985" y="2349"/>
                    <a:pt x="3808" y="1920"/>
                  </a:cubicBezTo>
                  <a:cubicBezTo>
                    <a:pt x="3444" y="1035"/>
                    <a:pt x="2248" y="0"/>
                    <a:pt x="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7278105" y="4615472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6" y="0"/>
                  </a:moveTo>
                  <a:cubicBezTo>
                    <a:pt x="806" y="0"/>
                    <a:pt x="451" y="124"/>
                    <a:pt x="151" y="421"/>
                  </a:cubicBezTo>
                  <a:cubicBezTo>
                    <a:pt x="0" y="570"/>
                    <a:pt x="54" y="844"/>
                    <a:pt x="237" y="937"/>
                  </a:cubicBezTo>
                  <a:cubicBezTo>
                    <a:pt x="712" y="1178"/>
                    <a:pt x="1251" y="1247"/>
                    <a:pt x="1710" y="1517"/>
                  </a:cubicBezTo>
                  <a:cubicBezTo>
                    <a:pt x="2171" y="1785"/>
                    <a:pt x="2425" y="2201"/>
                    <a:pt x="2790" y="2565"/>
                  </a:cubicBezTo>
                  <a:cubicBezTo>
                    <a:pt x="2902" y="2676"/>
                    <a:pt x="3042" y="2724"/>
                    <a:pt x="3184" y="2724"/>
                  </a:cubicBezTo>
                  <a:cubicBezTo>
                    <a:pt x="3580" y="2724"/>
                    <a:pt x="3984" y="2348"/>
                    <a:pt x="3808" y="1920"/>
                  </a:cubicBezTo>
                  <a:cubicBezTo>
                    <a:pt x="3443" y="1034"/>
                    <a:pt x="2247" y="0"/>
                    <a:pt x="11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7249668" y="4631757"/>
              <a:ext cx="70694" cy="48342"/>
            </a:xfrm>
            <a:custGeom>
              <a:avLst/>
              <a:gdLst/>
              <a:ahLst/>
              <a:cxnLst/>
              <a:rect l="l" t="t" r="r" b="b"/>
              <a:pathLst>
                <a:path w="3985" h="2725" extrusionOk="0">
                  <a:moveTo>
                    <a:pt x="1177" y="1"/>
                  </a:moveTo>
                  <a:cubicBezTo>
                    <a:pt x="806" y="1"/>
                    <a:pt x="451" y="124"/>
                    <a:pt x="151" y="421"/>
                  </a:cubicBezTo>
                  <a:cubicBezTo>
                    <a:pt x="0" y="569"/>
                    <a:pt x="54" y="845"/>
                    <a:pt x="239" y="938"/>
                  </a:cubicBezTo>
                  <a:cubicBezTo>
                    <a:pt x="712" y="1179"/>
                    <a:pt x="1253" y="1248"/>
                    <a:pt x="1712" y="1516"/>
                  </a:cubicBezTo>
                  <a:cubicBezTo>
                    <a:pt x="2171" y="1786"/>
                    <a:pt x="2425" y="2202"/>
                    <a:pt x="2791" y="2566"/>
                  </a:cubicBezTo>
                  <a:cubicBezTo>
                    <a:pt x="2903" y="2676"/>
                    <a:pt x="3043" y="2725"/>
                    <a:pt x="3185" y="2725"/>
                  </a:cubicBezTo>
                  <a:cubicBezTo>
                    <a:pt x="3580" y="2725"/>
                    <a:pt x="3984" y="2348"/>
                    <a:pt x="3808" y="1919"/>
                  </a:cubicBezTo>
                  <a:cubicBezTo>
                    <a:pt x="3443" y="1035"/>
                    <a:pt x="2247" y="1"/>
                    <a:pt x="11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6727722" y="3053110"/>
              <a:ext cx="594361" cy="1536816"/>
            </a:xfrm>
            <a:custGeom>
              <a:avLst/>
              <a:gdLst/>
              <a:ahLst/>
              <a:cxnLst/>
              <a:rect l="l" t="t" r="r" b="b"/>
              <a:pathLst>
                <a:path w="33504" h="8663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375" y="34187"/>
                    <a:pt x="6067" y="41493"/>
                  </a:cubicBezTo>
                  <a:cubicBezTo>
                    <a:pt x="7760" y="48801"/>
                    <a:pt x="11116" y="83426"/>
                    <a:pt x="13379" y="85171"/>
                  </a:cubicBezTo>
                  <a:cubicBezTo>
                    <a:pt x="14575" y="86094"/>
                    <a:pt x="19302" y="86629"/>
                    <a:pt x="23712" y="86629"/>
                  </a:cubicBezTo>
                  <a:cubicBezTo>
                    <a:pt x="27642" y="86629"/>
                    <a:pt x="31320" y="86204"/>
                    <a:pt x="32020" y="85248"/>
                  </a:cubicBezTo>
                  <a:cubicBezTo>
                    <a:pt x="33503" y="83220"/>
                    <a:pt x="28462" y="42282"/>
                    <a:pt x="28467" y="40544"/>
                  </a:cubicBezTo>
                  <a:cubicBezTo>
                    <a:pt x="28473" y="38805"/>
                    <a:pt x="26235" y="1508"/>
                    <a:pt x="26235" y="150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6859583" y="3016725"/>
              <a:ext cx="765215" cy="1615564"/>
            </a:xfrm>
            <a:custGeom>
              <a:avLst/>
              <a:gdLst/>
              <a:ahLst/>
              <a:cxnLst/>
              <a:rect l="l" t="t" r="r" b="b"/>
              <a:pathLst>
                <a:path w="43135" h="91069" extrusionOk="0">
                  <a:moveTo>
                    <a:pt x="41625" y="0"/>
                  </a:moveTo>
                  <a:lnTo>
                    <a:pt x="0" y="266"/>
                  </a:lnTo>
                  <a:cubicBezTo>
                    <a:pt x="0" y="266"/>
                    <a:pt x="8103" y="21490"/>
                    <a:pt x="10034" y="26822"/>
                  </a:cubicBezTo>
                  <a:cubicBezTo>
                    <a:pt x="11966" y="32153"/>
                    <a:pt x="12709" y="47386"/>
                    <a:pt x="14405" y="56782"/>
                  </a:cubicBezTo>
                  <a:cubicBezTo>
                    <a:pt x="14954" y="59828"/>
                    <a:pt x="18794" y="86369"/>
                    <a:pt x="22603" y="89322"/>
                  </a:cubicBezTo>
                  <a:cubicBezTo>
                    <a:pt x="24211" y="90570"/>
                    <a:pt x="27457" y="91069"/>
                    <a:pt x="30812" y="91069"/>
                  </a:cubicBezTo>
                  <a:cubicBezTo>
                    <a:pt x="35402" y="91069"/>
                    <a:pt x="40196" y="90134"/>
                    <a:pt x="41272" y="88903"/>
                  </a:cubicBezTo>
                  <a:cubicBezTo>
                    <a:pt x="43135" y="86773"/>
                    <a:pt x="39178" y="49627"/>
                    <a:pt x="39356" y="46530"/>
                  </a:cubicBezTo>
                  <a:cubicBezTo>
                    <a:pt x="39534" y="43433"/>
                    <a:pt x="37901" y="24320"/>
                    <a:pt x="39075" y="22026"/>
                  </a:cubicBezTo>
                  <a:cubicBezTo>
                    <a:pt x="42809" y="14738"/>
                    <a:pt x="41795" y="2247"/>
                    <a:pt x="416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6300028" y="2196321"/>
              <a:ext cx="848167" cy="507151"/>
            </a:xfrm>
            <a:custGeom>
              <a:avLst/>
              <a:gdLst/>
              <a:ahLst/>
              <a:cxnLst/>
              <a:rect l="l" t="t" r="r" b="b"/>
              <a:pathLst>
                <a:path w="47811" h="28588" extrusionOk="0">
                  <a:moveTo>
                    <a:pt x="40882" y="1"/>
                  </a:moveTo>
                  <a:cubicBezTo>
                    <a:pt x="39766" y="1"/>
                    <a:pt x="38636" y="295"/>
                    <a:pt x="37620" y="932"/>
                  </a:cubicBezTo>
                  <a:cubicBezTo>
                    <a:pt x="33384" y="3584"/>
                    <a:pt x="22109" y="13902"/>
                    <a:pt x="21333" y="13902"/>
                  </a:cubicBezTo>
                  <a:cubicBezTo>
                    <a:pt x="19345" y="13902"/>
                    <a:pt x="10199" y="6566"/>
                    <a:pt x="7168" y="5044"/>
                  </a:cubicBezTo>
                  <a:cubicBezTo>
                    <a:pt x="6896" y="4908"/>
                    <a:pt x="6614" y="4845"/>
                    <a:pt x="6326" y="4845"/>
                  </a:cubicBezTo>
                  <a:cubicBezTo>
                    <a:pt x="3427" y="4845"/>
                    <a:pt x="1" y="11246"/>
                    <a:pt x="733" y="12739"/>
                  </a:cubicBezTo>
                  <a:cubicBezTo>
                    <a:pt x="1498" y="14302"/>
                    <a:pt x="17346" y="28587"/>
                    <a:pt x="21897" y="28587"/>
                  </a:cubicBezTo>
                  <a:cubicBezTo>
                    <a:pt x="22123" y="28587"/>
                    <a:pt x="22322" y="28552"/>
                    <a:pt x="22489" y="28478"/>
                  </a:cubicBezTo>
                  <a:cubicBezTo>
                    <a:pt x="28812" y="25673"/>
                    <a:pt x="46092" y="12310"/>
                    <a:pt x="47001" y="7360"/>
                  </a:cubicBezTo>
                  <a:cubicBezTo>
                    <a:pt x="47811" y="2955"/>
                    <a:pt x="44417" y="1"/>
                    <a:pt x="40882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6175227" y="2150800"/>
              <a:ext cx="252032" cy="280434"/>
            </a:xfrm>
            <a:custGeom>
              <a:avLst/>
              <a:gdLst/>
              <a:ahLst/>
              <a:cxnLst/>
              <a:rect l="l" t="t" r="r" b="b"/>
              <a:pathLst>
                <a:path w="14207" h="15808" extrusionOk="0">
                  <a:moveTo>
                    <a:pt x="1940" y="1"/>
                  </a:moveTo>
                  <a:cubicBezTo>
                    <a:pt x="672" y="1"/>
                    <a:pt x="0" y="1037"/>
                    <a:pt x="1123" y="1980"/>
                  </a:cubicBezTo>
                  <a:cubicBezTo>
                    <a:pt x="2015" y="2724"/>
                    <a:pt x="4013" y="3963"/>
                    <a:pt x="4080" y="4192"/>
                  </a:cubicBezTo>
                  <a:lnTo>
                    <a:pt x="4080" y="4200"/>
                  </a:lnTo>
                  <a:cubicBezTo>
                    <a:pt x="4087" y="4236"/>
                    <a:pt x="4051" y="4339"/>
                    <a:pt x="3984" y="4495"/>
                  </a:cubicBezTo>
                  <a:cubicBezTo>
                    <a:pt x="3865" y="4803"/>
                    <a:pt x="3629" y="5320"/>
                    <a:pt x="3378" y="5917"/>
                  </a:cubicBezTo>
                  <a:cubicBezTo>
                    <a:pt x="3342" y="6014"/>
                    <a:pt x="3297" y="6116"/>
                    <a:pt x="3254" y="6219"/>
                  </a:cubicBezTo>
                  <a:cubicBezTo>
                    <a:pt x="3069" y="6677"/>
                    <a:pt x="2877" y="7178"/>
                    <a:pt x="2731" y="7651"/>
                  </a:cubicBezTo>
                  <a:cubicBezTo>
                    <a:pt x="2693" y="7761"/>
                    <a:pt x="2664" y="7864"/>
                    <a:pt x="2634" y="7967"/>
                  </a:cubicBezTo>
                  <a:cubicBezTo>
                    <a:pt x="2465" y="8551"/>
                    <a:pt x="2376" y="9081"/>
                    <a:pt x="2428" y="9465"/>
                  </a:cubicBezTo>
                  <a:cubicBezTo>
                    <a:pt x="2502" y="10025"/>
                    <a:pt x="3364" y="11088"/>
                    <a:pt x="4397" y="12187"/>
                  </a:cubicBezTo>
                  <a:cubicBezTo>
                    <a:pt x="4456" y="12252"/>
                    <a:pt x="4522" y="12327"/>
                    <a:pt x="4588" y="12392"/>
                  </a:cubicBezTo>
                  <a:cubicBezTo>
                    <a:pt x="6211" y="14097"/>
                    <a:pt x="8143" y="15807"/>
                    <a:pt x="8143" y="15807"/>
                  </a:cubicBezTo>
                  <a:lnTo>
                    <a:pt x="14207" y="7606"/>
                  </a:lnTo>
                  <a:cubicBezTo>
                    <a:pt x="12473" y="6507"/>
                    <a:pt x="5939" y="1115"/>
                    <a:pt x="2745" y="129"/>
                  </a:cubicBezTo>
                  <a:cubicBezTo>
                    <a:pt x="2460" y="40"/>
                    <a:pt x="2188" y="1"/>
                    <a:pt x="19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6221936" y="2225291"/>
              <a:ext cx="85862" cy="145362"/>
            </a:xfrm>
            <a:custGeom>
              <a:avLst/>
              <a:gdLst/>
              <a:ahLst/>
              <a:cxnLst/>
              <a:rect l="l" t="t" r="r" b="b"/>
              <a:pathLst>
                <a:path w="4840" h="8194" extrusionOk="0">
                  <a:moveTo>
                    <a:pt x="1447" y="0"/>
                  </a:moveTo>
                  <a:lnTo>
                    <a:pt x="1447" y="0"/>
                  </a:lnTo>
                  <a:cubicBezTo>
                    <a:pt x="1454" y="35"/>
                    <a:pt x="1418" y="139"/>
                    <a:pt x="1351" y="294"/>
                  </a:cubicBezTo>
                  <a:cubicBezTo>
                    <a:pt x="2294" y="1223"/>
                    <a:pt x="3431" y="1998"/>
                    <a:pt x="4529" y="2838"/>
                  </a:cubicBezTo>
                  <a:cubicBezTo>
                    <a:pt x="4184" y="3271"/>
                    <a:pt x="3863" y="3725"/>
                    <a:pt x="3571" y="4196"/>
                  </a:cubicBezTo>
                  <a:cubicBezTo>
                    <a:pt x="3040" y="3702"/>
                    <a:pt x="2436" y="3274"/>
                    <a:pt x="1897" y="2787"/>
                  </a:cubicBezTo>
                  <a:cubicBezTo>
                    <a:pt x="1505" y="2440"/>
                    <a:pt x="1130" y="2071"/>
                    <a:pt x="747" y="1718"/>
                  </a:cubicBezTo>
                  <a:cubicBezTo>
                    <a:pt x="710" y="1813"/>
                    <a:pt x="665" y="1917"/>
                    <a:pt x="621" y="2020"/>
                  </a:cubicBezTo>
                  <a:cubicBezTo>
                    <a:pt x="953" y="2383"/>
                    <a:pt x="1307" y="2720"/>
                    <a:pt x="1675" y="3053"/>
                  </a:cubicBezTo>
                  <a:cubicBezTo>
                    <a:pt x="2213" y="3539"/>
                    <a:pt x="2775" y="4070"/>
                    <a:pt x="3393" y="4468"/>
                  </a:cubicBezTo>
                  <a:cubicBezTo>
                    <a:pt x="3133" y="4905"/>
                    <a:pt x="2896" y="5355"/>
                    <a:pt x="2686" y="5819"/>
                  </a:cubicBezTo>
                  <a:cubicBezTo>
                    <a:pt x="1801" y="5044"/>
                    <a:pt x="945" y="4269"/>
                    <a:pt x="98" y="3452"/>
                  </a:cubicBezTo>
                  <a:cubicBezTo>
                    <a:pt x="60" y="3562"/>
                    <a:pt x="31" y="3665"/>
                    <a:pt x="1" y="3768"/>
                  </a:cubicBezTo>
                  <a:cubicBezTo>
                    <a:pt x="739" y="4661"/>
                    <a:pt x="1609" y="5488"/>
                    <a:pt x="2546" y="6157"/>
                  </a:cubicBezTo>
                  <a:cubicBezTo>
                    <a:pt x="2347" y="6622"/>
                    <a:pt x="1963" y="7412"/>
                    <a:pt x="1763" y="7987"/>
                  </a:cubicBezTo>
                  <a:cubicBezTo>
                    <a:pt x="1823" y="8053"/>
                    <a:pt x="1889" y="8127"/>
                    <a:pt x="1955" y="8193"/>
                  </a:cubicBezTo>
                  <a:cubicBezTo>
                    <a:pt x="2420" y="7352"/>
                    <a:pt x="3032" y="6129"/>
                    <a:pt x="3438" y="5354"/>
                  </a:cubicBezTo>
                  <a:cubicBezTo>
                    <a:pt x="3874" y="4535"/>
                    <a:pt x="4405" y="3760"/>
                    <a:pt x="4788" y="2913"/>
                  </a:cubicBezTo>
                  <a:cubicBezTo>
                    <a:pt x="4825" y="2871"/>
                    <a:pt x="4839" y="2812"/>
                    <a:pt x="4825" y="2758"/>
                  </a:cubicBezTo>
                  <a:cubicBezTo>
                    <a:pt x="4825" y="2750"/>
                    <a:pt x="4817" y="2750"/>
                    <a:pt x="4817" y="2744"/>
                  </a:cubicBezTo>
                  <a:cubicBezTo>
                    <a:pt x="4810" y="2728"/>
                    <a:pt x="4810" y="2714"/>
                    <a:pt x="4795" y="2706"/>
                  </a:cubicBezTo>
                  <a:cubicBezTo>
                    <a:pt x="3653" y="1807"/>
                    <a:pt x="2546" y="848"/>
                    <a:pt x="1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6246435" y="2244184"/>
              <a:ext cx="128597" cy="92213"/>
            </a:xfrm>
            <a:custGeom>
              <a:avLst/>
              <a:gdLst/>
              <a:ahLst/>
              <a:cxnLst/>
              <a:rect l="l" t="t" r="r" b="b"/>
              <a:pathLst>
                <a:path w="7249" h="5198" extrusionOk="0">
                  <a:moveTo>
                    <a:pt x="3916" y="0"/>
                  </a:moveTo>
                  <a:cubicBezTo>
                    <a:pt x="3468" y="0"/>
                    <a:pt x="3110" y="46"/>
                    <a:pt x="2958" y="168"/>
                  </a:cubicBezTo>
                  <a:cubicBezTo>
                    <a:pt x="2176" y="794"/>
                    <a:pt x="0" y="1337"/>
                    <a:pt x="117" y="2368"/>
                  </a:cubicBezTo>
                  <a:cubicBezTo>
                    <a:pt x="166" y="2806"/>
                    <a:pt x="584" y="2947"/>
                    <a:pt x="1103" y="2947"/>
                  </a:cubicBezTo>
                  <a:cubicBezTo>
                    <a:pt x="1806" y="2947"/>
                    <a:pt x="2695" y="2688"/>
                    <a:pt x="3109" y="2554"/>
                  </a:cubicBezTo>
                  <a:cubicBezTo>
                    <a:pt x="3147" y="2542"/>
                    <a:pt x="3181" y="2536"/>
                    <a:pt x="3212" y="2536"/>
                  </a:cubicBezTo>
                  <a:cubicBezTo>
                    <a:pt x="3762" y="2536"/>
                    <a:pt x="3223" y="4424"/>
                    <a:pt x="4284" y="5197"/>
                  </a:cubicBezTo>
                  <a:lnTo>
                    <a:pt x="7249" y="377"/>
                  </a:lnTo>
                  <a:cubicBezTo>
                    <a:pt x="7249" y="377"/>
                    <a:pt x="5208" y="0"/>
                    <a:pt x="3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6241113" y="2239500"/>
              <a:ext cx="132926" cy="99433"/>
            </a:xfrm>
            <a:custGeom>
              <a:avLst/>
              <a:gdLst/>
              <a:ahLst/>
              <a:cxnLst/>
              <a:rect l="l" t="t" r="r" b="b"/>
              <a:pathLst>
                <a:path w="7493" h="5605" extrusionOk="0">
                  <a:moveTo>
                    <a:pt x="4511" y="0"/>
                  </a:moveTo>
                  <a:cubicBezTo>
                    <a:pt x="4090" y="0"/>
                    <a:pt x="3686" y="57"/>
                    <a:pt x="3328" y="196"/>
                  </a:cubicBezTo>
                  <a:cubicBezTo>
                    <a:pt x="2466" y="530"/>
                    <a:pt x="750" y="1230"/>
                    <a:pt x="321" y="2138"/>
                  </a:cubicBezTo>
                  <a:cubicBezTo>
                    <a:pt x="0" y="2817"/>
                    <a:pt x="591" y="3500"/>
                    <a:pt x="1181" y="3534"/>
                  </a:cubicBezTo>
                  <a:cubicBezTo>
                    <a:pt x="1207" y="3535"/>
                    <a:pt x="1234" y="3536"/>
                    <a:pt x="1261" y="3536"/>
                  </a:cubicBezTo>
                  <a:cubicBezTo>
                    <a:pt x="2001" y="3536"/>
                    <a:pt x="3079" y="3005"/>
                    <a:pt x="3391" y="3005"/>
                  </a:cubicBezTo>
                  <a:cubicBezTo>
                    <a:pt x="3420" y="3005"/>
                    <a:pt x="3442" y="3009"/>
                    <a:pt x="3457" y="3020"/>
                  </a:cubicBezTo>
                  <a:cubicBezTo>
                    <a:pt x="3665" y="3162"/>
                    <a:pt x="3608" y="3746"/>
                    <a:pt x="3744" y="4405"/>
                  </a:cubicBezTo>
                  <a:cubicBezTo>
                    <a:pt x="3830" y="4829"/>
                    <a:pt x="4016" y="5133"/>
                    <a:pt x="4241" y="5498"/>
                  </a:cubicBezTo>
                  <a:cubicBezTo>
                    <a:pt x="4288" y="5573"/>
                    <a:pt x="4345" y="5605"/>
                    <a:pt x="4389" y="5605"/>
                  </a:cubicBezTo>
                  <a:cubicBezTo>
                    <a:pt x="4462" y="5605"/>
                    <a:pt x="4504" y="5521"/>
                    <a:pt x="4420" y="5409"/>
                  </a:cubicBezTo>
                  <a:cubicBezTo>
                    <a:pt x="3663" y="4365"/>
                    <a:pt x="3817" y="2812"/>
                    <a:pt x="3642" y="2730"/>
                  </a:cubicBezTo>
                  <a:cubicBezTo>
                    <a:pt x="3621" y="2721"/>
                    <a:pt x="3592" y="2717"/>
                    <a:pt x="3555" y="2717"/>
                  </a:cubicBezTo>
                  <a:cubicBezTo>
                    <a:pt x="3167" y="2717"/>
                    <a:pt x="1949" y="3193"/>
                    <a:pt x="1260" y="3220"/>
                  </a:cubicBezTo>
                  <a:cubicBezTo>
                    <a:pt x="1249" y="3220"/>
                    <a:pt x="1238" y="3220"/>
                    <a:pt x="1227" y="3220"/>
                  </a:cubicBezTo>
                  <a:cubicBezTo>
                    <a:pt x="680" y="3220"/>
                    <a:pt x="398" y="2679"/>
                    <a:pt x="594" y="2252"/>
                  </a:cubicBezTo>
                  <a:cubicBezTo>
                    <a:pt x="920" y="1541"/>
                    <a:pt x="2831" y="828"/>
                    <a:pt x="3264" y="650"/>
                  </a:cubicBezTo>
                  <a:cubicBezTo>
                    <a:pt x="3693" y="474"/>
                    <a:pt x="4121" y="414"/>
                    <a:pt x="4549" y="414"/>
                  </a:cubicBezTo>
                  <a:cubicBezTo>
                    <a:pt x="5504" y="414"/>
                    <a:pt x="6461" y="717"/>
                    <a:pt x="7444" y="722"/>
                  </a:cubicBezTo>
                  <a:cubicBezTo>
                    <a:pt x="7490" y="722"/>
                    <a:pt x="7492" y="663"/>
                    <a:pt x="7455" y="649"/>
                  </a:cubicBezTo>
                  <a:cubicBezTo>
                    <a:pt x="6633" y="330"/>
                    <a:pt x="5523" y="0"/>
                    <a:pt x="4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6305279" y="2186547"/>
              <a:ext cx="879638" cy="524820"/>
            </a:xfrm>
            <a:custGeom>
              <a:avLst/>
              <a:gdLst/>
              <a:ahLst/>
              <a:cxnLst/>
              <a:rect l="l" t="t" r="r" b="b"/>
              <a:pathLst>
                <a:path w="49585" h="29584" extrusionOk="0">
                  <a:moveTo>
                    <a:pt x="41031" y="1"/>
                  </a:moveTo>
                  <a:cubicBezTo>
                    <a:pt x="39956" y="1"/>
                    <a:pt x="38808" y="264"/>
                    <a:pt x="37639" y="859"/>
                  </a:cubicBezTo>
                  <a:cubicBezTo>
                    <a:pt x="34394" y="2508"/>
                    <a:pt x="22201" y="13506"/>
                    <a:pt x="21037" y="13794"/>
                  </a:cubicBezTo>
                  <a:cubicBezTo>
                    <a:pt x="21019" y="13798"/>
                    <a:pt x="20999" y="13800"/>
                    <a:pt x="20977" y="13800"/>
                  </a:cubicBezTo>
                  <a:cubicBezTo>
                    <a:pt x="19491" y="13800"/>
                    <a:pt x="7012" y="4593"/>
                    <a:pt x="6161" y="4531"/>
                  </a:cubicBezTo>
                  <a:cubicBezTo>
                    <a:pt x="6156" y="4531"/>
                    <a:pt x="6151" y="4531"/>
                    <a:pt x="6146" y="4531"/>
                  </a:cubicBezTo>
                  <a:cubicBezTo>
                    <a:pt x="5239" y="4531"/>
                    <a:pt x="219" y="9831"/>
                    <a:pt x="46" y="13794"/>
                  </a:cubicBezTo>
                  <a:cubicBezTo>
                    <a:pt x="1" y="14850"/>
                    <a:pt x="17416" y="29584"/>
                    <a:pt x="21422" y="29584"/>
                  </a:cubicBezTo>
                  <a:cubicBezTo>
                    <a:pt x="21484" y="29584"/>
                    <a:pt x="21542" y="29580"/>
                    <a:pt x="21597" y="29573"/>
                  </a:cubicBezTo>
                  <a:cubicBezTo>
                    <a:pt x="25241" y="29110"/>
                    <a:pt x="41898" y="15640"/>
                    <a:pt x="46108" y="10295"/>
                  </a:cubicBezTo>
                  <a:cubicBezTo>
                    <a:pt x="49584" y="5883"/>
                    <a:pt x="46117" y="1"/>
                    <a:pt x="410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6339340" y="2181455"/>
              <a:ext cx="849852" cy="540094"/>
            </a:xfrm>
            <a:custGeom>
              <a:avLst/>
              <a:gdLst/>
              <a:ahLst/>
              <a:cxnLst/>
              <a:rect l="l" t="t" r="r" b="b"/>
              <a:pathLst>
                <a:path w="47906" h="30445" extrusionOk="0">
                  <a:moveTo>
                    <a:pt x="39116" y="1"/>
                  </a:moveTo>
                  <a:cubicBezTo>
                    <a:pt x="38211" y="1"/>
                    <a:pt x="37273" y="189"/>
                    <a:pt x="36338" y="612"/>
                  </a:cubicBezTo>
                  <a:cubicBezTo>
                    <a:pt x="33413" y="1933"/>
                    <a:pt x="20206" y="13846"/>
                    <a:pt x="19129" y="13846"/>
                  </a:cubicBezTo>
                  <a:cubicBezTo>
                    <a:pt x="19125" y="13846"/>
                    <a:pt x="19121" y="13845"/>
                    <a:pt x="19117" y="13845"/>
                  </a:cubicBezTo>
                  <a:cubicBezTo>
                    <a:pt x="18142" y="13746"/>
                    <a:pt x="8076" y="6173"/>
                    <a:pt x="7344" y="6173"/>
                  </a:cubicBezTo>
                  <a:cubicBezTo>
                    <a:pt x="7339" y="6173"/>
                    <a:pt x="7335" y="6173"/>
                    <a:pt x="7332" y="6174"/>
                  </a:cubicBezTo>
                  <a:cubicBezTo>
                    <a:pt x="5466" y="6441"/>
                    <a:pt x="583" y="12944"/>
                    <a:pt x="100" y="17522"/>
                  </a:cubicBezTo>
                  <a:cubicBezTo>
                    <a:pt x="1" y="18465"/>
                    <a:pt x="14540" y="30109"/>
                    <a:pt x="19527" y="30440"/>
                  </a:cubicBezTo>
                  <a:cubicBezTo>
                    <a:pt x="19577" y="30443"/>
                    <a:pt x="19627" y="30445"/>
                    <a:pt x="19679" y="30445"/>
                  </a:cubicBezTo>
                  <a:cubicBezTo>
                    <a:pt x="24862" y="30445"/>
                    <a:pt x="42165" y="14145"/>
                    <a:pt x="45265" y="9472"/>
                  </a:cubicBezTo>
                  <a:cubicBezTo>
                    <a:pt x="47905" y="5491"/>
                    <a:pt x="43994" y="1"/>
                    <a:pt x="39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6661959" y="2127792"/>
              <a:ext cx="990744" cy="1147388"/>
            </a:xfrm>
            <a:custGeom>
              <a:avLst/>
              <a:gdLst/>
              <a:ahLst/>
              <a:cxnLst/>
              <a:rect l="l" t="t" r="r" b="b"/>
              <a:pathLst>
                <a:path w="55848" h="64678" extrusionOk="0">
                  <a:moveTo>
                    <a:pt x="29980" y="1"/>
                  </a:moveTo>
                  <a:cubicBezTo>
                    <a:pt x="28493" y="1"/>
                    <a:pt x="26879" y="188"/>
                    <a:pt x="25142" y="622"/>
                  </a:cubicBezTo>
                  <a:cubicBezTo>
                    <a:pt x="21507" y="1531"/>
                    <a:pt x="16676" y="5592"/>
                    <a:pt x="15096" y="8174"/>
                  </a:cubicBezTo>
                  <a:cubicBezTo>
                    <a:pt x="13515" y="10758"/>
                    <a:pt x="10931" y="18311"/>
                    <a:pt x="10037" y="19902"/>
                  </a:cubicBezTo>
                  <a:cubicBezTo>
                    <a:pt x="9142" y="21493"/>
                    <a:pt x="2583" y="33516"/>
                    <a:pt x="1292" y="43254"/>
                  </a:cubicBezTo>
                  <a:cubicBezTo>
                    <a:pt x="0" y="52993"/>
                    <a:pt x="2485" y="60346"/>
                    <a:pt x="3876" y="61638"/>
                  </a:cubicBezTo>
                  <a:cubicBezTo>
                    <a:pt x="5076" y="62751"/>
                    <a:pt x="12554" y="64678"/>
                    <a:pt x="21471" y="64678"/>
                  </a:cubicBezTo>
                  <a:cubicBezTo>
                    <a:pt x="22896" y="64678"/>
                    <a:pt x="24358" y="64628"/>
                    <a:pt x="25838" y="64519"/>
                  </a:cubicBezTo>
                  <a:cubicBezTo>
                    <a:pt x="36569" y="63725"/>
                    <a:pt x="50482" y="61538"/>
                    <a:pt x="53164" y="58060"/>
                  </a:cubicBezTo>
                  <a:cubicBezTo>
                    <a:pt x="55847" y="54581"/>
                    <a:pt x="50945" y="37705"/>
                    <a:pt x="48858" y="32341"/>
                  </a:cubicBezTo>
                  <a:cubicBezTo>
                    <a:pt x="46771" y="26975"/>
                    <a:pt x="43624" y="8749"/>
                    <a:pt x="42532" y="6475"/>
                  </a:cubicBezTo>
                  <a:cubicBezTo>
                    <a:pt x="41622" y="4583"/>
                    <a:pt x="37343" y="1"/>
                    <a:pt x="29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6946278" y="2264940"/>
              <a:ext cx="141707" cy="988473"/>
            </a:xfrm>
            <a:custGeom>
              <a:avLst/>
              <a:gdLst/>
              <a:ahLst/>
              <a:cxnLst/>
              <a:rect l="l" t="t" r="r" b="b"/>
              <a:pathLst>
                <a:path w="7988" h="55720" extrusionOk="0">
                  <a:moveTo>
                    <a:pt x="7881" y="0"/>
                  </a:moveTo>
                  <a:cubicBezTo>
                    <a:pt x="7840" y="0"/>
                    <a:pt x="7800" y="21"/>
                    <a:pt x="7793" y="68"/>
                  </a:cubicBezTo>
                  <a:cubicBezTo>
                    <a:pt x="6372" y="9488"/>
                    <a:pt x="1935" y="18142"/>
                    <a:pt x="635" y="27585"/>
                  </a:cubicBezTo>
                  <a:cubicBezTo>
                    <a:pt x="0" y="32193"/>
                    <a:pt x="21" y="36867"/>
                    <a:pt x="293" y="41503"/>
                  </a:cubicBezTo>
                  <a:cubicBezTo>
                    <a:pt x="575" y="46285"/>
                    <a:pt x="991" y="51098"/>
                    <a:pt x="2706" y="55610"/>
                  </a:cubicBezTo>
                  <a:cubicBezTo>
                    <a:pt x="2735" y="55686"/>
                    <a:pt x="2801" y="55719"/>
                    <a:pt x="2866" y="55719"/>
                  </a:cubicBezTo>
                  <a:cubicBezTo>
                    <a:pt x="2965" y="55719"/>
                    <a:pt x="3062" y="55642"/>
                    <a:pt x="3017" y="55524"/>
                  </a:cubicBezTo>
                  <a:cubicBezTo>
                    <a:pt x="1258" y="50824"/>
                    <a:pt x="862" y="45781"/>
                    <a:pt x="598" y="40808"/>
                  </a:cubicBezTo>
                  <a:cubicBezTo>
                    <a:pt x="338" y="35856"/>
                    <a:pt x="381" y="30858"/>
                    <a:pt x="1231" y="25960"/>
                  </a:cubicBezTo>
                  <a:cubicBezTo>
                    <a:pt x="2765" y="17148"/>
                    <a:pt x="6884" y="9002"/>
                    <a:pt x="7980" y="93"/>
                  </a:cubicBezTo>
                  <a:cubicBezTo>
                    <a:pt x="7987" y="34"/>
                    <a:pt x="7933" y="0"/>
                    <a:pt x="78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7002993" y="3131645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7" y="0"/>
                  </a:moveTo>
                  <a:cubicBezTo>
                    <a:pt x="2" y="0"/>
                    <a:pt x="1" y="1251"/>
                    <a:pt x="807" y="1251"/>
                  </a:cubicBezTo>
                  <a:cubicBezTo>
                    <a:pt x="1613" y="1251"/>
                    <a:pt x="1613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6991817" y="2861394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0"/>
                  </a:moveTo>
                  <a:cubicBezTo>
                    <a:pt x="2" y="0"/>
                    <a:pt x="0" y="1251"/>
                    <a:pt x="806" y="1251"/>
                  </a:cubicBezTo>
                  <a:cubicBezTo>
                    <a:pt x="1612" y="1251"/>
                    <a:pt x="1611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7073545" y="243785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7033577" y="2576525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0"/>
                  </a:moveTo>
                  <a:cubicBezTo>
                    <a:pt x="1" y="0"/>
                    <a:pt x="0" y="1251"/>
                    <a:pt x="806" y="1251"/>
                  </a:cubicBezTo>
                  <a:cubicBezTo>
                    <a:pt x="1612" y="1251"/>
                    <a:pt x="1612" y="0"/>
                    <a:pt x="806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6992278" y="2996058"/>
              <a:ext cx="28615" cy="22193"/>
            </a:xfrm>
            <a:custGeom>
              <a:avLst/>
              <a:gdLst/>
              <a:ahLst/>
              <a:cxnLst/>
              <a:rect l="l" t="t" r="r" b="b"/>
              <a:pathLst>
                <a:path w="1613" h="1251" extrusionOk="0">
                  <a:moveTo>
                    <a:pt x="806" y="1"/>
                  </a:moveTo>
                  <a:cubicBezTo>
                    <a:pt x="2" y="1"/>
                    <a:pt x="0" y="1250"/>
                    <a:pt x="806" y="1250"/>
                  </a:cubicBezTo>
                  <a:cubicBezTo>
                    <a:pt x="1612" y="1250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7003774" y="2718871"/>
              <a:ext cx="28615" cy="22210"/>
            </a:xfrm>
            <a:custGeom>
              <a:avLst/>
              <a:gdLst/>
              <a:ahLst/>
              <a:cxnLst/>
              <a:rect l="l" t="t" r="r" b="b"/>
              <a:pathLst>
                <a:path w="1613" h="1252" extrusionOk="0">
                  <a:moveTo>
                    <a:pt x="806" y="1"/>
                  </a:moveTo>
                  <a:cubicBezTo>
                    <a:pt x="1" y="1"/>
                    <a:pt x="0" y="1251"/>
                    <a:pt x="806" y="1251"/>
                  </a:cubicBezTo>
                  <a:cubicBezTo>
                    <a:pt x="1612" y="1251"/>
                    <a:pt x="1612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7164764" y="2131659"/>
              <a:ext cx="539261" cy="1218827"/>
            </a:xfrm>
            <a:custGeom>
              <a:avLst/>
              <a:gdLst/>
              <a:ahLst/>
              <a:cxnLst/>
              <a:rect l="l" t="t" r="r" b="b"/>
              <a:pathLst>
                <a:path w="30398" h="68705" extrusionOk="0">
                  <a:moveTo>
                    <a:pt x="4853" y="0"/>
                  </a:moveTo>
                  <a:cubicBezTo>
                    <a:pt x="4761" y="0"/>
                    <a:pt x="4687" y="7"/>
                    <a:pt x="4635" y="22"/>
                  </a:cubicBezTo>
                  <a:cubicBezTo>
                    <a:pt x="3821" y="247"/>
                    <a:pt x="0" y="22663"/>
                    <a:pt x="109" y="34986"/>
                  </a:cubicBezTo>
                  <a:cubicBezTo>
                    <a:pt x="216" y="47307"/>
                    <a:pt x="5384" y="66663"/>
                    <a:pt x="5628" y="68252"/>
                  </a:cubicBezTo>
                  <a:cubicBezTo>
                    <a:pt x="5674" y="68555"/>
                    <a:pt x="6418" y="68704"/>
                    <a:pt x="7622" y="68704"/>
                  </a:cubicBezTo>
                  <a:cubicBezTo>
                    <a:pt x="12748" y="68704"/>
                    <a:pt x="26201" y="65995"/>
                    <a:pt x="29472" y="60879"/>
                  </a:cubicBezTo>
                  <a:cubicBezTo>
                    <a:pt x="30397" y="59432"/>
                    <a:pt x="23471" y="41014"/>
                    <a:pt x="21580" y="31450"/>
                  </a:cubicBezTo>
                  <a:cubicBezTo>
                    <a:pt x="19760" y="22250"/>
                    <a:pt x="18449" y="6291"/>
                    <a:pt x="15009" y="3614"/>
                  </a:cubicBezTo>
                  <a:cubicBezTo>
                    <a:pt x="12777" y="1874"/>
                    <a:pt x="6350" y="0"/>
                    <a:pt x="4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7244505" y="2195062"/>
              <a:ext cx="523295" cy="846854"/>
            </a:xfrm>
            <a:custGeom>
              <a:avLst/>
              <a:gdLst/>
              <a:ahLst/>
              <a:cxnLst/>
              <a:rect l="l" t="t" r="r" b="b"/>
              <a:pathLst>
                <a:path w="29498" h="47737" extrusionOk="0">
                  <a:moveTo>
                    <a:pt x="6855" y="1"/>
                  </a:moveTo>
                  <a:cubicBezTo>
                    <a:pt x="2454" y="1"/>
                    <a:pt x="1" y="5349"/>
                    <a:pt x="2079" y="9205"/>
                  </a:cubicBezTo>
                  <a:cubicBezTo>
                    <a:pt x="4448" y="13604"/>
                    <a:pt x="14685" y="26870"/>
                    <a:pt x="14188" y="27465"/>
                  </a:cubicBezTo>
                  <a:cubicBezTo>
                    <a:pt x="13692" y="28062"/>
                    <a:pt x="10412" y="38397"/>
                    <a:pt x="9021" y="41477"/>
                  </a:cubicBezTo>
                  <a:cubicBezTo>
                    <a:pt x="7744" y="44308"/>
                    <a:pt x="13844" y="47737"/>
                    <a:pt x="16155" y="47737"/>
                  </a:cubicBezTo>
                  <a:cubicBezTo>
                    <a:pt x="16360" y="47737"/>
                    <a:pt x="16535" y="47710"/>
                    <a:pt x="16673" y="47653"/>
                  </a:cubicBezTo>
                  <a:cubicBezTo>
                    <a:pt x="18362" y="46958"/>
                    <a:pt x="29498" y="29101"/>
                    <a:pt x="28167" y="25479"/>
                  </a:cubicBezTo>
                  <a:cubicBezTo>
                    <a:pt x="25782" y="18986"/>
                    <a:pt x="14797" y="2341"/>
                    <a:pt x="8822" y="338"/>
                  </a:cubicBezTo>
                  <a:cubicBezTo>
                    <a:pt x="8133" y="107"/>
                    <a:pt x="7474" y="1"/>
                    <a:pt x="685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7341029" y="2930899"/>
              <a:ext cx="224021" cy="269754"/>
            </a:xfrm>
            <a:custGeom>
              <a:avLst/>
              <a:gdLst/>
              <a:ahLst/>
              <a:cxnLst/>
              <a:rect l="l" t="t" r="r" b="b"/>
              <a:pathLst>
                <a:path w="12628" h="15206" extrusionOk="0">
                  <a:moveTo>
                    <a:pt x="3578" y="1"/>
                  </a:moveTo>
                  <a:cubicBezTo>
                    <a:pt x="3474" y="289"/>
                    <a:pt x="1542" y="4618"/>
                    <a:pt x="1144" y="6255"/>
                  </a:cubicBezTo>
                  <a:cubicBezTo>
                    <a:pt x="746" y="7900"/>
                    <a:pt x="0" y="11226"/>
                    <a:pt x="1144" y="12369"/>
                  </a:cubicBezTo>
                  <a:cubicBezTo>
                    <a:pt x="1491" y="12716"/>
                    <a:pt x="2044" y="13158"/>
                    <a:pt x="2722" y="13586"/>
                  </a:cubicBezTo>
                  <a:cubicBezTo>
                    <a:pt x="3001" y="13766"/>
                    <a:pt x="3290" y="13930"/>
                    <a:pt x="3585" y="14081"/>
                  </a:cubicBezTo>
                  <a:cubicBezTo>
                    <a:pt x="3589" y="14081"/>
                    <a:pt x="3593" y="14083"/>
                    <a:pt x="3592" y="14087"/>
                  </a:cubicBezTo>
                  <a:cubicBezTo>
                    <a:pt x="3872" y="14235"/>
                    <a:pt x="4168" y="14375"/>
                    <a:pt x="4478" y="14501"/>
                  </a:cubicBezTo>
                  <a:cubicBezTo>
                    <a:pt x="4692" y="14590"/>
                    <a:pt x="4912" y="14678"/>
                    <a:pt x="5135" y="14752"/>
                  </a:cubicBezTo>
                  <a:lnTo>
                    <a:pt x="5141" y="14752"/>
                  </a:lnTo>
                  <a:cubicBezTo>
                    <a:pt x="5432" y="14850"/>
                    <a:pt x="5727" y="14934"/>
                    <a:pt x="6027" y="15002"/>
                  </a:cubicBezTo>
                  <a:cubicBezTo>
                    <a:pt x="6197" y="15045"/>
                    <a:pt x="6368" y="15077"/>
                    <a:pt x="6542" y="15099"/>
                  </a:cubicBezTo>
                  <a:cubicBezTo>
                    <a:pt x="6929" y="15168"/>
                    <a:pt x="7319" y="15205"/>
                    <a:pt x="7712" y="15205"/>
                  </a:cubicBezTo>
                  <a:cubicBezTo>
                    <a:pt x="8032" y="15205"/>
                    <a:pt x="8353" y="15181"/>
                    <a:pt x="8674" y="15128"/>
                  </a:cubicBezTo>
                  <a:cubicBezTo>
                    <a:pt x="9692" y="14965"/>
                    <a:pt x="10532" y="13351"/>
                    <a:pt x="10097" y="12584"/>
                  </a:cubicBezTo>
                  <a:cubicBezTo>
                    <a:pt x="9868" y="12185"/>
                    <a:pt x="9272" y="12147"/>
                    <a:pt x="9051" y="11934"/>
                  </a:cubicBezTo>
                  <a:cubicBezTo>
                    <a:pt x="8970" y="11845"/>
                    <a:pt x="8932" y="11735"/>
                    <a:pt x="8998" y="11565"/>
                  </a:cubicBezTo>
                  <a:cubicBezTo>
                    <a:pt x="8998" y="11557"/>
                    <a:pt x="9006" y="11557"/>
                    <a:pt x="9006" y="11550"/>
                  </a:cubicBezTo>
                  <a:cubicBezTo>
                    <a:pt x="9021" y="11492"/>
                    <a:pt x="9057" y="11433"/>
                    <a:pt x="9102" y="11358"/>
                  </a:cubicBezTo>
                  <a:cubicBezTo>
                    <a:pt x="10858" y="8578"/>
                    <a:pt x="12628" y="4713"/>
                    <a:pt x="12628" y="4713"/>
                  </a:cubicBezTo>
                  <a:lnTo>
                    <a:pt x="35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370477" y="3132550"/>
              <a:ext cx="34149" cy="48129"/>
            </a:xfrm>
            <a:custGeom>
              <a:avLst/>
              <a:gdLst/>
              <a:ahLst/>
              <a:cxnLst/>
              <a:rect l="l" t="t" r="r" b="b"/>
              <a:pathLst>
                <a:path w="1925" h="2713" extrusionOk="0">
                  <a:moveTo>
                    <a:pt x="91" y="0"/>
                  </a:moveTo>
                  <a:cubicBezTo>
                    <a:pt x="47" y="0"/>
                    <a:pt x="0" y="41"/>
                    <a:pt x="15" y="94"/>
                  </a:cubicBezTo>
                  <a:cubicBezTo>
                    <a:pt x="251" y="855"/>
                    <a:pt x="590" y="1577"/>
                    <a:pt x="1062" y="2219"/>
                  </a:cubicBezTo>
                  <a:cubicBezTo>
                    <a:pt x="1341" y="2399"/>
                    <a:pt x="1628" y="2563"/>
                    <a:pt x="1924" y="2713"/>
                  </a:cubicBezTo>
                  <a:cubicBezTo>
                    <a:pt x="1261" y="1873"/>
                    <a:pt x="648" y="995"/>
                    <a:pt x="147" y="36"/>
                  </a:cubicBezTo>
                  <a:cubicBezTo>
                    <a:pt x="135" y="11"/>
                    <a:pt x="113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7404396" y="3152685"/>
              <a:ext cx="27710" cy="39897"/>
            </a:xfrm>
            <a:custGeom>
              <a:avLst/>
              <a:gdLst/>
              <a:ahLst/>
              <a:cxnLst/>
              <a:rect l="l" t="t" r="r" b="b"/>
              <a:pathLst>
                <a:path w="1562" h="2249" extrusionOk="0">
                  <a:moveTo>
                    <a:pt x="89" y="1"/>
                  </a:moveTo>
                  <a:cubicBezTo>
                    <a:pt x="46" y="1"/>
                    <a:pt x="1" y="41"/>
                    <a:pt x="20" y="95"/>
                  </a:cubicBezTo>
                  <a:cubicBezTo>
                    <a:pt x="227" y="774"/>
                    <a:pt x="515" y="1415"/>
                    <a:pt x="906" y="1999"/>
                  </a:cubicBezTo>
                  <a:cubicBezTo>
                    <a:pt x="1120" y="2087"/>
                    <a:pt x="1340" y="2176"/>
                    <a:pt x="1561" y="2249"/>
                  </a:cubicBezTo>
                  <a:cubicBezTo>
                    <a:pt x="1038" y="1549"/>
                    <a:pt x="559" y="825"/>
                    <a:pt x="146" y="36"/>
                  </a:cubicBezTo>
                  <a:cubicBezTo>
                    <a:pt x="133" y="11"/>
                    <a:pt x="112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7435814" y="3167923"/>
              <a:ext cx="21306" cy="30814"/>
            </a:xfrm>
            <a:custGeom>
              <a:avLst/>
              <a:gdLst/>
              <a:ahLst/>
              <a:cxnLst/>
              <a:rect l="l" t="t" r="r" b="b"/>
              <a:pathLst>
                <a:path w="1201" h="1737" extrusionOk="0">
                  <a:moveTo>
                    <a:pt x="89" y="1"/>
                  </a:moveTo>
                  <a:cubicBezTo>
                    <a:pt x="45" y="1"/>
                    <a:pt x="1" y="38"/>
                    <a:pt x="21" y="92"/>
                  </a:cubicBezTo>
                  <a:cubicBezTo>
                    <a:pt x="180" y="632"/>
                    <a:pt x="403" y="1152"/>
                    <a:pt x="684" y="1641"/>
                  </a:cubicBezTo>
                  <a:cubicBezTo>
                    <a:pt x="854" y="1683"/>
                    <a:pt x="1027" y="1716"/>
                    <a:pt x="1201" y="1737"/>
                  </a:cubicBezTo>
                  <a:cubicBezTo>
                    <a:pt x="807" y="1196"/>
                    <a:pt x="454" y="626"/>
                    <a:pt x="145" y="33"/>
                  </a:cubicBezTo>
                  <a:cubicBezTo>
                    <a:pt x="132" y="10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7465847" y="3136045"/>
              <a:ext cx="35728" cy="34061"/>
            </a:xfrm>
            <a:custGeom>
              <a:avLst/>
              <a:gdLst/>
              <a:ahLst/>
              <a:cxnLst/>
              <a:rect l="l" t="t" r="r" b="b"/>
              <a:pathLst>
                <a:path w="2014" h="1920" extrusionOk="0">
                  <a:moveTo>
                    <a:pt x="1962" y="1"/>
                  </a:moveTo>
                  <a:lnTo>
                    <a:pt x="1962" y="1"/>
                  </a:lnTo>
                  <a:cubicBezTo>
                    <a:pt x="1733" y="325"/>
                    <a:pt x="1630" y="716"/>
                    <a:pt x="1431" y="1055"/>
                  </a:cubicBezTo>
                  <a:cubicBezTo>
                    <a:pt x="1204" y="1453"/>
                    <a:pt x="799" y="1704"/>
                    <a:pt x="354" y="1704"/>
                  </a:cubicBezTo>
                  <a:cubicBezTo>
                    <a:pt x="279" y="1704"/>
                    <a:pt x="202" y="1697"/>
                    <a:pt x="125" y="1682"/>
                  </a:cubicBezTo>
                  <a:cubicBezTo>
                    <a:pt x="119" y="1681"/>
                    <a:pt x="114" y="1680"/>
                    <a:pt x="108" y="1680"/>
                  </a:cubicBezTo>
                  <a:cubicBezTo>
                    <a:pt x="29" y="1680"/>
                    <a:pt x="0" y="1797"/>
                    <a:pt x="82" y="1830"/>
                  </a:cubicBezTo>
                  <a:cubicBezTo>
                    <a:pt x="242" y="1891"/>
                    <a:pt x="393" y="1919"/>
                    <a:pt x="535" y="1919"/>
                  </a:cubicBezTo>
                  <a:cubicBezTo>
                    <a:pt x="1299" y="1919"/>
                    <a:pt x="1808" y="1115"/>
                    <a:pt x="2013" y="370"/>
                  </a:cubicBezTo>
                  <a:cubicBezTo>
                    <a:pt x="1932" y="281"/>
                    <a:pt x="1896" y="171"/>
                    <a:pt x="1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7239077" y="2185872"/>
              <a:ext cx="516411" cy="881660"/>
            </a:xfrm>
            <a:custGeom>
              <a:avLst/>
              <a:gdLst/>
              <a:ahLst/>
              <a:cxnLst/>
              <a:rect l="l" t="t" r="r" b="b"/>
              <a:pathLst>
                <a:path w="29110" h="49699" extrusionOk="0">
                  <a:moveTo>
                    <a:pt x="7046" y="1"/>
                  </a:moveTo>
                  <a:cubicBezTo>
                    <a:pt x="3010" y="1"/>
                    <a:pt x="1" y="3542"/>
                    <a:pt x="1186" y="7911"/>
                  </a:cubicBezTo>
                  <a:cubicBezTo>
                    <a:pt x="2776" y="13774"/>
                    <a:pt x="13806" y="26593"/>
                    <a:pt x="14005" y="27488"/>
                  </a:cubicBezTo>
                  <a:cubicBezTo>
                    <a:pt x="14204" y="28381"/>
                    <a:pt x="6651" y="44480"/>
                    <a:pt x="6950" y="45276"/>
                  </a:cubicBezTo>
                  <a:cubicBezTo>
                    <a:pt x="8264" y="48778"/>
                    <a:pt x="14580" y="49698"/>
                    <a:pt x="16838" y="49698"/>
                  </a:cubicBezTo>
                  <a:cubicBezTo>
                    <a:pt x="17209" y="49698"/>
                    <a:pt x="17470" y="49674"/>
                    <a:pt x="17582" y="49631"/>
                  </a:cubicBezTo>
                  <a:cubicBezTo>
                    <a:pt x="18377" y="49330"/>
                    <a:pt x="28912" y="31562"/>
                    <a:pt x="29011" y="26394"/>
                  </a:cubicBezTo>
                  <a:cubicBezTo>
                    <a:pt x="29109" y="21227"/>
                    <a:pt x="14586" y="3337"/>
                    <a:pt x="11421" y="1352"/>
                  </a:cubicBezTo>
                  <a:cubicBezTo>
                    <a:pt x="9927" y="415"/>
                    <a:pt x="8426" y="1"/>
                    <a:pt x="70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7204768" y="2181118"/>
              <a:ext cx="573037" cy="836423"/>
            </a:xfrm>
            <a:custGeom>
              <a:avLst/>
              <a:gdLst/>
              <a:ahLst/>
              <a:cxnLst/>
              <a:rect l="l" t="t" r="r" b="b"/>
              <a:pathLst>
                <a:path w="32302" h="47149" extrusionOk="0">
                  <a:moveTo>
                    <a:pt x="8987" y="1"/>
                  </a:moveTo>
                  <a:cubicBezTo>
                    <a:pt x="4250" y="1"/>
                    <a:pt x="1" y="3800"/>
                    <a:pt x="3569" y="10630"/>
                  </a:cubicBezTo>
                  <a:cubicBezTo>
                    <a:pt x="8520" y="20104"/>
                    <a:pt x="15480" y="27080"/>
                    <a:pt x="15409" y="27656"/>
                  </a:cubicBezTo>
                  <a:cubicBezTo>
                    <a:pt x="15308" y="28474"/>
                    <a:pt x="9627" y="41415"/>
                    <a:pt x="9645" y="42263"/>
                  </a:cubicBezTo>
                  <a:cubicBezTo>
                    <a:pt x="9663" y="43017"/>
                    <a:pt x="14846" y="47149"/>
                    <a:pt x="20153" y="47149"/>
                  </a:cubicBezTo>
                  <a:cubicBezTo>
                    <a:pt x="20826" y="47149"/>
                    <a:pt x="21500" y="47082"/>
                    <a:pt x="22167" y="46934"/>
                  </a:cubicBezTo>
                  <a:cubicBezTo>
                    <a:pt x="22762" y="46802"/>
                    <a:pt x="32302" y="30902"/>
                    <a:pt x="31374" y="26199"/>
                  </a:cubicBezTo>
                  <a:cubicBezTo>
                    <a:pt x="30446" y="21495"/>
                    <a:pt x="19855" y="5993"/>
                    <a:pt x="14284" y="1753"/>
                  </a:cubicBezTo>
                  <a:cubicBezTo>
                    <a:pt x="12728" y="570"/>
                    <a:pt x="10821" y="1"/>
                    <a:pt x="8987" y="1"/>
                  </a:cubicBezTo>
                  <a:close/>
                </a:path>
              </a:pathLst>
            </a:custGeom>
            <a:solidFill>
              <a:srgbClr val="EB57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6659795" y="2138684"/>
              <a:ext cx="449336" cy="1211465"/>
            </a:xfrm>
            <a:custGeom>
              <a:avLst/>
              <a:gdLst/>
              <a:ahLst/>
              <a:cxnLst/>
              <a:rect l="l" t="t" r="r" b="b"/>
              <a:pathLst>
                <a:path w="25329" h="68290" extrusionOk="0">
                  <a:moveTo>
                    <a:pt x="25329" y="0"/>
                  </a:moveTo>
                  <a:lnTo>
                    <a:pt x="25329" y="0"/>
                  </a:lnTo>
                  <a:cubicBezTo>
                    <a:pt x="25328" y="0"/>
                    <a:pt x="18720" y="1953"/>
                    <a:pt x="15677" y="6341"/>
                  </a:cubicBezTo>
                  <a:cubicBezTo>
                    <a:pt x="12635" y="10729"/>
                    <a:pt x="2073" y="35198"/>
                    <a:pt x="1037" y="41557"/>
                  </a:cubicBezTo>
                  <a:cubicBezTo>
                    <a:pt x="1" y="47915"/>
                    <a:pt x="175" y="57456"/>
                    <a:pt x="1002" y="59842"/>
                  </a:cubicBezTo>
                  <a:cubicBezTo>
                    <a:pt x="1791" y="62124"/>
                    <a:pt x="5503" y="68290"/>
                    <a:pt x="6291" y="68290"/>
                  </a:cubicBezTo>
                  <a:cubicBezTo>
                    <a:pt x="6327" y="68290"/>
                    <a:pt x="6357" y="68277"/>
                    <a:pt x="6381" y="68250"/>
                  </a:cubicBezTo>
                  <a:cubicBezTo>
                    <a:pt x="6913" y="67639"/>
                    <a:pt x="3629" y="52558"/>
                    <a:pt x="3909" y="45141"/>
                  </a:cubicBezTo>
                  <a:cubicBezTo>
                    <a:pt x="4189" y="37722"/>
                    <a:pt x="14313" y="13693"/>
                    <a:pt x="16317" y="9722"/>
                  </a:cubicBezTo>
                  <a:cubicBezTo>
                    <a:pt x="18321" y="5751"/>
                    <a:pt x="21671" y="1648"/>
                    <a:pt x="25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6761481" y="2111772"/>
              <a:ext cx="580027" cy="699293"/>
            </a:xfrm>
            <a:custGeom>
              <a:avLst/>
              <a:gdLst/>
              <a:ahLst/>
              <a:cxnLst/>
              <a:rect l="l" t="t" r="r" b="b"/>
              <a:pathLst>
                <a:path w="32696" h="39419" extrusionOk="0">
                  <a:moveTo>
                    <a:pt x="22901" y="1"/>
                  </a:moveTo>
                  <a:cubicBezTo>
                    <a:pt x="18992" y="1"/>
                    <a:pt x="11659" y="6056"/>
                    <a:pt x="10667" y="7140"/>
                  </a:cubicBezTo>
                  <a:cubicBezTo>
                    <a:pt x="9674" y="8226"/>
                    <a:pt x="7039" y="10823"/>
                    <a:pt x="7437" y="11122"/>
                  </a:cubicBezTo>
                  <a:cubicBezTo>
                    <a:pt x="7707" y="11326"/>
                    <a:pt x="8521" y="11359"/>
                    <a:pt x="9015" y="11359"/>
                  </a:cubicBezTo>
                  <a:cubicBezTo>
                    <a:pt x="9248" y="11359"/>
                    <a:pt x="9410" y="11351"/>
                    <a:pt x="9410" y="11351"/>
                  </a:cubicBezTo>
                  <a:lnTo>
                    <a:pt x="9410" y="11351"/>
                  </a:lnTo>
                  <a:cubicBezTo>
                    <a:pt x="9410" y="11351"/>
                    <a:pt x="3650" y="17227"/>
                    <a:pt x="3714" y="18181"/>
                  </a:cubicBezTo>
                  <a:cubicBezTo>
                    <a:pt x="3778" y="19134"/>
                    <a:pt x="1" y="38390"/>
                    <a:pt x="1" y="38390"/>
                  </a:cubicBezTo>
                  <a:cubicBezTo>
                    <a:pt x="1" y="38390"/>
                    <a:pt x="8113" y="13816"/>
                    <a:pt x="14486" y="6012"/>
                  </a:cubicBezTo>
                  <a:cubicBezTo>
                    <a:pt x="16783" y="3201"/>
                    <a:pt x="20732" y="902"/>
                    <a:pt x="22866" y="902"/>
                  </a:cubicBezTo>
                  <a:cubicBezTo>
                    <a:pt x="22880" y="902"/>
                    <a:pt x="22894" y="902"/>
                    <a:pt x="22907" y="902"/>
                  </a:cubicBezTo>
                  <a:cubicBezTo>
                    <a:pt x="25031" y="931"/>
                    <a:pt x="26988" y="1695"/>
                    <a:pt x="26583" y="3643"/>
                  </a:cubicBezTo>
                  <a:cubicBezTo>
                    <a:pt x="26177" y="5592"/>
                    <a:pt x="23186" y="21417"/>
                    <a:pt x="23046" y="29816"/>
                  </a:cubicBezTo>
                  <a:cubicBezTo>
                    <a:pt x="22905" y="38216"/>
                    <a:pt x="22975" y="39418"/>
                    <a:pt x="22975" y="39418"/>
                  </a:cubicBezTo>
                  <a:cubicBezTo>
                    <a:pt x="22975" y="39418"/>
                    <a:pt x="26639" y="25248"/>
                    <a:pt x="28168" y="22138"/>
                  </a:cubicBezTo>
                  <a:cubicBezTo>
                    <a:pt x="29699" y="19027"/>
                    <a:pt x="31027" y="16843"/>
                    <a:pt x="31361" y="16049"/>
                  </a:cubicBezTo>
                  <a:cubicBezTo>
                    <a:pt x="31693" y="15254"/>
                    <a:pt x="27661" y="10874"/>
                    <a:pt x="27661" y="10874"/>
                  </a:cubicBezTo>
                  <a:lnTo>
                    <a:pt x="27661" y="10874"/>
                  </a:lnTo>
                  <a:cubicBezTo>
                    <a:pt x="27661" y="10874"/>
                    <a:pt x="30356" y="11544"/>
                    <a:pt x="31625" y="11544"/>
                  </a:cubicBezTo>
                  <a:cubicBezTo>
                    <a:pt x="31925" y="11544"/>
                    <a:pt x="32145" y="11506"/>
                    <a:pt x="32231" y="11414"/>
                  </a:cubicBezTo>
                  <a:cubicBezTo>
                    <a:pt x="32696" y="10918"/>
                    <a:pt x="30157" y="4719"/>
                    <a:pt x="29232" y="3458"/>
                  </a:cubicBezTo>
                  <a:cubicBezTo>
                    <a:pt x="28307" y="2198"/>
                    <a:pt x="27370" y="10"/>
                    <a:pt x="22909" y="1"/>
                  </a:cubicBezTo>
                  <a:cubicBezTo>
                    <a:pt x="22906" y="1"/>
                    <a:pt x="22904" y="1"/>
                    <a:pt x="2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7343370" y="2542446"/>
              <a:ext cx="138372" cy="400516"/>
            </a:xfrm>
            <a:custGeom>
              <a:avLst/>
              <a:gdLst/>
              <a:ahLst/>
              <a:cxnLst/>
              <a:rect l="l" t="t" r="r" b="b"/>
              <a:pathLst>
                <a:path w="7800" h="22577" extrusionOk="0">
                  <a:moveTo>
                    <a:pt x="750" y="0"/>
                  </a:moveTo>
                  <a:cubicBezTo>
                    <a:pt x="673" y="0"/>
                    <a:pt x="606" y="90"/>
                    <a:pt x="678" y="157"/>
                  </a:cubicBezTo>
                  <a:cubicBezTo>
                    <a:pt x="3116" y="2372"/>
                    <a:pt x="5319" y="4929"/>
                    <a:pt x="7159" y="7660"/>
                  </a:cubicBezTo>
                  <a:cubicBezTo>
                    <a:pt x="5755" y="10665"/>
                    <a:pt x="1" y="21610"/>
                    <a:pt x="1729" y="22543"/>
                  </a:cubicBezTo>
                  <a:cubicBezTo>
                    <a:pt x="1771" y="22566"/>
                    <a:pt x="1814" y="22577"/>
                    <a:pt x="1850" y="22577"/>
                  </a:cubicBezTo>
                  <a:cubicBezTo>
                    <a:pt x="1936" y="22577"/>
                    <a:pt x="1991" y="22518"/>
                    <a:pt x="1942" y="22417"/>
                  </a:cubicBezTo>
                  <a:cubicBezTo>
                    <a:pt x="1313" y="21093"/>
                    <a:pt x="7800" y="7566"/>
                    <a:pt x="7711" y="7435"/>
                  </a:cubicBezTo>
                  <a:cubicBezTo>
                    <a:pt x="5773" y="4582"/>
                    <a:pt x="3520" y="2159"/>
                    <a:pt x="813" y="22"/>
                  </a:cubicBezTo>
                  <a:cubicBezTo>
                    <a:pt x="793" y="7"/>
                    <a:pt x="771" y="0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6731270" y="2332174"/>
              <a:ext cx="160387" cy="372930"/>
            </a:xfrm>
            <a:custGeom>
              <a:avLst/>
              <a:gdLst/>
              <a:ahLst/>
              <a:cxnLst/>
              <a:rect l="l" t="t" r="r" b="b"/>
              <a:pathLst>
                <a:path w="9041" h="21022" extrusionOk="0">
                  <a:moveTo>
                    <a:pt x="8846" y="0"/>
                  </a:moveTo>
                  <a:cubicBezTo>
                    <a:pt x="8799" y="0"/>
                    <a:pt x="8754" y="23"/>
                    <a:pt x="8730" y="77"/>
                  </a:cubicBezTo>
                  <a:cubicBezTo>
                    <a:pt x="7207" y="3625"/>
                    <a:pt x="5624" y="7130"/>
                    <a:pt x="3987" y="10627"/>
                  </a:cubicBezTo>
                  <a:cubicBezTo>
                    <a:pt x="2454" y="13905"/>
                    <a:pt x="747" y="17261"/>
                    <a:pt x="24" y="20834"/>
                  </a:cubicBezTo>
                  <a:cubicBezTo>
                    <a:pt x="0" y="20951"/>
                    <a:pt x="84" y="21021"/>
                    <a:pt x="170" y="21021"/>
                  </a:cubicBezTo>
                  <a:cubicBezTo>
                    <a:pt x="229" y="21021"/>
                    <a:pt x="289" y="20989"/>
                    <a:pt x="318" y="20915"/>
                  </a:cubicBezTo>
                  <a:cubicBezTo>
                    <a:pt x="1799" y="17252"/>
                    <a:pt x="3197" y="13584"/>
                    <a:pt x="4885" y="10004"/>
                  </a:cubicBezTo>
                  <a:cubicBezTo>
                    <a:pt x="6393" y="6805"/>
                    <a:pt x="8000" y="3597"/>
                    <a:pt x="9009" y="195"/>
                  </a:cubicBezTo>
                  <a:cubicBezTo>
                    <a:pt x="9041" y="88"/>
                    <a:pt x="8939" y="0"/>
                    <a:pt x="8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6456140" y="2323340"/>
              <a:ext cx="26681" cy="25368"/>
            </a:xfrm>
            <a:custGeom>
              <a:avLst/>
              <a:gdLst/>
              <a:ahLst/>
              <a:cxnLst/>
              <a:rect l="l" t="t" r="r" b="b"/>
              <a:pathLst>
                <a:path w="1504" h="1430" extrusionOk="0">
                  <a:moveTo>
                    <a:pt x="745" y="0"/>
                  </a:moveTo>
                  <a:cubicBezTo>
                    <a:pt x="373" y="0"/>
                    <a:pt x="1" y="303"/>
                    <a:pt x="1" y="715"/>
                  </a:cubicBezTo>
                  <a:cubicBezTo>
                    <a:pt x="1" y="1127"/>
                    <a:pt x="374" y="1429"/>
                    <a:pt x="745" y="1429"/>
                  </a:cubicBezTo>
                  <a:cubicBezTo>
                    <a:pt x="916" y="1429"/>
                    <a:pt x="1086" y="1366"/>
                    <a:pt x="1220" y="1221"/>
                  </a:cubicBezTo>
                  <a:lnTo>
                    <a:pt x="1250" y="1188"/>
                  </a:lnTo>
                  <a:cubicBezTo>
                    <a:pt x="1504" y="914"/>
                    <a:pt x="1504" y="517"/>
                    <a:pt x="1250" y="242"/>
                  </a:cubicBezTo>
                  <a:cubicBezTo>
                    <a:pt x="1241" y="231"/>
                    <a:pt x="1231" y="221"/>
                    <a:pt x="1220" y="209"/>
                  </a:cubicBezTo>
                  <a:cubicBezTo>
                    <a:pt x="1086" y="64"/>
                    <a:pt x="915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6493660" y="2352291"/>
              <a:ext cx="29076" cy="25297"/>
            </a:xfrm>
            <a:custGeom>
              <a:avLst/>
              <a:gdLst/>
              <a:ahLst/>
              <a:cxnLst/>
              <a:rect l="l" t="t" r="r" b="b"/>
              <a:pathLst>
                <a:path w="1639" h="1426" extrusionOk="0">
                  <a:moveTo>
                    <a:pt x="906" y="1"/>
                  </a:moveTo>
                  <a:cubicBezTo>
                    <a:pt x="848" y="1"/>
                    <a:pt x="789" y="8"/>
                    <a:pt x="730" y="22"/>
                  </a:cubicBezTo>
                  <a:lnTo>
                    <a:pt x="671" y="35"/>
                  </a:lnTo>
                  <a:cubicBezTo>
                    <a:pt x="1" y="193"/>
                    <a:pt x="0" y="1233"/>
                    <a:pt x="671" y="1390"/>
                  </a:cubicBezTo>
                  <a:lnTo>
                    <a:pt x="730" y="1405"/>
                  </a:lnTo>
                  <a:cubicBezTo>
                    <a:pt x="789" y="1419"/>
                    <a:pt x="848" y="1425"/>
                    <a:pt x="906" y="1425"/>
                  </a:cubicBezTo>
                  <a:cubicBezTo>
                    <a:pt x="1293" y="1425"/>
                    <a:pt x="1638" y="1128"/>
                    <a:pt x="1638" y="712"/>
                  </a:cubicBezTo>
                  <a:cubicBezTo>
                    <a:pt x="1638" y="298"/>
                    <a:pt x="1293" y="1"/>
                    <a:pt x="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7584351" y="2972127"/>
              <a:ext cx="43765" cy="46248"/>
            </a:xfrm>
            <a:custGeom>
              <a:avLst/>
              <a:gdLst/>
              <a:ahLst/>
              <a:cxnLst/>
              <a:rect l="l" t="t" r="r" b="b"/>
              <a:pathLst>
                <a:path w="2467" h="2607" extrusionOk="0">
                  <a:moveTo>
                    <a:pt x="2433" y="1"/>
                  </a:moveTo>
                  <a:cubicBezTo>
                    <a:pt x="2427" y="1"/>
                    <a:pt x="2417" y="10"/>
                    <a:pt x="2403" y="30"/>
                  </a:cubicBezTo>
                  <a:cubicBezTo>
                    <a:pt x="2125" y="426"/>
                    <a:pt x="1593" y="1738"/>
                    <a:pt x="1111" y="2165"/>
                  </a:cubicBezTo>
                  <a:cubicBezTo>
                    <a:pt x="863" y="2385"/>
                    <a:pt x="409" y="2442"/>
                    <a:pt x="112" y="2464"/>
                  </a:cubicBezTo>
                  <a:cubicBezTo>
                    <a:pt x="0" y="2474"/>
                    <a:pt x="36" y="2591"/>
                    <a:pt x="154" y="2598"/>
                  </a:cubicBezTo>
                  <a:cubicBezTo>
                    <a:pt x="237" y="2603"/>
                    <a:pt x="319" y="2607"/>
                    <a:pt x="399" y="2607"/>
                  </a:cubicBezTo>
                  <a:cubicBezTo>
                    <a:pt x="828" y="2607"/>
                    <a:pt x="1204" y="2510"/>
                    <a:pt x="1455" y="2137"/>
                  </a:cubicBezTo>
                  <a:cubicBezTo>
                    <a:pt x="1831" y="1577"/>
                    <a:pt x="2205" y="900"/>
                    <a:pt x="2391" y="306"/>
                  </a:cubicBezTo>
                  <a:cubicBezTo>
                    <a:pt x="2421" y="208"/>
                    <a:pt x="2466" y="1"/>
                    <a:pt x="2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7565759" y="2970903"/>
              <a:ext cx="29271" cy="22725"/>
            </a:xfrm>
            <a:custGeom>
              <a:avLst/>
              <a:gdLst/>
              <a:ahLst/>
              <a:cxnLst/>
              <a:rect l="l" t="t" r="r" b="b"/>
              <a:pathLst>
                <a:path w="1650" h="1281" extrusionOk="0">
                  <a:moveTo>
                    <a:pt x="825" y="0"/>
                  </a:moveTo>
                  <a:cubicBezTo>
                    <a:pt x="2" y="0"/>
                    <a:pt x="0" y="1280"/>
                    <a:pt x="825" y="1280"/>
                  </a:cubicBezTo>
                  <a:cubicBezTo>
                    <a:pt x="1649" y="1280"/>
                    <a:pt x="1649" y="0"/>
                    <a:pt x="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7584599" y="2933791"/>
              <a:ext cx="30726" cy="23843"/>
            </a:xfrm>
            <a:custGeom>
              <a:avLst/>
              <a:gdLst/>
              <a:ahLst/>
              <a:cxnLst/>
              <a:rect l="l" t="t" r="r" b="b"/>
              <a:pathLst>
                <a:path w="1732" h="1344" extrusionOk="0">
                  <a:moveTo>
                    <a:pt x="867" y="0"/>
                  </a:moveTo>
                  <a:cubicBezTo>
                    <a:pt x="2" y="0"/>
                    <a:pt x="1" y="1344"/>
                    <a:pt x="867" y="1344"/>
                  </a:cubicBezTo>
                  <a:cubicBezTo>
                    <a:pt x="1732" y="1344"/>
                    <a:pt x="1732" y="0"/>
                    <a:pt x="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6873917" y="1691955"/>
              <a:ext cx="384568" cy="545434"/>
            </a:xfrm>
            <a:custGeom>
              <a:avLst/>
              <a:gdLst/>
              <a:ahLst/>
              <a:cxnLst/>
              <a:rect l="l" t="t" r="r" b="b"/>
              <a:pathLst>
                <a:path w="21678" h="30746" extrusionOk="0">
                  <a:moveTo>
                    <a:pt x="10833" y="0"/>
                  </a:moveTo>
                  <a:cubicBezTo>
                    <a:pt x="8076" y="0"/>
                    <a:pt x="5369" y="571"/>
                    <a:pt x="3769" y="1985"/>
                  </a:cubicBezTo>
                  <a:cubicBezTo>
                    <a:pt x="2582" y="3033"/>
                    <a:pt x="1645" y="4980"/>
                    <a:pt x="1004" y="7229"/>
                  </a:cubicBezTo>
                  <a:cubicBezTo>
                    <a:pt x="370" y="9472"/>
                    <a:pt x="23" y="12017"/>
                    <a:pt x="9" y="14252"/>
                  </a:cubicBezTo>
                  <a:lnTo>
                    <a:pt x="9" y="14288"/>
                  </a:lnTo>
                  <a:cubicBezTo>
                    <a:pt x="1" y="15947"/>
                    <a:pt x="214" y="17422"/>
                    <a:pt x="539" y="18515"/>
                  </a:cubicBezTo>
                  <a:cubicBezTo>
                    <a:pt x="1722" y="22496"/>
                    <a:pt x="6169" y="24138"/>
                    <a:pt x="9652" y="24138"/>
                  </a:cubicBezTo>
                  <a:cubicBezTo>
                    <a:pt x="9904" y="24138"/>
                    <a:pt x="10152" y="24129"/>
                    <a:pt x="10392" y="24112"/>
                  </a:cubicBezTo>
                  <a:cubicBezTo>
                    <a:pt x="10408" y="24112"/>
                    <a:pt x="10422" y="24134"/>
                    <a:pt x="10429" y="24171"/>
                  </a:cubicBezTo>
                  <a:cubicBezTo>
                    <a:pt x="10518" y="24429"/>
                    <a:pt x="10532" y="25410"/>
                    <a:pt x="10599" y="25823"/>
                  </a:cubicBezTo>
                  <a:cubicBezTo>
                    <a:pt x="10629" y="26000"/>
                    <a:pt x="10503" y="26414"/>
                    <a:pt x="10363" y="26922"/>
                  </a:cubicBezTo>
                  <a:cubicBezTo>
                    <a:pt x="9957" y="28409"/>
                    <a:pt x="9401" y="30745"/>
                    <a:pt x="11974" y="30745"/>
                  </a:cubicBezTo>
                  <a:cubicBezTo>
                    <a:pt x="12070" y="30745"/>
                    <a:pt x="12169" y="30742"/>
                    <a:pt x="12274" y="30735"/>
                  </a:cubicBezTo>
                  <a:cubicBezTo>
                    <a:pt x="14560" y="30587"/>
                    <a:pt x="19339" y="26803"/>
                    <a:pt x="19552" y="25889"/>
                  </a:cubicBezTo>
                  <a:cubicBezTo>
                    <a:pt x="19870" y="24488"/>
                    <a:pt x="19996" y="19959"/>
                    <a:pt x="20165" y="17540"/>
                  </a:cubicBezTo>
                  <a:cubicBezTo>
                    <a:pt x="20180" y="17416"/>
                    <a:pt x="20180" y="17296"/>
                    <a:pt x="20187" y="17187"/>
                  </a:cubicBezTo>
                  <a:cubicBezTo>
                    <a:pt x="20203" y="17016"/>
                    <a:pt x="20224" y="16869"/>
                    <a:pt x="20232" y="16729"/>
                  </a:cubicBezTo>
                  <a:cubicBezTo>
                    <a:pt x="20600" y="13202"/>
                    <a:pt x="21677" y="4567"/>
                    <a:pt x="19672" y="2435"/>
                  </a:cubicBezTo>
                  <a:cubicBezTo>
                    <a:pt x="18351" y="1034"/>
                    <a:pt x="14546" y="0"/>
                    <a:pt x="10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6898877" y="1891743"/>
              <a:ext cx="20507" cy="25812"/>
            </a:xfrm>
            <a:custGeom>
              <a:avLst/>
              <a:gdLst/>
              <a:ahLst/>
              <a:cxnLst/>
              <a:rect l="l" t="t" r="r" b="b"/>
              <a:pathLst>
                <a:path w="1156" h="1455" extrusionOk="0">
                  <a:moveTo>
                    <a:pt x="565" y="1"/>
                  </a:moveTo>
                  <a:cubicBezTo>
                    <a:pt x="558" y="1"/>
                    <a:pt x="552" y="1"/>
                    <a:pt x="546" y="1"/>
                  </a:cubicBezTo>
                  <a:cubicBezTo>
                    <a:pt x="237" y="16"/>
                    <a:pt x="0" y="352"/>
                    <a:pt x="19" y="752"/>
                  </a:cubicBezTo>
                  <a:cubicBezTo>
                    <a:pt x="37" y="1145"/>
                    <a:pt x="290" y="1454"/>
                    <a:pt x="590" y="1454"/>
                  </a:cubicBezTo>
                  <a:cubicBezTo>
                    <a:pt x="596" y="1454"/>
                    <a:pt x="603" y="1454"/>
                    <a:pt x="610" y="1454"/>
                  </a:cubicBezTo>
                  <a:cubicBezTo>
                    <a:pt x="919" y="1441"/>
                    <a:pt x="1156" y="1104"/>
                    <a:pt x="1137" y="703"/>
                  </a:cubicBezTo>
                  <a:cubicBezTo>
                    <a:pt x="1121" y="310"/>
                    <a:pt x="867" y="1"/>
                    <a:pt x="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7017948" y="1899194"/>
              <a:ext cx="20490" cy="25812"/>
            </a:xfrm>
            <a:custGeom>
              <a:avLst/>
              <a:gdLst/>
              <a:ahLst/>
              <a:cxnLst/>
              <a:rect l="l" t="t" r="r" b="b"/>
              <a:pathLst>
                <a:path w="1155" h="1455" extrusionOk="0">
                  <a:moveTo>
                    <a:pt x="564" y="1"/>
                  </a:moveTo>
                  <a:cubicBezTo>
                    <a:pt x="557" y="1"/>
                    <a:pt x="551" y="1"/>
                    <a:pt x="545" y="1"/>
                  </a:cubicBezTo>
                  <a:cubicBezTo>
                    <a:pt x="236" y="14"/>
                    <a:pt x="1" y="351"/>
                    <a:pt x="18" y="752"/>
                  </a:cubicBezTo>
                  <a:cubicBezTo>
                    <a:pt x="35" y="1145"/>
                    <a:pt x="290" y="1454"/>
                    <a:pt x="590" y="1454"/>
                  </a:cubicBezTo>
                  <a:cubicBezTo>
                    <a:pt x="597" y="1454"/>
                    <a:pt x="603" y="1454"/>
                    <a:pt x="609" y="1454"/>
                  </a:cubicBezTo>
                  <a:cubicBezTo>
                    <a:pt x="918" y="1441"/>
                    <a:pt x="1155" y="1104"/>
                    <a:pt x="1136" y="703"/>
                  </a:cubicBezTo>
                  <a:cubicBezTo>
                    <a:pt x="1120" y="310"/>
                    <a:pt x="86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6888588" y="1829192"/>
              <a:ext cx="51836" cy="25102"/>
            </a:xfrm>
            <a:custGeom>
              <a:avLst/>
              <a:gdLst/>
              <a:ahLst/>
              <a:cxnLst/>
              <a:rect l="l" t="t" r="r" b="b"/>
              <a:pathLst>
                <a:path w="2922" h="1415" extrusionOk="0">
                  <a:moveTo>
                    <a:pt x="1674" y="1"/>
                  </a:moveTo>
                  <a:cubicBezTo>
                    <a:pt x="1583" y="1"/>
                    <a:pt x="1489" y="5"/>
                    <a:pt x="1394" y="14"/>
                  </a:cubicBezTo>
                  <a:cubicBezTo>
                    <a:pt x="608" y="90"/>
                    <a:pt x="1" y="463"/>
                    <a:pt x="37" y="845"/>
                  </a:cubicBezTo>
                  <a:cubicBezTo>
                    <a:pt x="70" y="1182"/>
                    <a:pt x="589" y="1415"/>
                    <a:pt x="1248" y="1415"/>
                  </a:cubicBezTo>
                  <a:cubicBezTo>
                    <a:pt x="1339" y="1415"/>
                    <a:pt x="1432" y="1410"/>
                    <a:pt x="1528" y="1401"/>
                  </a:cubicBezTo>
                  <a:cubicBezTo>
                    <a:pt x="2314" y="1325"/>
                    <a:pt x="2921" y="954"/>
                    <a:pt x="2883" y="570"/>
                  </a:cubicBezTo>
                  <a:cubicBezTo>
                    <a:pt x="2851" y="233"/>
                    <a:pt x="2332" y="1"/>
                    <a:pt x="1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7009042" y="1834425"/>
              <a:ext cx="52564" cy="27337"/>
            </a:xfrm>
            <a:custGeom>
              <a:avLst/>
              <a:gdLst/>
              <a:ahLst/>
              <a:cxnLst/>
              <a:rect l="l" t="t" r="r" b="b"/>
              <a:pathLst>
                <a:path w="2963" h="1541" extrusionOk="0">
                  <a:moveTo>
                    <a:pt x="971" y="0"/>
                  </a:moveTo>
                  <a:cubicBezTo>
                    <a:pt x="516" y="0"/>
                    <a:pt x="169" y="143"/>
                    <a:pt x="101" y="397"/>
                  </a:cubicBezTo>
                  <a:cubicBezTo>
                    <a:pt x="0" y="769"/>
                    <a:pt x="537" y="1237"/>
                    <a:pt x="1299" y="1444"/>
                  </a:cubicBezTo>
                  <a:cubicBezTo>
                    <a:pt x="1542" y="1509"/>
                    <a:pt x="1778" y="1541"/>
                    <a:pt x="1991" y="1541"/>
                  </a:cubicBezTo>
                  <a:cubicBezTo>
                    <a:pt x="2446" y="1541"/>
                    <a:pt x="2793" y="1397"/>
                    <a:pt x="2862" y="1144"/>
                  </a:cubicBezTo>
                  <a:cubicBezTo>
                    <a:pt x="2962" y="772"/>
                    <a:pt x="2425" y="304"/>
                    <a:pt x="1663" y="97"/>
                  </a:cubicBezTo>
                  <a:cubicBezTo>
                    <a:pt x="1420" y="31"/>
                    <a:pt x="1184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927545" y="1848546"/>
              <a:ext cx="38673" cy="109332"/>
            </a:xfrm>
            <a:custGeom>
              <a:avLst/>
              <a:gdLst/>
              <a:ahLst/>
              <a:cxnLst/>
              <a:rect l="l" t="t" r="r" b="b"/>
              <a:pathLst>
                <a:path w="2180" h="6163" extrusionOk="0">
                  <a:moveTo>
                    <a:pt x="1424" y="0"/>
                  </a:moveTo>
                  <a:cubicBezTo>
                    <a:pt x="1390" y="0"/>
                    <a:pt x="1356" y="20"/>
                    <a:pt x="1343" y="64"/>
                  </a:cubicBezTo>
                  <a:cubicBezTo>
                    <a:pt x="864" y="1683"/>
                    <a:pt x="0" y="6036"/>
                    <a:pt x="796" y="6151"/>
                  </a:cubicBezTo>
                  <a:cubicBezTo>
                    <a:pt x="851" y="6159"/>
                    <a:pt x="907" y="6163"/>
                    <a:pt x="964" y="6163"/>
                  </a:cubicBezTo>
                  <a:cubicBezTo>
                    <a:pt x="1372" y="6163"/>
                    <a:pt x="1807" y="5969"/>
                    <a:pt x="2066" y="5752"/>
                  </a:cubicBezTo>
                  <a:cubicBezTo>
                    <a:pt x="2180" y="5657"/>
                    <a:pt x="2112" y="5497"/>
                    <a:pt x="1991" y="5497"/>
                  </a:cubicBezTo>
                  <a:cubicBezTo>
                    <a:pt x="1967" y="5497"/>
                    <a:pt x="1941" y="5503"/>
                    <a:pt x="1914" y="5518"/>
                  </a:cubicBezTo>
                  <a:cubicBezTo>
                    <a:pt x="1766" y="5595"/>
                    <a:pt x="1453" y="5761"/>
                    <a:pt x="1202" y="5761"/>
                  </a:cubicBezTo>
                  <a:cubicBezTo>
                    <a:pt x="1099" y="5761"/>
                    <a:pt x="1006" y="5732"/>
                    <a:pt x="940" y="5658"/>
                  </a:cubicBezTo>
                  <a:cubicBezTo>
                    <a:pt x="662" y="5341"/>
                    <a:pt x="1374" y="1127"/>
                    <a:pt x="1511" y="103"/>
                  </a:cubicBezTo>
                  <a:cubicBezTo>
                    <a:pt x="1520" y="39"/>
                    <a:pt x="1472" y="0"/>
                    <a:pt x="1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873917" y="1902245"/>
              <a:ext cx="358827" cy="218060"/>
            </a:xfrm>
            <a:custGeom>
              <a:avLst/>
              <a:gdLst/>
              <a:ahLst/>
              <a:cxnLst/>
              <a:rect l="l" t="t" r="r" b="b"/>
              <a:pathLst>
                <a:path w="20227" h="12292" extrusionOk="0">
                  <a:moveTo>
                    <a:pt x="7417" y="3835"/>
                  </a:moveTo>
                  <a:cubicBezTo>
                    <a:pt x="7796" y="3835"/>
                    <a:pt x="8124" y="3878"/>
                    <a:pt x="8334" y="3970"/>
                  </a:cubicBezTo>
                  <a:cubicBezTo>
                    <a:pt x="8808" y="4179"/>
                    <a:pt x="9669" y="6094"/>
                    <a:pt x="9103" y="6856"/>
                  </a:cubicBezTo>
                  <a:cubicBezTo>
                    <a:pt x="8547" y="7606"/>
                    <a:pt x="7377" y="7897"/>
                    <a:pt x="6412" y="7897"/>
                  </a:cubicBezTo>
                  <a:cubicBezTo>
                    <a:pt x="5771" y="7897"/>
                    <a:pt x="5220" y="7769"/>
                    <a:pt x="4999" y="7561"/>
                  </a:cubicBezTo>
                  <a:cubicBezTo>
                    <a:pt x="4444" y="7031"/>
                    <a:pt x="4165" y="5446"/>
                    <a:pt x="4540" y="4729"/>
                  </a:cubicBezTo>
                  <a:cubicBezTo>
                    <a:pt x="4817" y="4190"/>
                    <a:pt x="6325" y="3835"/>
                    <a:pt x="7417" y="3835"/>
                  </a:cubicBezTo>
                  <a:close/>
                  <a:moveTo>
                    <a:pt x="16898" y="1"/>
                  </a:moveTo>
                  <a:cubicBezTo>
                    <a:pt x="16898" y="1"/>
                    <a:pt x="14918" y="2845"/>
                    <a:pt x="11723" y="3522"/>
                  </a:cubicBezTo>
                  <a:cubicBezTo>
                    <a:pt x="11000" y="3676"/>
                    <a:pt x="10411" y="3738"/>
                    <a:pt x="9916" y="3738"/>
                  </a:cubicBezTo>
                  <a:cubicBezTo>
                    <a:pt x="8293" y="3738"/>
                    <a:pt x="7695" y="3070"/>
                    <a:pt x="6754" y="2826"/>
                  </a:cubicBezTo>
                  <a:cubicBezTo>
                    <a:pt x="6682" y="2807"/>
                    <a:pt x="6594" y="2798"/>
                    <a:pt x="6496" y="2798"/>
                  </a:cubicBezTo>
                  <a:cubicBezTo>
                    <a:pt x="6055" y="2798"/>
                    <a:pt x="5411" y="2972"/>
                    <a:pt x="5138" y="3163"/>
                  </a:cubicBezTo>
                  <a:cubicBezTo>
                    <a:pt x="4706" y="3466"/>
                    <a:pt x="4139" y="4456"/>
                    <a:pt x="2868" y="4456"/>
                  </a:cubicBezTo>
                  <a:cubicBezTo>
                    <a:pt x="2785" y="4456"/>
                    <a:pt x="2698" y="4452"/>
                    <a:pt x="2608" y="4443"/>
                  </a:cubicBezTo>
                  <a:cubicBezTo>
                    <a:pt x="872" y="4267"/>
                    <a:pt x="17" y="2987"/>
                    <a:pt x="13" y="2396"/>
                  </a:cubicBezTo>
                  <a:lnTo>
                    <a:pt x="11" y="2436"/>
                  </a:lnTo>
                  <a:cubicBezTo>
                    <a:pt x="1" y="4093"/>
                    <a:pt x="170" y="5580"/>
                    <a:pt x="539" y="6655"/>
                  </a:cubicBezTo>
                  <a:cubicBezTo>
                    <a:pt x="1906" y="10701"/>
                    <a:pt x="5844" y="12029"/>
                    <a:pt x="8971" y="12259"/>
                  </a:cubicBezTo>
                  <a:cubicBezTo>
                    <a:pt x="9267" y="12281"/>
                    <a:pt x="9559" y="12292"/>
                    <a:pt x="9848" y="12292"/>
                  </a:cubicBezTo>
                  <a:cubicBezTo>
                    <a:pt x="14744" y="12292"/>
                    <a:pt x="18632" y="9269"/>
                    <a:pt x="20078" y="7189"/>
                  </a:cubicBezTo>
                  <a:cubicBezTo>
                    <a:pt x="20078" y="7189"/>
                    <a:pt x="20226" y="5169"/>
                    <a:pt x="20207" y="5142"/>
                  </a:cubicBezTo>
                  <a:cubicBezTo>
                    <a:pt x="19524" y="4235"/>
                    <a:pt x="19203" y="247"/>
                    <a:pt x="19203" y="247"/>
                  </a:cubicBezTo>
                  <a:lnTo>
                    <a:pt x="168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6878050" y="1669798"/>
              <a:ext cx="406690" cy="271741"/>
            </a:xfrm>
            <a:custGeom>
              <a:avLst/>
              <a:gdLst/>
              <a:ahLst/>
              <a:cxnLst/>
              <a:rect l="l" t="t" r="r" b="b"/>
              <a:pathLst>
                <a:path w="22925" h="15318" extrusionOk="0">
                  <a:moveTo>
                    <a:pt x="8528" y="0"/>
                  </a:moveTo>
                  <a:cubicBezTo>
                    <a:pt x="6948" y="0"/>
                    <a:pt x="5490" y="191"/>
                    <a:pt x="4381" y="653"/>
                  </a:cubicBezTo>
                  <a:cubicBezTo>
                    <a:pt x="795" y="2147"/>
                    <a:pt x="1" y="5535"/>
                    <a:pt x="470" y="6157"/>
                  </a:cubicBezTo>
                  <a:cubicBezTo>
                    <a:pt x="653" y="6399"/>
                    <a:pt x="842" y="6494"/>
                    <a:pt x="1028" y="6494"/>
                  </a:cubicBezTo>
                  <a:cubicBezTo>
                    <a:pt x="1732" y="6494"/>
                    <a:pt x="2382" y="5122"/>
                    <a:pt x="2382" y="5122"/>
                  </a:cubicBezTo>
                  <a:cubicBezTo>
                    <a:pt x="2612" y="6306"/>
                    <a:pt x="4779" y="8324"/>
                    <a:pt x="6422" y="8324"/>
                  </a:cubicBezTo>
                  <a:cubicBezTo>
                    <a:pt x="8065" y="8324"/>
                    <a:pt x="6921" y="5685"/>
                    <a:pt x="6921" y="5684"/>
                  </a:cubicBezTo>
                  <a:lnTo>
                    <a:pt x="6921" y="5684"/>
                  </a:lnTo>
                  <a:cubicBezTo>
                    <a:pt x="7818" y="7577"/>
                    <a:pt x="11281" y="9682"/>
                    <a:pt x="13023" y="9693"/>
                  </a:cubicBezTo>
                  <a:cubicBezTo>
                    <a:pt x="13027" y="9693"/>
                    <a:pt x="13030" y="9693"/>
                    <a:pt x="13034" y="9693"/>
                  </a:cubicBezTo>
                  <a:cubicBezTo>
                    <a:pt x="14437" y="9693"/>
                    <a:pt x="14723" y="7947"/>
                    <a:pt x="14780" y="7282"/>
                  </a:cubicBezTo>
                  <a:lnTo>
                    <a:pt x="14780" y="7282"/>
                  </a:lnTo>
                  <a:cubicBezTo>
                    <a:pt x="14676" y="10248"/>
                    <a:pt x="16857" y="13360"/>
                    <a:pt x="17620" y="13545"/>
                  </a:cubicBezTo>
                  <a:cubicBezTo>
                    <a:pt x="17620" y="13545"/>
                    <a:pt x="17794" y="15318"/>
                    <a:pt x="18680" y="15318"/>
                  </a:cubicBezTo>
                  <a:cubicBezTo>
                    <a:pt x="19012" y="15318"/>
                    <a:pt x="19444" y="15069"/>
                    <a:pt x="20004" y="14386"/>
                  </a:cubicBezTo>
                  <a:cubicBezTo>
                    <a:pt x="22924" y="10821"/>
                    <a:pt x="21151" y="4323"/>
                    <a:pt x="21151" y="4323"/>
                  </a:cubicBezTo>
                  <a:cubicBezTo>
                    <a:pt x="21151" y="4323"/>
                    <a:pt x="22240" y="4124"/>
                    <a:pt x="22214" y="3394"/>
                  </a:cubicBezTo>
                  <a:cubicBezTo>
                    <a:pt x="22187" y="2662"/>
                    <a:pt x="20186" y="2647"/>
                    <a:pt x="20015" y="2647"/>
                  </a:cubicBezTo>
                  <a:cubicBezTo>
                    <a:pt x="20008" y="2647"/>
                    <a:pt x="20004" y="2647"/>
                    <a:pt x="20004" y="2647"/>
                  </a:cubicBezTo>
                  <a:cubicBezTo>
                    <a:pt x="20004" y="2647"/>
                    <a:pt x="19681" y="496"/>
                    <a:pt x="18981" y="496"/>
                  </a:cubicBezTo>
                  <a:cubicBezTo>
                    <a:pt x="18958" y="496"/>
                    <a:pt x="18934" y="499"/>
                    <a:pt x="18910" y="504"/>
                  </a:cubicBezTo>
                  <a:cubicBezTo>
                    <a:pt x="18304" y="628"/>
                    <a:pt x="18478" y="1948"/>
                    <a:pt x="18478" y="1948"/>
                  </a:cubicBezTo>
                  <a:cubicBezTo>
                    <a:pt x="16207" y="950"/>
                    <a:pt x="12059" y="0"/>
                    <a:pt x="85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7190611" y="1891903"/>
              <a:ext cx="111993" cy="101597"/>
            </a:xfrm>
            <a:custGeom>
              <a:avLst/>
              <a:gdLst/>
              <a:ahLst/>
              <a:cxnLst/>
              <a:rect l="l" t="t" r="r" b="b"/>
              <a:pathLst>
                <a:path w="6313" h="5727" extrusionOk="0">
                  <a:moveTo>
                    <a:pt x="2484" y="1"/>
                  </a:moveTo>
                  <a:cubicBezTo>
                    <a:pt x="935" y="1"/>
                    <a:pt x="1" y="1025"/>
                    <a:pt x="1" y="1025"/>
                  </a:cubicBezTo>
                  <a:lnTo>
                    <a:pt x="414" y="5352"/>
                  </a:lnTo>
                  <a:cubicBezTo>
                    <a:pt x="414" y="5352"/>
                    <a:pt x="1276" y="5726"/>
                    <a:pt x="2253" y="5726"/>
                  </a:cubicBezTo>
                  <a:cubicBezTo>
                    <a:pt x="2605" y="5726"/>
                    <a:pt x="2972" y="5678"/>
                    <a:pt x="3319" y="5545"/>
                  </a:cubicBezTo>
                  <a:cubicBezTo>
                    <a:pt x="6313" y="4402"/>
                    <a:pt x="5615" y="589"/>
                    <a:pt x="3256" y="84"/>
                  </a:cubicBezTo>
                  <a:cubicBezTo>
                    <a:pt x="2985" y="26"/>
                    <a:pt x="2727" y="1"/>
                    <a:pt x="24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7212893" y="1913457"/>
              <a:ext cx="48714" cy="62569"/>
            </a:xfrm>
            <a:custGeom>
              <a:avLst/>
              <a:gdLst/>
              <a:ahLst/>
              <a:cxnLst/>
              <a:rect l="l" t="t" r="r" b="b"/>
              <a:pathLst>
                <a:path w="2746" h="3527" extrusionOk="0">
                  <a:moveTo>
                    <a:pt x="2161" y="1"/>
                  </a:moveTo>
                  <a:cubicBezTo>
                    <a:pt x="803" y="10"/>
                    <a:pt x="1" y="1515"/>
                    <a:pt x="36" y="2712"/>
                  </a:cubicBezTo>
                  <a:cubicBezTo>
                    <a:pt x="52" y="3227"/>
                    <a:pt x="168" y="3527"/>
                    <a:pt x="314" y="3527"/>
                  </a:cubicBezTo>
                  <a:cubicBezTo>
                    <a:pt x="375" y="3527"/>
                    <a:pt x="442" y="3473"/>
                    <a:pt x="509" y="3359"/>
                  </a:cubicBezTo>
                  <a:cubicBezTo>
                    <a:pt x="743" y="2958"/>
                    <a:pt x="1321" y="2688"/>
                    <a:pt x="1883" y="2688"/>
                  </a:cubicBezTo>
                  <a:cubicBezTo>
                    <a:pt x="2170" y="2688"/>
                    <a:pt x="2454" y="2759"/>
                    <a:pt x="2684" y="2918"/>
                  </a:cubicBezTo>
                  <a:cubicBezTo>
                    <a:pt x="2691" y="2923"/>
                    <a:pt x="2697" y="2925"/>
                    <a:pt x="2704" y="2925"/>
                  </a:cubicBezTo>
                  <a:cubicBezTo>
                    <a:pt x="2726" y="2925"/>
                    <a:pt x="2746" y="2899"/>
                    <a:pt x="2732" y="2875"/>
                  </a:cubicBezTo>
                  <a:cubicBezTo>
                    <a:pt x="2484" y="2434"/>
                    <a:pt x="2059" y="2263"/>
                    <a:pt x="1609" y="2263"/>
                  </a:cubicBezTo>
                  <a:cubicBezTo>
                    <a:pt x="1252" y="2263"/>
                    <a:pt x="879" y="2371"/>
                    <a:pt x="569" y="2538"/>
                  </a:cubicBezTo>
                  <a:cubicBezTo>
                    <a:pt x="696" y="1689"/>
                    <a:pt x="1110" y="395"/>
                    <a:pt x="2187" y="109"/>
                  </a:cubicBezTo>
                  <a:cubicBezTo>
                    <a:pt x="2254" y="92"/>
                    <a:pt x="2220" y="1"/>
                    <a:pt x="2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7031253" y="2235917"/>
              <a:ext cx="84833" cy="71652"/>
            </a:xfrm>
            <a:custGeom>
              <a:avLst/>
              <a:gdLst/>
              <a:ahLst/>
              <a:cxnLst/>
              <a:rect l="l" t="t" r="r" b="b"/>
              <a:pathLst>
                <a:path w="4782" h="4039" extrusionOk="0">
                  <a:moveTo>
                    <a:pt x="2351" y="1"/>
                  </a:moveTo>
                  <a:cubicBezTo>
                    <a:pt x="2034" y="1"/>
                    <a:pt x="1767" y="18"/>
                    <a:pt x="1644" y="68"/>
                  </a:cubicBezTo>
                  <a:cubicBezTo>
                    <a:pt x="1296" y="212"/>
                    <a:pt x="249" y="1781"/>
                    <a:pt x="125" y="1981"/>
                  </a:cubicBezTo>
                  <a:cubicBezTo>
                    <a:pt x="0" y="2180"/>
                    <a:pt x="423" y="3699"/>
                    <a:pt x="598" y="3848"/>
                  </a:cubicBezTo>
                  <a:cubicBezTo>
                    <a:pt x="723" y="3957"/>
                    <a:pt x="1763" y="4038"/>
                    <a:pt x="2411" y="4038"/>
                  </a:cubicBezTo>
                  <a:cubicBezTo>
                    <a:pt x="2665" y="4038"/>
                    <a:pt x="2858" y="4026"/>
                    <a:pt x="2914" y="3997"/>
                  </a:cubicBezTo>
                  <a:cubicBezTo>
                    <a:pt x="3113" y="3898"/>
                    <a:pt x="4334" y="2681"/>
                    <a:pt x="4557" y="2019"/>
                  </a:cubicBezTo>
                  <a:cubicBezTo>
                    <a:pt x="4781" y="1357"/>
                    <a:pt x="3984" y="68"/>
                    <a:pt x="3984" y="68"/>
                  </a:cubicBezTo>
                  <a:cubicBezTo>
                    <a:pt x="3678" y="58"/>
                    <a:pt x="2933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6941559" y="2304180"/>
              <a:ext cx="141370" cy="481889"/>
            </a:xfrm>
            <a:custGeom>
              <a:avLst/>
              <a:gdLst/>
              <a:ahLst/>
              <a:cxnLst/>
              <a:rect l="l" t="t" r="r" b="b"/>
              <a:pathLst>
                <a:path w="7969" h="27164" extrusionOk="0">
                  <a:moveTo>
                    <a:pt x="5653" y="0"/>
                  </a:moveTo>
                  <a:cubicBezTo>
                    <a:pt x="5653" y="0"/>
                    <a:pt x="1395" y="11009"/>
                    <a:pt x="698" y="12802"/>
                  </a:cubicBezTo>
                  <a:cubicBezTo>
                    <a:pt x="1" y="14596"/>
                    <a:pt x="398" y="26650"/>
                    <a:pt x="996" y="27149"/>
                  </a:cubicBezTo>
                  <a:cubicBezTo>
                    <a:pt x="1008" y="27159"/>
                    <a:pt x="1022" y="27163"/>
                    <a:pt x="1037" y="27163"/>
                  </a:cubicBezTo>
                  <a:cubicBezTo>
                    <a:pt x="1810" y="27163"/>
                    <a:pt x="7126" y="15322"/>
                    <a:pt x="7321" y="14296"/>
                  </a:cubicBezTo>
                  <a:cubicBezTo>
                    <a:pt x="7521" y="13251"/>
                    <a:pt x="7969" y="149"/>
                    <a:pt x="7969" y="149"/>
                  </a:cubicBezTo>
                  <a:lnTo>
                    <a:pt x="56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7015766" y="2159085"/>
              <a:ext cx="60972" cy="145113"/>
            </a:xfrm>
            <a:custGeom>
              <a:avLst/>
              <a:gdLst/>
              <a:ahLst/>
              <a:cxnLst/>
              <a:rect l="l" t="t" r="r" b="b"/>
              <a:pathLst>
                <a:path w="3437" h="8180" extrusionOk="0">
                  <a:moveTo>
                    <a:pt x="2548" y="0"/>
                  </a:moveTo>
                  <a:cubicBezTo>
                    <a:pt x="2548" y="1"/>
                    <a:pt x="898" y="1372"/>
                    <a:pt x="483" y="2269"/>
                  </a:cubicBezTo>
                  <a:cubicBezTo>
                    <a:pt x="305" y="2653"/>
                    <a:pt x="1" y="6884"/>
                    <a:pt x="400" y="8179"/>
                  </a:cubicBezTo>
                  <a:cubicBezTo>
                    <a:pt x="400" y="8179"/>
                    <a:pt x="1910" y="4957"/>
                    <a:pt x="3436" y="4354"/>
                  </a:cubicBezTo>
                  <a:cubicBezTo>
                    <a:pt x="3436" y="4354"/>
                    <a:pt x="2010" y="2252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7076721" y="2132759"/>
              <a:ext cx="170588" cy="194413"/>
            </a:xfrm>
            <a:custGeom>
              <a:avLst/>
              <a:gdLst/>
              <a:ahLst/>
              <a:cxnLst/>
              <a:rect l="l" t="t" r="r" b="b"/>
              <a:pathLst>
                <a:path w="9616" h="10959" extrusionOk="0">
                  <a:moveTo>
                    <a:pt x="8242" y="1"/>
                  </a:moveTo>
                  <a:cubicBezTo>
                    <a:pt x="4876" y="5513"/>
                    <a:pt x="0" y="5838"/>
                    <a:pt x="0" y="5838"/>
                  </a:cubicBezTo>
                  <a:cubicBezTo>
                    <a:pt x="1480" y="7206"/>
                    <a:pt x="2575" y="10959"/>
                    <a:pt x="2575" y="10959"/>
                  </a:cubicBezTo>
                  <a:cubicBezTo>
                    <a:pt x="5797" y="9663"/>
                    <a:pt x="9284" y="4848"/>
                    <a:pt x="9450" y="3819"/>
                  </a:cubicBezTo>
                  <a:cubicBezTo>
                    <a:pt x="9616" y="2790"/>
                    <a:pt x="8242" y="1"/>
                    <a:pt x="82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7012981" y="2215090"/>
              <a:ext cx="207735" cy="117084"/>
            </a:xfrm>
            <a:custGeom>
              <a:avLst/>
              <a:gdLst/>
              <a:ahLst/>
              <a:cxnLst/>
              <a:rect l="l" t="t" r="r" b="b"/>
              <a:pathLst>
                <a:path w="11710" h="6600" extrusionOk="0">
                  <a:moveTo>
                    <a:pt x="444" y="0"/>
                  </a:moveTo>
                  <a:cubicBezTo>
                    <a:pt x="413" y="0"/>
                    <a:pt x="373" y="47"/>
                    <a:pt x="360" y="128"/>
                  </a:cubicBezTo>
                  <a:cubicBezTo>
                    <a:pt x="155" y="1412"/>
                    <a:pt x="1" y="3847"/>
                    <a:pt x="499" y="5454"/>
                  </a:cubicBezTo>
                  <a:cubicBezTo>
                    <a:pt x="500" y="5456"/>
                    <a:pt x="500" y="5457"/>
                    <a:pt x="502" y="5457"/>
                  </a:cubicBezTo>
                  <a:cubicBezTo>
                    <a:pt x="572" y="5457"/>
                    <a:pt x="1806" y="2915"/>
                    <a:pt x="3542" y="1369"/>
                  </a:cubicBezTo>
                  <a:cubicBezTo>
                    <a:pt x="4806" y="2585"/>
                    <a:pt x="5536" y="4673"/>
                    <a:pt x="5922" y="6595"/>
                  </a:cubicBezTo>
                  <a:cubicBezTo>
                    <a:pt x="5923" y="6598"/>
                    <a:pt x="5926" y="6600"/>
                    <a:pt x="5931" y="6600"/>
                  </a:cubicBezTo>
                  <a:cubicBezTo>
                    <a:pt x="6151" y="6600"/>
                    <a:pt x="10432" y="3639"/>
                    <a:pt x="11641" y="1685"/>
                  </a:cubicBezTo>
                  <a:cubicBezTo>
                    <a:pt x="11709" y="1576"/>
                    <a:pt x="11698" y="1483"/>
                    <a:pt x="11651" y="1483"/>
                  </a:cubicBezTo>
                  <a:cubicBezTo>
                    <a:pt x="11629" y="1483"/>
                    <a:pt x="11600" y="1503"/>
                    <a:pt x="11567" y="1551"/>
                  </a:cubicBezTo>
                  <a:cubicBezTo>
                    <a:pt x="10173" y="3567"/>
                    <a:pt x="7986" y="4978"/>
                    <a:pt x="6115" y="6216"/>
                  </a:cubicBezTo>
                  <a:cubicBezTo>
                    <a:pt x="5837" y="4533"/>
                    <a:pt x="5115" y="2119"/>
                    <a:pt x="3622" y="1177"/>
                  </a:cubicBezTo>
                  <a:cubicBezTo>
                    <a:pt x="3605" y="1166"/>
                    <a:pt x="3586" y="1161"/>
                    <a:pt x="3567" y="1161"/>
                  </a:cubicBezTo>
                  <a:cubicBezTo>
                    <a:pt x="3532" y="1161"/>
                    <a:pt x="3497" y="1179"/>
                    <a:pt x="3472" y="1204"/>
                  </a:cubicBezTo>
                  <a:cubicBezTo>
                    <a:pt x="3470" y="1205"/>
                    <a:pt x="3469" y="1205"/>
                    <a:pt x="3468" y="1205"/>
                  </a:cubicBezTo>
                  <a:cubicBezTo>
                    <a:pt x="3467" y="1205"/>
                    <a:pt x="3467" y="1205"/>
                    <a:pt x="3465" y="1206"/>
                  </a:cubicBezTo>
                  <a:cubicBezTo>
                    <a:pt x="2078" y="1991"/>
                    <a:pt x="772" y="4180"/>
                    <a:pt x="593" y="4753"/>
                  </a:cubicBezTo>
                  <a:cubicBezTo>
                    <a:pt x="435" y="3202"/>
                    <a:pt x="438" y="1679"/>
                    <a:pt x="487" y="95"/>
                  </a:cubicBezTo>
                  <a:cubicBezTo>
                    <a:pt x="490" y="30"/>
                    <a:pt x="469" y="0"/>
                    <a:pt x="4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 flipH="1">
              <a:off x="6966227" y="1997745"/>
              <a:ext cx="45663" cy="22299"/>
            </a:xfrm>
            <a:custGeom>
              <a:avLst/>
              <a:gdLst/>
              <a:ahLst/>
              <a:cxnLst/>
              <a:rect l="l" t="t" r="r" b="b"/>
              <a:pathLst>
                <a:path w="2574" h="1257" extrusionOk="0">
                  <a:moveTo>
                    <a:pt x="109" y="1"/>
                  </a:moveTo>
                  <a:cubicBezTo>
                    <a:pt x="53" y="1"/>
                    <a:pt x="1" y="46"/>
                    <a:pt x="21" y="118"/>
                  </a:cubicBezTo>
                  <a:cubicBezTo>
                    <a:pt x="236" y="846"/>
                    <a:pt x="850" y="1256"/>
                    <a:pt x="1497" y="1256"/>
                  </a:cubicBezTo>
                  <a:cubicBezTo>
                    <a:pt x="1851" y="1256"/>
                    <a:pt x="2214" y="1134"/>
                    <a:pt x="2528" y="874"/>
                  </a:cubicBezTo>
                  <a:cubicBezTo>
                    <a:pt x="2574" y="836"/>
                    <a:pt x="2546" y="769"/>
                    <a:pt x="2498" y="769"/>
                  </a:cubicBezTo>
                  <a:cubicBezTo>
                    <a:pt x="2488" y="769"/>
                    <a:pt x="2477" y="771"/>
                    <a:pt x="2467" y="777"/>
                  </a:cubicBezTo>
                  <a:cubicBezTo>
                    <a:pt x="2203" y="931"/>
                    <a:pt x="1921" y="1003"/>
                    <a:pt x="1645" y="1003"/>
                  </a:cubicBezTo>
                  <a:cubicBezTo>
                    <a:pt x="1044" y="1003"/>
                    <a:pt x="475" y="659"/>
                    <a:pt x="202" y="62"/>
                  </a:cubicBezTo>
                  <a:cubicBezTo>
                    <a:pt x="182" y="19"/>
                    <a:pt x="145" y="1"/>
                    <a:pt x="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0" name="Google Shape;1990;p59"/>
          <p:cNvGrpSpPr/>
          <p:nvPr/>
        </p:nvGrpSpPr>
        <p:grpSpPr>
          <a:xfrm>
            <a:off x="5885871" y="1996812"/>
            <a:ext cx="2348557" cy="3246559"/>
            <a:chOff x="-2523925" y="5143500"/>
            <a:chExt cx="1615350" cy="2233000"/>
          </a:xfrm>
        </p:grpSpPr>
        <p:sp>
          <p:nvSpPr>
            <p:cNvPr id="1991" name="Google Shape;1991;p59"/>
            <p:cNvSpPr/>
            <p:nvPr/>
          </p:nvSpPr>
          <p:spPr>
            <a:xfrm>
              <a:off x="-1212725" y="6064300"/>
              <a:ext cx="188650" cy="40725"/>
            </a:xfrm>
            <a:custGeom>
              <a:avLst/>
              <a:gdLst/>
              <a:ahLst/>
              <a:cxnLst/>
              <a:rect l="l" t="t" r="r" b="b"/>
              <a:pathLst>
                <a:path w="7546" h="1629" extrusionOk="0">
                  <a:moveTo>
                    <a:pt x="1" y="0"/>
                  </a:moveTo>
                  <a:lnTo>
                    <a:pt x="1" y="1628"/>
                  </a:lnTo>
                  <a:lnTo>
                    <a:pt x="7546" y="1628"/>
                  </a:lnTo>
                  <a:lnTo>
                    <a:pt x="7546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9"/>
            <p:cNvSpPr/>
            <p:nvPr/>
          </p:nvSpPr>
          <p:spPr>
            <a:xfrm>
              <a:off x="-1933575" y="6376050"/>
              <a:ext cx="139000" cy="70350"/>
            </a:xfrm>
            <a:custGeom>
              <a:avLst/>
              <a:gdLst/>
              <a:ahLst/>
              <a:cxnLst/>
              <a:rect l="l" t="t" r="r" b="b"/>
              <a:pathLst>
                <a:path w="5560" h="2814" extrusionOk="0">
                  <a:moveTo>
                    <a:pt x="1" y="0"/>
                  </a:moveTo>
                  <a:lnTo>
                    <a:pt x="1" y="2814"/>
                  </a:lnTo>
                  <a:lnTo>
                    <a:pt x="5560" y="2814"/>
                  </a:lnTo>
                  <a:lnTo>
                    <a:pt x="5560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9"/>
            <p:cNvSpPr/>
            <p:nvPr/>
          </p:nvSpPr>
          <p:spPr>
            <a:xfrm>
              <a:off x="-1898300" y="6375525"/>
              <a:ext cx="150675" cy="71400"/>
            </a:xfrm>
            <a:custGeom>
              <a:avLst/>
              <a:gdLst/>
              <a:ahLst/>
              <a:cxnLst/>
              <a:rect l="l" t="t" r="r" b="b"/>
              <a:pathLst>
                <a:path w="6027" h="2856" extrusionOk="0">
                  <a:moveTo>
                    <a:pt x="5559" y="467"/>
                  </a:moveTo>
                  <a:lnTo>
                    <a:pt x="5559" y="2389"/>
                  </a:lnTo>
                  <a:lnTo>
                    <a:pt x="466" y="2389"/>
                  </a:lnTo>
                  <a:lnTo>
                    <a:pt x="466" y="467"/>
                  </a:lnTo>
                  <a:close/>
                  <a:moveTo>
                    <a:pt x="1" y="0"/>
                  </a:moveTo>
                  <a:lnTo>
                    <a:pt x="1" y="2856"/>
                  </a:lnTo>
                  <a:lnTo>
                    <a:pt x="6027" y="2856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9"/>
            <p:cNvSpPr/>
            <p:nvPr/>
          </p:nvSpPr>
          <p:spPr>
            <a:xfrm>
              <a:off x="-1458525" y="6603425"/>
              <a:ext cx="227525" cy="768550"/>
            </a:xfrm>
            <a:custGeom>
              <a:avLst/>
              <a:gdLst/>
              <a:ahLst/>
              <a:cxnLst/>
              <a:rect l="l" t="t" r="r" b="b"/>
              <a:pathLst>
                <a:path w="9101" h="30742" extrusionOk="0">
                  <a:moveTo>
                    <a:pt x="1031" y="1"/>
                  </a:moveTo>
                  <a:cubicBezTo>
                    <a:pt x="958" y="1"/>
                    <a:pt x="883" y="10"/>
                    <a:pt x="809" y="28"/>
                  </a:cubicBezTo>
                  <a:cubicBezTo>
                    <a:pt x="307" y="151"/>
                    <a:pt x="1" y="655"/>
                    <a:pt x="123" y="1156"/>
                  </a:cubicBezTo>
                  <a:lnTo>
                    <a:pt x="7164" y="30029"/>
                  </a:lnTo>
                  <a:cubicBezTo>
                    <a:pt x="7266" y="30447"/>
                    <a:pt x="7640" y="30742"/>
                    <a:pt x="8071" y="30742"/>
                  </a:cubicBezTo>
                  <a:cubicBezTo>
                    <a:pt x="8146" y="30742"/>
                    <a:pt x="8221" y="30733"/>
                    <a:pt x="8293" y="30716"/>
                  </a:cubicBezTo>
                  <a:cubicBezTo>
                    <a:pt x="8794" y="30593"/>
                    <a:pt x="9101" y="30089"/>
                    <a:pt x="8980" y="29588"/>
                  </a:cubicBezTo>
                  <a:lnTo>
                    <a:pt x="1937" y="715"/>
                  </a:lnTo>
                  <a:cubicBezTo>
                    <a:pt x="1833" y="288"/>
                    <a:pt x="1451" y="1"/>
                    <a:pt x="10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9"/>
            <p:cNvSpPr/>
            <p:nvPr/>
          </p:nvSpPr>
          <p:spPr>
            <a:xfrm>
              <a:off x="-2146600" y="6603425"/>
              <a:ext cx="227575" cy="768550"/>
            </a:xfrm>
            <a:custGeom>
              <a:avLst/>
              <a:gdLst/>
              <a:ahLst/>
              <a:cxnLst/>
              <a:rect l="l" t="t" r="r" b="b"/>
              <a:pathLst>
                <a:path w="9103" h="30742" extrusionOk="0">
                  <a:moveTo>
                    <a:pt x="8072" y="1"/>
                  </a:moveTo>
                  <a:cubicBezTo>
                    <a:pt x="7651" y="1"/>
                    <a:pt x="7269" y="288"/>
                    <a:pt x="7166" y="715"/>
                  </a:cubicBezTo>
                  <a:lnTo>
                    <a:pt x="123" y="29588"/>
                  </a:lnTo>
                  <a:cubicBezTo>
                    <a:pt x="1" y="30089"/>
                    <a:pt x="307" y="30593"/>
                    <a:pt x="809" y="30716"/>
                  </a:cubicBezTo>
                  <a:cubicBezTo>
                    <a:pt x="882" y="30733"/>
                    <a:pt x="957" y="30742"/>
                    <a:pt x="1032" y="30742"/>
                  </a:cubicBezTo>
                  <a:cubicBezTo>
                    <a:pt x="1461" y="30742"/>
                    <a:pt x="1835" y="30448"/>
                    <a:pt x="1937" y="30029"/>
                  </a:cubicBezTo>
                  <a:lnTo>
                    <a:pt x="8979" y="1156"/>
                  </a:lnTo>
                  <a:cubicBezTo>
                    <a:pt x="9102" y="655"/>
                    <a:pt x="8795" y="151"/>
                    <a:pt x="8294" y="28"/>
                  </a:cubicBezTo>
                  <a:cubicBezTo>
                    <a:pt x="8220" y="10"/>
                    <a:pt x="8145" y="1"/>
                    <a:pt x="8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9"/>
            <p:cNvSpPr/>
            <p:nvPr/>
          </p:nvSpPr>
          <p:spPr>
            <a:xfrm>
              <a:off x="-1310250" y="6535725"/>
              <a:ext cx="227525" cy="768525"/>
            </a:xfrm>
            <a:custGeom>
              <a:avLst/>
              <a:gdLst/>
              <a:ahLst/>
              <a:cxnLst/>
              <a:rect l="l" t="t" r="r" b="b"/>
              <a:pathLst>
                <a:path w="9101" h="30741" extrusionOk="0">
                  <a:moveTo>
                    <a:pt x="1031" y="0"/>
                  </a:moveTo>
                  <a:cubicBezTo>
                    <a:pt x="958" y="0"/>
                    <a:pt x="883" y="9"/>
                    <a:pt x="808" y="27"/>
                  </a:cubicBezTo>
                  <a:cubicBezTo>
                    <a:pt x="307" y="148"/>
                    <a:pt x="0" y="654"/>
                    <a:pt x="123" y="1156"/>
                  </a:cubicBezTo>
                  <a:lnTo>
                    <a:pt x="7164" y="30029"/>
                  </a:lnTo>
                  <a:cubicBezTo>
                    <a:pt x="7267" y="30446"/>
                    <a:pt x="7641" y="30741"/>
                    <a:pt x="8071" y="30741"/>
                  </a:cubicBezTo>
                  <a:cubicBezTo>
                    <a:pt x="8146" y="30741"/>
                    <a:pt x="8220" y="30732"/>
                    <a:pt x="8292" y="30715"/>
                  </a:cubicBezTo>
                  <a:cubicBezTo>
                    <a:pt x="8794" y="30593"/>
                    <a:pt x="9100" y="30088"/>
                    <a:pt x="8979" y="29587"/>
                  </a:cubicBezTo>
                  <a:lnTo>
                    <a:pt x="1937" y="713"/>
                  </a:lnTo>
                  <a:cubicBezTo>
                    <a:pt x="1832" y="286"/>
                    <a:pt x="1451" y="0"/>
                    <a:pt x="10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9"/>
            <p:cNvSpPr/>
            <p:nvPr/>
          </p:nvSpPr>
          <p:spPr>
            <a:xfrm>
              <a:off x="-1998325" y="6535725"/>
              <a:ext cx="227550" cy="768525"/>
            </a:xfrm>
            <a:custGeom>
              <a:avLst/>
              <a:gdLst/>
              <a:ahLst/>
              <a:cxnLst/>
              <a:rect l="l" t="t" r="r" b="b"/>
              <a:pathLst>
                <a:path w="9102" h="30741" extrusionOk="0">
                  <a:moveTo>
                    <a:pt x="8071" y="0"/>
                  </a:moveTo>
                  <a:cubicBezTo>
                    <a:pt x="7651" y="0"/>
                    <a:pt x="7270" y="286"/>
                    <a:pt x="7165" y="713"/>
                  </a:cubicBezTo>
                  <a:lnTo>
                    <a:pt x="121" y="29587"/>
                  </a:lnTo>
                  <a:cubicBezTo>
                    <a:pt x="0" y="30087"/>
                    <a:pt x="307" y="30593"/>
                    <a:pt x="808" y="30714"/>
                  </a:cubicBezTo>
                  <a:cubicBezTo>
                    <a:pt x="880" y="30732"/>
                    <a:pt x="955" y="30741"/>
                    <a:pt x="1030" y="30741"/>
                  </a:cubicBezTo>
                  <a:cubicBezTo>
                    <a:pt x="1461" y="30741"/>
                    <a:pt x="1835" y="30448"/>
                    <a:pt x="1938" y="30029"/>
                  </a:cubicBezTo>
                  <a:lnTo>
                    <a:pt x="8980" y="1156"/>
                  </a:lnTo>
                  <a:cubicBezTo>
                    <a:pt x="9102" y="654"/>
                    <a:pt x="8795" y="148"/>
                    <a:pt x="8294" y="27"/>
                  </a:cubicBezTo>
                  <a:cubicBezTo>
                    <a:pt x="8219" y="9"/>
                    <a:pt x="8144" y="0"/>
                    <a:pt x="8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9"/>
            <p:cNvSpPr/>
            <p:nvPr/>
          </p:nvSpPr>
          <p:spPr>
            <a:xfrm>
              <a:off x="-2131475" y="5569075"/>
              <a:ext cx="1222900" cy="1139525"/>
            </a:xfrm>
            <a:custGeom>
              <a:avLst/>
              <a:gdLst/>
              <a:ahLst/>
              <a:cxnLst/>
              <a:rect l="l" t="t" r="r" b="b"/>
              <a:pathLst>
                <a:path w="48916" h="45581" extrusionOk="0">
                  <a:moveTo>
                    <a:pt x="29696" y="1"/>
                  </a:moveTo>
                  <a:cubicBezTo>
                    <a:pt x="21728" y="1"/>
                    <a:pt x="13807" y="2129"/>
                    <a:pt x="12737" y="5879"/>
                  </a:cubicBezTo>
                  <a:cubicBezTo>
                    <a:pt x="10568" y="13467"/>
                    <a:pt x="19412" y="32938"/>
                    <a:pt x="15581" y="34741"/>
                  </a:cubicBezTo>
                  <a:cubicBezTo>
                    <a:pt x="13278" y="35824"/>
                    <a:pt x="10490" y="36700"/>
                    <a:pt x="5934" y="37370"/>
                  </a:cubicBezTo>
                  <a:cubicBezTo>
                    <a:pt x="0" y="38244"/>
                    <a:pt x="1055" y="45580"/>
                    <a:pt x="5934" y="45580"/>
                  </a:cubicBezTo>
                  <a:lnTo>
                    <a:pt x="35094" y="45580"/>
                  </a:lnTo>
                  <a:cubicBezTo>
                    <a:pt x="40378" y="45580"/>
                    <a:pt x="40785" y="40432"/>
                    <a:pt x="40785" y="36637"/>
                  </a:cubicBezTo>
                  <a:cubicBezTo>
                    <a:pt x="40785" y="32844"/>
                    <a:pt x="48915" y="17126"/>
                    <a:pt x="47018" y="7234"/>
                  </a:cubicBezTo>
                  <a:cubicBezTo>
                    <a:pt x="46058" y="2231"/>
                    <a:pt x="37852" y="1"/>
                    <a:pt x="29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9"/>
            <p:cNvSpPr/>
            <p:nvPr/>
          </p:nvSpPr>
          <p:spPr>
            <a:xfrm>
              <a:off x="-2207800" y="6204175"/>
              <a:ext cx="718325" cy="1114425"/>
            </a:xfrm>
            <a:custGeom>
              <a:avLst/>
              <a:gdLst/>
              <a:ahLst/>
              <a:cxnLst/>
              <a:rect l="l" t="t" r="r" b="b"/>
              <a:pathLst>
                <a:path w="28733" h="44577" extrusionOk="0">
                  <a:moveTo>
                    <a:pt x="21142" y="0"/>
                  </a:moveTo>
                  <a:cubicBezTo>
                    <a:pt x="20517" y="0"/>
                    <a:pt x="19870" y="120"/>
                    <a:pt x="19221" y="384"/>
                  </a:cubicBezTo>
                  <a:cubicBezTo>
                    <a:pt x="14238" y="2411"/>
                    <a:pt x="1359" y="13886"/>
                    <a:pt x="678" y="15565"/>
                  </a:cubicBezTo>
                  <a:cubicBezTo>
                    <a:pt x="0" y="17240"/>
                    <a:pt x="8622" y="41073"/>
                    <a:pt x="8426" y="41465"/>
                  </a:cubicBezTo>
                  <a:cubicBezTo>
                    <a:pt x="8318" y="41679"/>
                    <a:pt x="6996" y="42304"/>
                    <a:pt x="5852" y="42934"/>
                  </a:cubicBezTo>
                  <a:cubicBezTo>
                    <a:pt x="4874" y="43472"/>
                    <a:pt x="4017" y="44015"/>
                    <a:pt x="4134" y="44313"/>
                  </a:cubicBezTo>
                  <a:cubicBezTo>
                    <a:pt x="4208" y="44502"/>
                    <a:pt x="5035" y="44576"/>
                    <a:pt x="6174" y="44576"/>
                  </a:cubicBezTo>
                  <a:cubicBezTo>
                    <a:pt x="8909" y="44576"/>
                    <a:pt x="13449" y="44145"/>
                    <a:pt x="13744" y="43822"/>
                  </a:cubicBezTo>
                  <a:cubicBezTo>
                    <a:pt x="14030" y="43508"/>
                    <a:pt x="13523" y="41199"/>
                    <a:pt x="13539" y="40823"/>
                  </a:cubicBezTo>
                  <a:cubicBezTo>
                    <a:pt x="14167" y="27183"/>
                    <a:pt x="10607" y="19221"/>
                    <a:pt x="10607" y="19221"/>
                  </a:cubicBezTo>
                  <a:cubicBezTo>
                    <a:pt x="11092" y="18831"/>
                    <a:pt x="19416" y="13569"/>
                    <a:pt x="24999" y="8797"/>
                  </a:cubicBezTo>
                  <a:cubicBezTo>
                    <a:pt x="28732" y="5607"/>
                    <a:pt x="25429" y="0"/>
                    <a:pt x="21142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-2191000" y="7200900"/>
              <a:ext cx="346725" cy="125825"/>
            </a:xfrm>
            <a:custGeom>
              <a:avLst/>
              <a:gdLst/>
              <a:ahLst/>
              <a:cxnLst/>
              <a:rect l="l" t="t" r="r" b="b"/>
              <a:pathLst>
                <a:path w="13869" h="5033" extrusionOk="0">
                  <a:moveTo>
                    <a:pt x="6250" y="1"/>
                  </a:moveTo>
                  <a:cubicBezTo>
                    <a:pt x="6250" y="1"/>
                    <a:pt x="14" y="2289"/>
                    <a:pt x="5" y="3941"/>
                  </a:cubicBezTo>
                  <a:cubicBezTo>
                    <a:pt x="0" y="4781"/>
                    <a:pt x="3299" y="5033"/>
                    <a:pt x="6615" y="5033"/>
                  </a:cubicBezTo>
                  <a:cubicBezTo>
                    <a:pt x="9817" y="5033"/>
                    <a:pt x="13035" y="4798"/>
                    <a:pt x="13310" y="4629"/>
                  </a:cubicBezTo>
                  <a:cubicBezTo>
                    <a:pt x="13868" y="4287"/>
                    <a:pt x="13335" y="40"/>
                    <a:pt x="13335" y="40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9"/>
            <p:cNvSpPr/>
            <p:nvPr/>
          </p:nvSpPr>
          <p:spPr>
            <a:xfrm>
              <a:off x="-2211375" y="7296725"/>
              <a:ext cx="374250" cy="46850"/>
            </a:xfrm>
            <a:custGeom>
              <a:avLst/>
              <a:gdLst/>
              <a:ahLst/>
              <a:cxnLst/>
              <a:rect l="l" t="t" r="r" b="b"/>
              <a:pathLst>
                <a:path w="14970" h="1874" extrusionOk="0">
                  <a:moveTo>
                    <a:pt x="635" y="1"/>
                  </a:moveTo>
                  <a:cubicBezTo>
                    <a:pt x="241" y="1"/>
                    <a:pt x="0" y="659"/>
                    <a:pt x="420" y="840"/>
                  </a:cubicBezTo>
                  <a:cubicBezTo>
                    <a:pt x="2460" y="1718"/>
                    <a:pt x="4681" y="1805"/>
                    <a:pt x="6863" y="1854"/>
                  </a:cubicBezTo>
                  <a:cubicBezTo>
                    <a:pt x="7394" y="1866"/>
                    <a:pt x="7923" y="1873"/>
                    <a:pt x="8450" y="1873"/>
                  </a:cubicBezTo>
                  <a:cubicBezTo>
                    <a:pt x="10445" y="1873"/>
                    <a:pt x="12413" y="1774"/>
                    <a:pt x="14411" y="1480"/>
                  </a:cubicBezTo>
                  <a:cubicBezTo>
                    <a:pt x="14969" y="1397"/>
                    <a:pt x="14773" y="587"/>
                    <a:pt x="14250" y="587"/>
                  </a:cubicBezTo>
                  <a:cubicBezTo>
                    <a:pt x="14225" y="587"/>
                    <a:pt x="14199" y="589"/>
                    <a:pt x="14173" y="593"/>
                  </a:cubicBezTo>
                  <a:cubicBezTo>
                    <a:pt x="12271" y="873"/>
                    <a:pt x="10399" y="968"/>
                    <a:pt x="8501" y="968"/>
                  </a:cubicBezTo>
                  <a:cubicBezTo>
                    <a:pt x="8028" y="968"/>
                    <a:pt x="7553" y="962"/>
                    <a:pt x="7075" y="952"/>
                  </a:cubicBezTo>
                  <a:cubicBezTo>
                    <a:pt x="4922" y="902"/>
                    <a:pt x="2815" y="783"/>
                    <a:pt x="769" y="26"/>
                  </a:cubicBezTo>
                  <a:cubicBezTo>
                    <a:pt x="723" y="9"/>
                    <a:pt x="678" y="1"/>
                    <a:pt x="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9"/>
            <p:cNvSpPr/>
            <p:nvPr/>
          </p:nvSpPr>
          <p:spPr>
            <a:xfrm>
              <a:off x="-2074275" y="7196375"/>
              <a:ext cx="57775" cy="41725"/>
            </a:xfrm>
            <a:custGeom>
              <a:avLst/>
              <a:gdLst/>
              <a:ahLst/>
              <a:cxnLst/>
              <a:rect l="l" t="t" r="r" b="b"/>
              <a:pathLst>
                <a:path w="2311" h="1669" extrusionOk="0">
                  <a:moveTo>
                    <a:pt x="669" y="1"/>
                  </a:moveTo>
                  <a:cubicBezTo>
                    <a:pt x="465" y="1"/>
                    <a:pt x="267" y="67"/>
                    <a:pt x="93" y="224"/>
                  </a:cubicBezTo>
                  <a:cubicBezTo>
                    <a:pt x="0" y="309"/>
                    <a:pt x="24" y="472"/>
                    <a:pt x="130" y="532"/>
                  </a:cubicBezTo>
                  <a:cubicBezTo>
                    <a:pt x="406" y="687"/>
                    <a:pt x="723" y="743"/>
                    <a:pt x="988" y="913"/>
                  </a:cubicBezTo>
                  <a:cubicBezTo>
                    <a:pt x="1253" y="1086"/>
                    <a:pt x="1394" y="1338"/>
                    <a:pt x="1600" y="1563"/>
                  </a:cubicBezTo>
                  <a:cubicBezTo>
                    <a:pt x="1668" y="1637"/>
                    <a:pt x="1757" y="1668"/>
                    <a:pt x="1847" y="1668"/>
                  </a:cubicBezTo>
                  <a:cubicBezTo>
                    <a:pt x="2076" y="1668"/>
                    <a:pt x="2311" y="1460"/>
                    <a:pt x="2220" y="1208"/>
                  </a:cubicBezTo>
                  <a:cubicBezTo>
                    <a:pt x="2023" y="661"/>
                    <a:pt x="1315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9"/>
            <p:cNvSpPr/>
            <p:nvPr/>
          </p:nvSpPr>
          <p:spPr>
            <a:xfrm>
              <a:off x="-2098600" y="7208950"/>
              <a:ext cx="57775" cy="41700"/>
            </a:xfrm>
            <a:custGeom>
              <a:avLst/>
              <a:gdLst/>
              <a:ahLst/>
              <a:cxnLst/>
              <a:rect l="l" t="t" r="r" b="b"/>
              <a:pathLst>
                <a:path w="2311" h="1668" extrusionOk="0">
                  <a:moveTo>
                    <a:pt x="670" y="0"/>
                  </a:moveTo>
                  <a:cubicBezTo>
                    <a:pt x="465" y="0"/>
                    <a:pt x="267" y="67"/>
                    <a:pt x="93" y="223"/>
                  </a:cubicBezTo>
                  <a:cubicBezTo>
                    <a:pt x="1" y="307"/>
                    <a:pt x="25" y="472"/>
                    <a:pt x="131" y="532"/>
                  </a:cubicBezTo>
                  <a:cubicBezTo>
                    <a:pt x="405" y="686"/>
                    <a:pt x="723" y="741"/>
                    <a:pt x="988" y="913"/>
                  </a:cubicBezTo>
                  <a:cubicBezTo>
                    <a:pt x="1253" y="1084"/>
                    <a:pt x="1392" y="1338"/>
                    <a:pt x="1600" y="1563"/>
                  </a:cubicBezTo>
                  <a:cubicBezTo>
                    <a:pt x="1668" y="1636"/>
                    <a:pt x="1757" y="1668"/>
                    <a:pt x="1846" y="1668"/>
                  </a:cubicBezTo>
                  <a:cubicBezTo>
                    <a:pt x="2076" y="1668"/>
                    <a:pt x="2310" y="1459"/>
                    <a:pt x="2220" y="1207"/>
                  </a:cubicBezTo>
                  <a:cubicBezTo>
                    <a:pt x="2023" y="661"/>
                    <a:pt x="1315" y="0"/>
                    <a:pt x="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9"/>
            <p:cNvSpPr/>
            <p:nvPr/>
          </p:nvSpPr>
          <p:spPr>
            <a:xfrm>
              <a:off x="-2122950" y="7221475"/>
              <a:ext cx="57800" cy="41725"/>
            </a:xfrm>
            <a:custGeom>
              <a:avLst/>
              <a:gdLst/>
              <a:ahLst/>
              <a:cxnLst/>
              <a:rect l="l" t="t" r="r" b="b"/>
              <a:pathLst>
                <a:path w="2312" h="1669" extrusionOk="0">
                  <a:moveTo>
                    <a:pt x="670" y="1"/>
                  </a:moveTo>
                  <a:cubicBezTo>
                    <a:pt x="466" y="1"/>
                    <a:pt x="268" y="67"/>
                    <a:pt x="95" y="224"/>
                  </a:cubicBezTo>
                  <a:cubicBezTo>
                    <a:pt x="0" y="309"/>
                    <a:pt x="26" y="472"/>
                    <a:pt x="132" y="533"/>
                  </a:cubicBezTo>
                  <a:cubicBezTo>
                    <a:pt x="406" y="688"/>
                    <a:pt x="725" y="743"/>
                    <a:pt x="990" y="914"/>
                  </a:cubicBezTo>
                  <a:cubicBezTo>
                    <a:pt x="1253" y="1086"/>
                    <a:pt x="1394" y="1339"/>
                    <a:pt x="1600" y="1563"/>
                  </a:cubicBezTo>
                  <a:cubicBezTo>
                    <a:pt x="1669" y="1637"/>
                    <a:pt x="1758" y="1669"/>
                    <a:pt x="1847" y="1669"/>
                  </a:cubicBezTo>
                  <a:cubicBezTo>
                    <a:pt x="2077" y="1669"/>
                    <a:pt x="2312" y="1460"/>
                    <a:pt x="2221" y="1208"/>
                  </a:cubicBezTo>
                  <a:cubicBezTo>
                    <a:pt x="2024" y="663"/>
                    <a:pt x="1316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9"/>
            <p:cNvSpPr/>
            <p:nvPr/>
          </p:nvSpPr>
          <p:spPr>
            <a:xfrm>
              <a:off x="-2222125" y="6192575"/>
              <a:ext cx="786275" cy="1034950"/>
            </a:xfrm>
            <a:custGeom>
              <a:avLst/>
              <a:gdLst/>
              <a:ahLst/>
              <a:cxnLst/>
              <a:rect l="l" t="t" r="r" b="b"/>
              <a:pathLst>
                <a:path w="31451" h="41398" extrusionOk="0">
                  <a:moveTo>
                    <a:pt x="17213" y="1"/>
                  </a:moveTo>
                  <a:cubicBezTo>
                    <a:pt x="17213" y="1"/>
                    <a:pt x="2166" y="13792"/>
                    <a:pt x="1084" y="15663"/>
                  </a:cubicBezTo>
                  <a:cubicBezTo>
                    <a:pt x="0" y="17532"/>
                    <a:pt x="5530" y="39894"/>
                    <a:pt x="6909" y="40655"/>
                  </a:cubicBezTo>
                  <a:cubicBezTo>
                    <a:pt x="7933" y="41220"/>
                    <a:pt x="9301" y="41398"/>
                    <a:pt x="10616" y="41398"/>
                  </a:cubicBezTo>
                  <a:cubicBezTo>
                    <a:pt x="12839" y="41398"/>
                    <a:pt x="14911" y="40890"/>
                    <a:pt x="14911" y="40890"/>
                  </a:cubicBezTo>
                  <a:cubicBezTo>
                    <a:pt x="15507" y="31545"/>
                    <a:pt x="12777" y="19952"/>
                    <a:pt x="12777" y="19952"/>
                  </a:cubicBezTo>
                  <a:cubicBezTo>
                    <a:pt x="12777" y="19952"/>
                    <a:pt x="26079" y="11383"/>
                    <a:pt x="28297" y="8676"/>
                  </a:cubicBezTo>
                  <a:cubicBezTo>
                    <a:pt x="31450" y="4828"/>
                    <a:pt x="30034" y="1627"/>
                    <a:pt x="29737" y="200"/>
                  </a:cubicBezTo>
                  <a:lnTo>
                    <a:pt x="172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9"/>
            <p:cNvSpPr/>
            <p:nvPr/>
          </p:nvSpPr>
          <p:spPr>
            <a:xfrm>
              <a:off x="-2436900" y="6307200"/>
              <a:ext cx="1096300" cy="1036325"/>
            </a:xfrm>
            <a:custGeom>
              <a:avLst/>
              <a:gdLst/>
              <a:ahLst/>
              <a:cxnLst/>
              <a:rect l="l" t="t" r="r" b="b"/>
              <a:pathLst>
                <a:path w="43852" h="41453" extrusionOk="0">
                  <a:moveTo>
                    <a:pt x="37863" y="1"/>
                  </a:moveTo>
                  <a:cubicBezTo>
                    <a:pt x="37440" y="1"/>
                    <a:pt x="36992" y="43"/>
                    <a:pt x="36518" y="133"/>
                  </a:cubicBezTo>
                  <a:cubicBezTo>
                    <a:pt x="28487" y="1659"/>
                    <a:pt x="15842" y="8763"/>
                    <a:pt x="15159" y="10442"/>
                  </a:cubicBezTo>
                  <a:cubicBezTo>
                    <a:pt x="14481" y="12116"/>
                    <a:pt x="4605" y="37948"/>
                    <a:pt x="4407" y="38341"/>
                  </a:cubicBezTo>
                  <a:cubicBezTo>
                    <a:pt x="4299" y="38556"/>
                    <a:pt x="2979" y="39180"/>
                    <a:pt x="1835" y="39812"/>
                  </a:cubicBezTo>
                  <a:cubicBezTo>
                    <a:pt x="859" y="40347"/>
                    <a:pt x="0" y="40892"/>
                    <a:pt x="117" y="41188"/>
                  </a:cubicBezTo>
                  <a:cubicBezTo>
                    <a:pt x="192" y="41378"/>
                    <a:pt x="1020" y="41453"/>
                    <a:pt x="2161" y="41453"/>
                  </a:cubicBezTo>
                  <a:cubicBezTo>
                    <a:pt x="4896" y="41453"/>
                    <a:pt x="9431" y="41022"/>
                    <a:pt x="9727" y="40697"/>
                  </a:cubicBezTo>
                  <a:cubicBezTo>
                    <a:pt x="10013" y="40383"/>
                    <a:pt x="9809" y="39559"/>
                    <a:pt x="9761" y="38879"/>
                  </a:cubicBezTo>
                  <a:cubicBezTo>
                    <a:pt x="9738" y="38572"/>
                    <a:pt x="9732" y="38284"/>
                    <a:pt x="9848" y="38109"/>
                  </a:cubicBezTo>
                  <a:cubicBezTo>
                    <a:pt x="16714" y="27766"/>
                    <a:pt x="20493" y="16293"/>
                    <a:pt x="21048" y="14841"/>
                  </a:cubicBezTo>
                  <a:cubicBezTo>
                    <a:pt x="21600" y="13390"/>
                    <a:pt x="37141" y="12854"/>
                    <a:pt x="41910" y="6956"/>
                  </a:cubicBezTo>
                  <a:cubicBezTo>
                    <a:pt x="43852" y="4555"/>
                    <a:pt x="42260" y="1"/>
                    <a:pt x="37863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9"/>
            <p:cNvSpPr/>
            <p:nvPr/>
          </p:nvSpPr>
          <p:spPr>
            <a:xfrm>
              <a:off x="-2503550" y="7233825"/>
              <a:ext cx="346725" cy="125825"/>
            </a:xfrm>
            <a:custGeom>
              <a:avLst/>
              <a:gdLst/>
              <a:ahLst/>
              <a:cxnLst/>
              <a:rect l="l" t="t" r="r" b="b"/>
              <a:pathLst>
                <a:path w="13869" h="5033" extrusionOk="0">
                  <a:moveTo>
                    <a:pt x="6249" y="1"/>
                  </a:moveTo>
                  <a:cubicBezTo>
                    <a:pt x="6249" y="1"/>
                    <a:pt x="14" y="2289"/>
                    <a:pt x="5" y="3941"/>
                  </a:cubicBezTo>
                  <a:cubicBezTo>
                    <a:pt x="1" y="4780"/>
                    <a:pt x="3299" y="5033"/>
                    <a:pt x="6615" y="5033"/>
                  </a:cubicBezTo>
                  <a:cubicBezTo>
                    <a:pt x="9817" y="5033"/>
                    <a:pt x="13035" y="4797"/>
                    <a:pt x="13310" y="4629"/>
                  </a:cubicBezTo>
                  <a:cubicBezTo>
                    <a:pt x="13869" y="4286"/>
                    <a:pt x="13336" y="39"/>
                    <a:pt x="13336" y="39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9"/>
            <p:cNvSpPr/>
            <p:nvPr/>
          </p:nvSpPr>
          <p:spPr>
            <a:xfrm>
              <a:off x="-2523925" y="7329650"/>
              <a:ext cx="374225" cy="46850"/>
            </a:xfrm>
            <a:custGeom>
              <a:avLst/>
              <a:gdLst/>
              <a:ahLst/>
              <a:cxnLst/>
              <a:rect l="l" t="t" r="r" b="b"/>
              <a:pathLst>
                <a:path w="14969" h="1874" extrusionOk="0">
                  <a:moveTo>
                    <a:pt x="636" y="1"/>
                  </a:moveTo>
                  <a:cubicBezTo>
                    <a:pt x="241" y="1"/>
                    <a:pt x="1" y="659"/>
                    <a:pt x="421" y="840"/>
                  </a:cubicBezTo>
                  <a:cubicBezTo>
                    <a:pt x="2460" y="1718"/>
                    <a:pt x="4681" y="1805"/>
                    <a:pt x="6863" y="1854"/>
                  </a:cubicBezTo>
                  <a:cubicBezTo>
                    <a:pt x="7395" y="1866"/>
                    <a:pt x="7924" y="1873"/>
                    <a:pt x="8452" y="1873"/>
                  </a:cubicBezTo>
                  <a:cubicBezTo>
                    <a:pt x="10447" y="1873"/>
                    <a:pt x="12415" y="1774"/>
                    <a:pt x="14413" y="1480"/>
                  </a:cubicBezTo>
                  <a:cubicBezTo>
                    <a:pt x="14968" y="1397"/>
                    <a:pt x="14773" y="587"/>
                    <a:pt x="14251" y="587"/>
                  </a:cubicBezTo>
                  <a:cubicBezTo>
                    <a:pt x="14226" y="587"/>
                    <a:pt x="14200" y="589"/>
                    <a:pt x="14173" y="593"/>
                  </a:cubicBezTo>
                  <a:cubicBezTo>
                    <a:pt x="12271" y="873"/>
                    <a:pt x="10400" y="968"/>
                    <a:pt x="8502" y="968"/>
                  </a:cubicBezTo>
                  <a:cubicBezTo>
                    <a:pt x="8029" y="968"/>
                    <a:pt x="7554" y="962"/>
                    <a:pt x="7077" y="952"/>
                  </a:cubicBezTo>
                  <a:cubicBezTo>
                    <a:pt x="4922" y="902"/>
                    <a:pt x="2817" y="783"/>
                    <a:pt x="769" y="25"/>
                  </a:cubicBezTo>
                  <a:cubicBezTo>
                    <a:pt x="723" y="8"/>
                    <a:pt x="679" y="1"/>
                    <a:pt x="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9"/>
            <p:cNvSpPr/>
            <p:nvPr/>
          </p:nvSpPr>
          <p:spPr>
            <a:xfrm>
              <a:off x="-2386825" y="7229325"/>
              <a:ext cx="57775" cy="41725"/>
            </a:xfrm>
            <a:custGeom>
              <a:avLst/>
              <a:gdLst/>
              <a:ahLst/>
              <a:cxnLst/>
              <a:rect l="l" t="t" r="r" b="b"/>
              <a:pathLst>
                <a:path w="2311" h="1669" extrusionOk="0">
                  <a:moveTo>
                    <a:pt x="670" y="1"/>
                  </a:moveTo>
                  <a:cubicBezTo>
                    <a:pt x="465" y="1"/>
                    <a:pt x="267" y="67"/>
                    <a:pt x="94" y="224"/>
                  </a:cubicBezTo>
                  <a:cubicBezTo>
                    <a:pt x="1" y="308"/>
                    <a:pt x="25" y="472"/>
                    <a:pt x="131" y="532"/>
                  </a:cubicBezTo>
                  <a:cubicBezTo>
                    <a:pt x="405" y="686"/>
                    <a:pt x="724" y="742"/>
                    <a:pt x="988" y="914"/>
                  </a:cubicBezTo>
                  <a:cubicBezTo>
                    <a:pt x="1253" y="1084"/>
                    <a:pt x="1394" y="1339"/>
                    <a:pt x="1601" y="1563"/>
                  </a:cubicBezTo>
                  <a:cubicBezTo>
                    <a:pt x="1668" y="1637"/>
                    <a:pt x="1756" y="1668"/>
                    <a:pt x="1846" y="1668"/>
                  </a:cubicBezTo>
                  <a:cubicBezTo>
                    <a:pt x="2075" y="1668"/>
                    <a:pt x="2311" y="1459"/>
                    <a:pt x="2220" y="1207"/>
                  </a:cubicBezTo>
                  <a:cubicBezTo>
                    <a:pt x="2023" y="661"/>
                    <a:pt x="1316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9"/>
            <p:cNvSpPr/>
            <p:nvPr/>
          </p:nvSpPr>
          <p:spPr>
            <a:xfrm>
              <a:off x="-2411175" y="7241875"/>
              <a:ext cx="57800" cy="41700"/>
            </a:xfrm>
            <a:custGeom>
              <a:avLst/>
              <a:gdLst/>
              <a:ahLst/>
              <a:cxnLst/>
              <a:rect l="l" t="t" r="r" b="b"/>
              <a:pathLst>
                <a:path w="2312" h="1668" extrusionOk="0">
                  <a:moveTo>
                    <a:pt x="671" y="0"/>
                  </a:moveTo>
                  <a:cubicBezTo>
                    <a:pt x="467" y="0"/>
                    <a:pt x="269" y="66"/>
                    <a:pt x="95" y="223"/>
                  </a:cubicBezTo>
                  <a:cubicBezTo>
                    <a:pt x="1" y="307"/>
                    <a:pt x="26" y="472"/>
                    <a:pt x="132" y="532"/>
                  </a:cubicBezTo>
                  <a:cubicBezTo>
                    <a:pt x="406" y="686"/>
                    <a:pt x="725" y="741"/>
                    <a:pt x="990" y="913"/>
                  </a:cubicBezTo>
                  <a:cubicBezTo>
                    <a:pt x="1255" y="1085"/>
                    <a:pt x="1394" y="1338"/>
                    <a:pt x="1602" y="1563"/>
                  </a:cubicBezTo>
                  <a:cubicBezTo>
                    <a:pt x="1669" y="1636"/>
                    <a:pt x="1758" y="1667"/>
                    <a:pt x="1847" y="1667"/>
                  </a:cubicBezTo>
                  <a:cubicBezTo>
                    <a:pt x="2076" y="1667"/>
                    <a:pt x="2312" y="1459"/>
                    <a:pt x="2221" y="1206"/>
                  </a:cubicBezTo>
                  <a:cubicBezTo>
                    <a:pt x="2025" y="661"/>
                    <a:pt x="131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9"/>
            <p:cNvSpPr/>
            <p:nvPr/>
          </p:nvSpPr>
          <p:spPr>
            <a:xfrm>
              <a:off x="-2435500" y="7254425"/>
              <a:ext cx="57800" cy="41700"/>
            </a:xfrm>
            <a:custGeom>
              <a:avLst/>
              <a:gdLst/>
              <a:ahLst/>
              <a:cxnLst/>
              <a:rect l="l" t="t" r="r" b="b"/>
              <a:pathLst>
                <a:path w="2312" h="1668" extrusionOk="0">
                  <a:moveTo>
                    <a:pt x="671" y="0"/>
                  </a:moveTo>
                  <a:cubicBezTo>
                    <a:pt x="467" y="0"/>
                    <a:pt x="269" y="67"/>
                    <a:pt x="95" y="224"/>
                  </a:cubicBezTo>
                  <a:cubicBezTo>
                    <a:pt x="1" y="308"/>
                    <a:pt x="26" y="471"/>
                    <a:pt x="133" y="532"/>
                  </a:cubicBezTo>
                  <a:cubicBezTo>
                    <a:pt x="406" y="686"/>
                    <a:pt x="725" y="742"/>
                    <a:pt x="990" y="914"/>
                  </a:cubicBezTo>
                  <a:cubicBezTo>
                    <a:pt x="1253" y="1085"/>
                    <a:pt x="1394" y="1337"/>
                    <a:pt x="1601" y="1562"/>
                  </a:cubicBezTo>
                  <a:cubicBezTo>
                    <a:pt x="1669" y="1636"/>
                    <a:pt x="1758" y="1667"/>
                    <a:pt x="1847" y="1667"/>
                  </a:cubicBezTo>
                  <a:cubicBezTo>
                    <a:pt x="2077" y="1667"/>
                    <a:pt x="2312" y="1459"/>
                    <a:pt x="2220" y="1207"/>
                  </a:cubicBezTo>
                  <a:cubicBezTo>
                    <a:pt x="2024" y="662"/>
                    <a:pt x="1317" y="0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9"/>
            <p:cNvSpPr/>
            <p:nvPr/>
          </p:nvSpPr>
          <p:spPr>
            <a:xfrm>
              <a:off x="-2376300" y="6192625"/>
              <a:ext cx="1084225" cy="1086725"/>
            </a:xfrm>
            <a:custGeom>
              <a:avLst/>
              <a:gdLst/>
              <a:ahLst/>
              <a:cxnLst/>
              <a:rect l="l" t="t" r="r" b="b"/>
              <a:pathLst>
                <a:path w="43369" h="43469" extrusionOk="0">
                  <a:moveTo>
                    <a:pt x="40805" y="0"/>
                  </a:moveTo>
                  <a:lnTo>
                    <a:pt x="31737" y="132"/>
                  </a:lnTo>
                  <a:cubicBezTo>
                    <a:pt x="29930" y="1353"/>
                    <a:pt x="29945" y="5090"/>
                    <a:pt x="28320" y="5739"/>
                  </a:cubicBezTo>
                  <a:cubicBezTo>
                    <a:pt x="20188" y="8992"/>
                    <a:pt x="13894" y="12647"/>
                    <a:pt x="12412" y="14476"/>
                  </a:cubicBezTo>
                  <a:cubicBezTo>
                    <a:pt x="10931" y="16304"/>
                    <a:pt x="0" y="40740"/>
                    <a:pt x="846" y="41467"/>
                  </a:cubicBezTo>
                  <a:cubicBezTo>
                    <a:pt x="2415" y="42818"/>
                    <a:pt x="4568" y="43469"/>
                    <a:pt x="6292" y="43469"/>
                  </a:cubicBezTo>
                  <a:cubicBezTo>
                    <a:pt x="7423" y="43469"/>
                    <a:pt x="8369" y="43188"/>
                    <a:pt x="8841" y="42641"/>
                  </a:cubicBezTo>
                  <a:cubicBezTo>
                    <a:pt x="18992" y="30884"/>
                    <a:pt x="21038" y="21865"/>
                    <a:pt x="21038" y="21865"/>
                  </a:cubicBezTo>
                  <a:cubicBezTo>
                    <a:pt x="21038" y="21865"/>
                    <a:pt x="32637" y="19945"/>
                    <a:pt x="38771" y="15502"/>
                  </a:cubicBezTo>
                  <a:cubicBezTo>
                    <a:pt x="43277" y="12237"/>
                    <a:pt x="43368" y="2088"/>
                    <a:pt x="40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9"/>
            <p:cNvSpPr/>
            <p:nvPr/>
          </p:nvSpPr>
          <p:spPr>
            <a:xfrm>
              <a:off x="-2173725" y="6308100"/>
              <a:ext cx="479075" cy="456550"/>
            </a:xfrm>
            <a:custGeom>
              <a:avLst/>
              <a:gdLst/>
              <a:ahLst/>
              <a:cxnLst/>
              <a:rect l="l" t="t" r="r" b="b"/>
              <a:pathLst>
                <a:path w="19163" h="18262" extrusionOk="0">
                  <a:moveTo>
                    <a:pt x="16758" y="1"/>
                  </a:moveTo>
                  <a:cubicBezTo>
                    <a:pt x="16723" y="1"/>
                    <a:pt x="16713" y="55"/>
                    <a:pt x="16742" y="77"/>
                  </a:cubicBezTo>
                  <a:cubicBezTo>
                    <a:pt x="17090" y="340"/>
                    <a:pt x="17482" y="550"/>
                    <a:pt x="17839" y="806"/>
                  </a:cubicBezTo>
                  <a:cubicBezTo>
                    <a:pt x="18066" y="970"/>
                    <a:pt x="18298" y="1187"/>
                    <a:pt x="18552" y="1333"/>
                  </a:cubicBezTo>
                  <a:cubicBezTo>
                    <a:pt x="14337" y="3312"/>
                    <a:pt x="10247" y="5677"/>
                    <a:pt x="6241" y="8041"/>
                  </a:cubicBezTo>
                  <a:cubicBezTo>
                    <a:pt x="4523" y="9056"/>
                    <a:pt x="3573" y="10304"/>
                    <a:pt x="2736" y="12106"/>
                  </a:cubicBezTo>
                  <a:cubicBezTo>
                    <a:pt x="1811" y="14099"/>
                    <a:pt x="816" y="16088"/>
                    <a:pt x="28" y="18140"/>
                  </a:cubicBezTo>
                  <a:cubicBezTo>
                    <a:pt x="1" y="18209"/>
                    <a:pt x="65" y="18261"/>
                    <a:pt x="126" y="18261"/>
                  </a:cubicBezTo>
                  <a:cubicBezTo>
                    <a:pt x="158" y="18261"/>
                    <a:pt x="189" y="18247"/>
                    <a:pt x="207" y="18214"/>
                  </a:cubicBezTo>
                  <a:cubicBezTo>
                    <a:pt x="1250" y="16291"/>
                    <a:pt x="2088" y="14249"/>
                    <a:pt x="3018" y="12270"/>
                  </a:cubicBezTo>
                  <a:cubicBezTo>
                    <a:pt x="3469" y="11304"/>
                    <a:pt x="3921" y="10391"/>
                    <a:pt x="4691" y="9631"/>
                  </a:cubicBezTo>
                  <a:cubicBezTo>
                    <a:pt x="5455" y="8875"/>
                    <a:pt x="6412" y="8378"/>
                    <a:pt x="7335" y="7851"/>
                  </a:cubicBezTo>
                  <a:cubicBezTo>
                    <a:pt x="11188" y="5656"/>
                    <a:pt x="15084" y="3559"/>
                    <a:pt x="19000" y="1482"/>
                  </a:cubicBezTo>
                  <a:cubicBezTo>
                    <a:pt x="19162" y="1396"/>
                    <a:pt x="19061" y="1185"/>
                    <a:pt x="18908" y="1185"/>
                  </a:cubicBezTo>
                  <a:cubicBezTo>
                    <a:pt x="18899" y="1185"/>
                    <a:pt x="18890" y="1186"/>
                    <a:pt x="18880" y="1187"/>
                  </a:cubicBezTo>
                  <a:cubicBezTo>
                    <a:pt x="18636" y="924"/>
                    <a:pt x="18273" y="764"/>
                    <a:pt x="17960" y="598"/>
                  </a:cubicBezTo>
                  <a:cubicBezTo>
                    <a:pt x="17574" y="391"/>
                    <a:pt x="17185" y="152"/>
                    <a:pt x="16773" y="4"/>
                  </a:cubicBezTo>
                  <a:cubicBezTo>
                    <a:pt x="16768" y="2"/>
                    <a:pt x="16763" y="1"/>
                    <a:pt x="16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9"/>
            <p:cNvSpPr/>
            <p:nvPr/>
          </p:nvSpPr>
          <p:spPr>
            <a:xfrm>
              <a:off x="-2078000" y="6816825"/>
              <a:ext cx="198725" cy="346500"/>
            </a:xfrm>
            <a:custGeom>
              <a:avLst/>
              <a:gdLst/>
              <a:ahLst/>
              <a:cxnLst/>
              <a:rect l="l" t="t" r="r" b="b"/>
              <a:pathLst>
                <a:path w="7949" h="13860" extrusionOk="0">
                  <a:moveTo>
                    <a:pt x="7907" y="1"/>
                  </a:moveTo>
                  <a:cubicBezTo>
                    <a:pt x="7896" y="1"/>
                    <a:pt x="7887" y="6"/>
                    <a:pt x="7882" y="17"/>
                  </a:cubicBezTo>
                  <a:cubicBezTo>
                    <a:pt x="5703" y="4906"/>
                    <a:pt x="3144" y="9426"/>
                    <a:pt x="27" y="13783"/>
                  </a:cubicBezTo>
                  <a:cubicBezTo>
                    <a:pt x="1" y="13818"/>
                    <a:pt x="37" y="13860"/>
                    <a:pt x="73" y="13860"/>
                  </a:cubicBezTo>
                  <a:cubicBezTo>
                    <a:pt x="84" y="13860"/>
                    <a:pt x="96" y="13855"/>
                    <a:pt x="106" y="13845"/>
                  </a:cubicBezTo>
                  <a:cubicBezTo>
                    <a:pt x="3626" y="9928"/>
                    <a:pt x="6400" y="5078"/>
                    <a:pt x="7941" y="43"/>
                  </a:cubicBezTo>
                  <a:cubicBezTo>
                    <a:pt x="7948" y="19"/>
                    <a:pt x="7927" y="1"/>
                    <a:pt x="79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9"/>
            <p:cNvSpPr/>
            <p:nvPr/>
          </p:nvSpPr>
          <p:spPr>
            <a:xfrm>
              <a:off x="-2181825" y="6287025"/>
              <a:ext cx="822875" cy="965550"/>
            </a:xfrm>
            <a:custGeom>
              <a:avLst/>
              <a:gdLst/>
              <a:ahLst/>
              <a:cxnLst/>
              <a:rect l="l" t="t" r="r" b="b"/>
              <a:pathLst>
                <a:path w="32915" h="38622" extrusionOk="0">
                  <a:moveTo>
                    <a:pt x="31360" y="0"/>
                  </a:moveTo>
                  <a:cubicBezTo>
                    <a:pt x="31335" y="0"/>
                    <a:pt x="31308" y="29"/>
                    <a:pt x="31321" y="61"/>
                  </a:cubicBezTo>
                  <a:cubicBezTo>
                    <a:pt x="32915" y="3695"/>
                    <a:pt x="31388" y="7626"/>
                    <a:pt x="28612" y="10194"/>
                  </a:cubicBezTo>
                  <a:cubicBezTo>
                    <a:pt x="25863" y="12738"/>
                    <a:pt x="22249" y="13962"/>
                    <a:pt x="18758" y="15108"/>
                  </a:cubicBezTo>
                  <a:cubicBezTo>
                    <a:pt x="17030" y="15677"/>
                    <a:pt x="15300" y="16244"/>
                    <a:pt x="13570" y="16811"/>
                  </a:cubicBezTo>
                  <a:cubicBezTo>
                    <a:pt x="13025" y="16989"/>
                    <a:pt x="12316" y="16998"/>
                    <a:pt x="12099" y="17552"/>
                  </a:cubicBezTo>
                  <a:cubicBezTo>
                    <a:pt x="7569" y="29093"/>
                    <a:pt x="2834" y="35625"/>
                    <a:pt x="63" y="38470"/>
                  </a:cubicBezTo>
                  <a:cubicBezTo>
                    <a:pt x="0" y="38533"/>
                    <a:pt x="61" y="38622"/>
                    <a:pt x="129" y="38622"/>
                  </a:cubicBezTo>
                  <a:cubicBezTo>
                    <a:pt x="149" y="38622"/>
                    <a:pt x="170" y="38614"/>
                    <a:pt x="188" y="38595"/>
                  </a:cubicBezTo>
                  <a:cubicBezTo>
                    <a:pt x="7803" y="31011"/>
                    <a:pt x="12377" y="17688"/>
                    <a:pt x="12431" y="17600"/>
                  </a:cubicBezTo>
                  <a:cubicBezTo>
                    <a:pt x="12540" y="17419"/>
                    <a:pt x="14353" y="16787"/>
                    <a:pt x="15707" y="16343"/>
                  </a:cubicBezTo>
                  <a:cubicBezTo>
                    <a:pt x="17610" y="15719"/>
                    <a:pt x="19526" y="15123"/>
                    <a:pt x="21410" y="14442"/>
                  </a:cubicBezTo>
                  <a:cubicBezTo>
                    <a:pt x="24500" y="13326"/>
                    <a:pt x="27589" y="11853"/>
                    <a:pt x="29768" y="9315"/>
                  </a:cubicBezTo>
                  <a:cubicBezTo>
                    <a:pt x="31960" y="6761"/>
                    <a:pt x="32907" y="3150"/>
                    <a:pt x="31390" y="21"/>
                  </a:cubicBezTo>
                  <a:cubicBezTo>
                    <a:pt x="31383" y="6"/>
                    <a:pt x="31372" y="0"/>
                    <a:pt x="313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9"/>
            <p:cNvSpPr/>
            <p:nvPr/>
          </p:nvSpPr>
          <p:spPr>
            <a:xfrm>
              <a:off x="-1905500" y="6929775"/>
              <a:ext cx="22525" cy="264975"/>
            </a:xfrm>
            <a:custGeom>
              <a:avLst/>
              <a:gdLst/>
              <a:ahLst/>
              <a:cxnLst/>
              <a:rect l="l" t="t" r="r" b="b"/>
              <a:pathLst>
                <a:path w="901" h="10599" extrusionOk="0">
                  <a:moveTo>
                    <a:pt x="13" y="1"/>
                  </a:moveTo>
                  <a:cubicBezTo>
                    <a:pt x="7" y="1"/>
                    <a:pt x="0" y="6"/>
                    <a:pt x="1" y="14"/>
                  </a:cubicBezTo>
                  <a:cubicBezTo>
                    <a:pt x="495" y="3480"/>
                    <a:pt x="814" y="7052"/>
                    <a:pt x="765" y="10552"/>
                  </a:cubicBezTo>
                  <a:cubicBezTo>
                    <a:pt x="764" y="10583"/>
                    <a:pt x="787" y="10598"/>
                    <a:pt x="811" y="10598"/>
                  </a:cubicBezTo>
                  <a:cubicBezTo>
                    <a:pt x="834" y="10598"/>
                    <a:pt x="858" y="10583"/>
                    <a:pt x="859" y="10552"/>
                  </a:cubicBezTo>
                  <a:cubicBezTo>
                    <a:pt x="901" y="6977"/>
                    <a:pt x="688" y="3522"/>
                    <a:pt x="22" y="8"/>
                  </a:cubicBezTo>
                  <a:cubicBezTo>
                    <a:pt x="21" y="3"/>
                    <a:pt x="17" y="1"/>
                    <a:pt x="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9"/>
            <p:cNvSpPr/>
            <p:nvPr/>
          </p:nvSpPr>
          <p:spPr>
            <a:xfrm>
              <a:off x="-2083750" y="5256275"/>
              <a:ext cx="671475" cy="592200"/>
            </a:xfrm>
            <a:custGeom>
              <a:avLst/>
              <a:gdLst/>
              <a:ahLst/>
              <a:cxnLst/>
              <a:rect l="l" t="t" r="r" b="b"/>
              <a:pathLst>
                <a:path w="26859" h="23688" extrusionOk="0">
                  <a:moveTo>
                    <a:pt x="2073" y="0"/>
                  </a:moveTo>
                  <a:cubicBezTo>
                    <a:pt x="1029" y="0"/>
                    <a:pt x="66" y="465"/>
                    <a:pt x="44" y="1572"/>
                  </a:cubicBezTo>
                  <a:cubicBezTo>
                    <a:pt x="1" y="3863"/>
                    <a:pt x="3959" y="16011"/>
                    <a:pt x="6561" y="18726"/>
                  </a:cubicBezTo>
                  <a:cubicBezTo>
                    <a:pt x="8016" y="20242"/>
                    <a:pt x="15645" y="22899"/>
                    <a:pt x="21598" y="23627"/>
                  </a:cubicBezTo>
                  <a:cubicBezTo>
                    <a:pt x="21933" y="23668"/>
                    <a:pt x="22248" y="23687"/>
                    <a:pt x="22543" y="23687"/>
                  </a:cubicBezTo>
                  <a:cubicBezTo>
                    <a:pt x="26859" y="23687"/>
                    <a:pt x="26769" y="19506"/>
                    <a:pt x="23558" y="17765"/>
                  </a:cubicBezTo>
                  <a:cubicBezTo>
                    <a:pt x="19494" y="15562"/>
                    <a:pt x="13231" y="14615"/>
                    <a:pt x="12161" y="14368"/>
                  </a:cubicBezTo>
                  <a:cubicBezTo>
                    <a:pt x="11428" y="14199"/>
                    <a:pt x="5379" y="1709"/>
                    <a:pt x="4167" y="686"/>
                  </a:cubicBezTo>
                  <a:cubicBezTo>
                    <a:pt x="3654" y="252"/>
                    <a:pt x="2842" y="0"/>
                    <a:pt x="2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9"/>
            <p:cNvSpPr/>
            <p:nvPr/>
          </p:nvSpPr>
          <p:spPr>
            <a:xfrm>
              <a:off x="-2110125" y="5143500"/>
              <a:ext cx="163225" cy="237725"/>
            </a:xfrm>
            <a:custGeom>
              <a:avLst/>
              <a:gdLst/>
              <a:ahLst/>
              <a:cxnLst/>
              <a:rect l="l" t="t" r="r" b="b"/>
              <a:pathLst>
                <a:path w="6529" h="9509" extrusionOk="0">
                  <a:moveTo>
                    <a:pt x="1050" y="0"/>
                  </a:moveTo>
                  <a:cubicBezTo>
                    <a:pt x="849" y="0"/>
                    <a:pt x="703" y="40"/>
                    <a:pt x="665" y="122"/>
                  </a:cubicBezTo>
                  <a:cubicBezTo>
                    <a:pt x="521" y="451"/>
                    <a:pt x="1" y="2747"/>
                    <a:pt x="547" y="4712"/>
                  </a:cubicBezTo>
                  <a:cubicBezTo>
                    <a:pt x="830" y="5732"/>
                    <a:pt x="1770" y="9311"/>
                    <a:pt x="1868" y="9487"/>
                  </a:cubicBezTo>
                  <a:cubicBezTo>
                    <a:pt x="1877" y="9502"/>
                    <a:pt x="1920" y="9508"/>
                    <a:pt x="1992" y="9508"/>
                  </a:cubicBezTo>
                  <a:cubicBezTo>
                    <a:pt x="2731" y="9508"/>
                    <a:pt x="6504" y="8809"/>
                    <a:pt x="6504" y="8809"/>
                  </a:cubicBezTo>
                  <a:cubicBezTo>
                    <a:pt x="6471" y="8435"/>
                    <a:pt x="6528" y="7190"/>
                    <a:pt x="5708" y="5761"/>
                  </a:cubicBezTo>
                  <a:cubicBezTo>
                    <a:pt x="4879" y="4330"/>
                    <a:pt x="3966" y="4272"/>
                    <a:pt x="3422" y="3298"/>
                  </a:cubicBezTo>
                  <a:cubicBezTo>
                    <a:pt x="3131" y="2778"/>
                    <a:pt x="3284" y="1430"/>
                    <a:pt x="2836" y="629"/>
                  </a:cubicBezTo>
                  <a:cubicBezTo>
                    <a:pt x="2787" y="541"/>
                    <a:pt x="2685" y="459"/>
                    <a:pt x="2548" y="381"/>
                  </a:cubicBezTo>
                  <a:cubicBezTo>
                    <a:pt x="2509" y="357"/>
                    <a:pt x="2468" y="338"/>
                    <a:pt x="2426" y="323"/>
                  </a:cubicBezTo>
                  <a:cubicBezTo>
                    <a:pt x="2277" y="245"/>
                    <a:pt x="2099" y="184"/>
                    <a:pt x="1912" y="134"/>
                  </a:cubicBezTo>
                  <a:cubicBezTo>
                    <a:pt x="1877" y="121"/>
                    <a:pt x="1841" y="110"/>
                    <a:pt x="1805" y="104"/>
                  </a:cubicBezTo>
                  <a:cubicBezTo>
                    <a:pt x="1629" y="59"/>
                    <a:pt x="1449" y="28"/>
                    <a:pt x="1267" y="13"/>
                  </a:cubicBezTo>
                  <a:cubicBezTo>
                    <a:pt x="1238" y="7"/>
                    <a:pt x="1209" y="4"/>
                    <a:pt x="1181" y="4"/>
                  </a:cubicBezTo>
                  <a:cubicBezTo>
                    <a:pt x="1175" y="4"/>
                    <a:pt x="1169" y="4"/>
                    <a:pt x="1163" y="4"/>
                  </a:cubicBezTo>
                  <a:cubicBezTo>
                    <a:pt x="1124" y="1"/>
                    <a:pt x="1086" y="0"/>
                    <a:pt x="1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9"/>
            <p:cNvSpPr/>
            <p:nvPr/>
          </p:nvSpPr>
          <p:spPr>
            <a:xfrm>
              <a:off x="-2088600" y="5143575"/>
              <a:ext cx="10150" cy="81450"/>
            </a:xfrm>
            <a:custGeom>
              <a:avLst/>
              <a:gdLst/>
              <a:ahLst/>
              <a:cxnLst/>
              <a:rect l="l" t="t" r="r" b="b"/>
              <a:pathLst>
                <a:path w="406" h="3258" extrusionOk="0">
                  <a:moveTo>
                    <a:pt x="320" y="1"/>
                  </a:moveTo>
                  <a:cubicBezTo>
                    <a:pt x="314" y="1"/>
                    <a:pt x="308" y="1"/>
                    <a:pt x="302" y="1"/>
                  </a:cubicBezTo>
                  <a:cubicBezTo>
                    <a:pt x="96" y="1047"/>
                    <a:pt x="0" y="2163"/>
                    <a:pt x="115" y="3211"/>
                  </a:cubicBezTo>
                  <a:cubicBezTo>
                    <a:pt x="118" y="3241"/>
                    <a:pt x="141" y="3257"/>
                    <a:pt x="163" y="3257"/>
                  </a:cubicBezTo>
                  <a:cubicBezTo>
                    <a:pt x="183" y="3257"/>
                    <a:pt x="203" y="3243"/>
                    <a:pt x="205" y="3212"/>
                  </a:cubicBezTo>
                  <a:cubicBezTo>
                    <a:pt x="289" y="2145"/>
                    <a:pt x="328" y="1077"/>
                    <a:pt x="406" y="10"/>
                  </a:cubicBezTo>
                  <a:cubicBezTo>
                    <a:pt x="377" y="4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9"/>
            <p:cNvSpPr/>
            <p:nvPr/>
          </p:nvSpPr>
          <p:spPr>
            <a:xfrm>
              <a:off x="-2072450" y="5146100"/>
              <a:ext cx="10125" cy="81525"/>
            </a:xfrm>
            <a:custGeom>
              <a:avLst/>
              <a:gdLst/>
              <a:ahLst/>
              <a:cxnLst/>
              <a:rect l="l" t="t" r="r" b="b"/>
              <a:pathLst>
                <a:path w="405" h="3261" extrusionOk="0">
                  <a:moveTo>
                    <a:pt x="298" y="0"/>
                  </a:moveTo>
                  <a:cubicBezTo>
                    <a:pt x="93" y="1046"/>
                    <a:pt x="1" y="2160"/>
                    <a:pt x="116" y="3215"/>
                  </a:cubicBezTo>
                  <a:cubicBezTo>
                    <a:pt x="118" y="3245"/>
                    <a:pt x="141" y="3261"/>
                    <a:pt x="163" y="3261"/>
                  </a:cubicBezTo>
                  <a:cubicBezTo>
                    <a:pt x="183" y="3261"/>
                    <a:pt x="203" y="3247"/>
                    <a:pt x="206" y="3219"/>
                  </a:cubicBezTo>
                  <a:cubicBezTo>
                    <a:pt x="289" y="2160"/>
                    <a:pt x="324" y="1094"/>
                    <a:pt x="405" y="30"/>
                  </a:cubicBezTo>
                  <a:cubicBezTo>
                    <a:pt x="370" y="17"/>
                    <a:pt x="334" y="6"/>
                    <a:pt x="2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9"/>
            <p:cNvSpPr/>
            <p:nvPr/>
          </p:nvSpPr>
          <p:spPr>
            <a:xfrm>
              <a:off x="-2056250" y="5151550"/>
              <a:ext cx="9875" cy="78675"/>
            </a:xfrm>
            <a:custGeom>
              <a:avLst/>
              <a:gdLst/>
              <a:ahLst/>
              <a:cxnLst/>
              <a:rect l="l" t="t" r="r" b="b"/>
              <a:pathLst>
                <a:path w="395" h="3147" extrusionOk="0">
                  <a:moveTo>
                    <a:pt x="271" y="1"/>
                  </a:moveTo>
                  <a:cubicBezTo>
                    <a:pt x="84" y="1012"/>
                    <a:pt x="1" y="2090"/>
                    <a:pt x="113" y="3101"/>
                  </a:cubicBezTo>
                  <a:cubicBezTo>
                    <a:pt x="115" y="3131"/>
                    <a:pt x="138" y="3147"/>
                    <a:pt x="161" y="3147"/>
                  </a:cubicBezTo>
                  <a:cubicBezTo>
                    <a:pt x="181" y="3147"/>
                    <a:pt x="201" y="3134"/>
                    <a:pt x="204" y="3106"/>
                  </a:cubicBezTo>
                  <a:cubicBezTo>
                    <a:pt x="285" y="2091"/>
                    <a:pt x="319" y="1075"/>
                    <a:pt x="394" y="59"/>
                  </a:cubicBezTo>
                  <a:cubicBezTo>
                    <a:pt x="355" y="35"/>
                    <a:pt x="315" y="16"/>
                    <a:pt x="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9"/>
            <p:cNvSpPr/>
            <p:nvPr/>
          </p:nvSpPr>
          <p:spPr>
            <a:xfrm>
              <a:off x="-2005825" y="5206325"/>
              <a:ext cx="47775" cy="99175"/>
            </a:xfrm>
            <a:custGeom>
              <a:avLst/>
              <a:gdLst/>
              <a:ahLst/>
              <a:cxnLst/>
              <a:rect l="l" t="t" r="r" b="b"/>
              <a:pathLst>
                <a:path w="1911" h="3967" extrusionOk="0">
                  <a:moveTo>
                    <a:pt x="877" y="0"/>
                  </a:moveTo>
                  <a:cubicBezTo>
                    <a:pt x="825" y="0"/>
                    <a:pt x="771" y="19"/>
                    <a:pt x="713" y="57"/>
                  </a:cubicBezTo>
                  <a:cubicBezTo>
                    <a:pt x="82" y="483"/>
                    <a:pt x="478" y="1991"/>
                    <a:pt x="301" y="1991"/>
                  </a:cubicBezTo>
                  <a:cubicBezTo>
                    <a:pt x="295" y="1991"/>
                    <a:pt x="289" y="1989"/>
                    <a:pt x="282" y="1986"/>
                  </a:cubicBezTo>
                  <a:cubicBezTo>
                    <a:pt x="276" y="1983"/>
                    <a:pt x="269" y="1982"/>
                    <a:pt x="263" y="1982"/>
                  </a:cubicBezTo>
                  <a:cubicBezTo>
                    <a:pt x="57" y="1982"/>
                    <a:pt x="1" y="3519"/>
                    <a:pt x="1" y="3519"/>
                  </a:cubicBezTo>
                  <a:lnTo>
                    <a:pt x="1910" y="3966"/>
                  </a:lnTo>
                  <a:cubicBezTo>
                    <a:pt x="1777" y="3803"/>
                    <a:pt x="1411" y="2211"/>
                    <a:pt x="1382" y="1329"/>
                  </a:cubicBezTo>
                  <a:cubicBezTo>
                    <a:pt x="1357" y="575"/>
                    <a:pt x="1166" y="0"/>
                    <a:pt x="8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9"/>
            <p:cNvSpPr/>
            <p:nvPr/>
          </p:nvSpPr>
          <p:spPr>
            <a:xfrm>
              <a:off x="-2085500" y="5345100"/>
              <a:ext cx="742050" cy="519500"/>
            </a:xfrm>
            <a:custGeom>
              <a:avLst/>
              <a:gdLst/>
              <a:ahLst/>
              <a:cxnLst/>
              <a:rect l="l" t="t" r="r" b="b"/>
              <a:pathLst>
                <a:path w="29682" h="20780" extrusionOk="0">
                  <a:moveTo>
                    <a:pt x="5231" y="0"/>
                  </a:moveTo>
                  <a:cubicBezTo>
                    <a:pt x="3569" y="0"/>
                    <a:pt x="1221" y="457"/>
                    <a:pt x="587" y="2245"/>
                  </a:cubicBezTo>
                  <a:cubicBezTo>
                    <a:pt x="0" y="3904"/>
                    <a:pt x="4397" y="14056"/>
                    <a:pt x="7264" y="16047"/>
                  </a:cubicBezTo>
                  <a:cubicBezTo>
                    <a:pt x="10130" y="18038"/>
                    <a:pt x="16833" y="20207"/>
                    <a:pt x="21629" y="20753"/>
                  </a:cubicBezTo>
                  <a:cubicBezTo>
                    <a:pt x="21782" y="20771"/>
                    <a:pt x="21934" y="20779"/>
                    <a:pt x="22085" y="20779"/>
                  </a:cubicBezTo>
                  <a:cubicBezTo>
                    <a:pt x="26638" y="20779"/>
                    <a:pt x="29682" y="12994"/>
                    <a:pt x="21629" y="11924"/>
                  </a:cubicBezTo>
                  <a:cubicBezTo>
                    <a:pt x="16396" y="11230"/>
                    <a:pt x="12668" y="10267"/>
                    <a:pt x="12137" y="9889"/>
                  </a:cubicBezTo>
                  <a:cubicBezTo>
                    <a:pt x="11607" y="9510"/>
                    <a:pt x="8460" y="1877"/>
                    <a:pt x="6944" y="262"/>
                  </a:cubicBezTo>
                  <a:cubicBezTo>
                    <a:pt x="6824" y="133"/>
                    <a:pt x="6127" y="0"/>
                    <a:pt x="5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9"/>
            <p:cNvSpPr/>
            <p:nvPr/>
          </p:nvSpPr>
          <p:spPr>
            <a:xfrm>
              <a:off x="-1667200" y="5634125"/>
              <a:ext cx="5250" cy="2175"/>
            </a:xfrm>
            <a:custGeom>
              <a:avLst/>
              <a:gdLst/>
              <a:ahLst/>
              <a:cxnLst/>
              <a:rect l="l" t="t" r="r" b="b"/>
              <a:pathLst>
                <a:path w="210" h="87" extrusionOk="0">
                  <a:moveTo>
                    <a:pt x="0" y="1"/>
                  </a:moveTo>
                  <a:cubicBezTo>
                    <a:pt x="51" y="50"/>
                    <a:pt x="123" y="76"/>
                    <a:pt x="210" y="86"/>
                  </a:cubicBezTo>
                  <a:cubicBezTo>
                    <a:pt x="141" y="53"/>
                    <a:pt x="71" y="25"/>
                    <a:pt x="0" y="1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9"/>
            <p:cNvSpPr/>
            <p:nvPr/>
          </p:nvSpPr>
          <p:spPr>
            <a:xfrm>
              <a:off x="-1690625" y="5225975"/>
              <a:ext cx="329775" cy="481975"/>
            </a:xfrm>
            <a:custGeom>
              <a:avLst/>
              <a:gdLst/>
              <a:ahLst/>
              <a:cxnLst/>
              <a:rect l="l" t="t" r="r" b="b"/>
              <a:pathLst>
                <a:path w="13191" h="19279" extrusionOk="0">
                  <a:moveTo>
                    <a:pt x="5982" y="0"/>
                  </a:moveTo>
                  <a:cubicBezTo>
                    <a:pt x="4946" y="0"/>
                    <a:pt x="3986" y="189"/>
                    <a:pt x="3285" y="645"/>
                  </a:cubicBezTo>
                  <a:cubicBezTo>
                    <a:pt x="1204" y="2001"/>
                    <a:pt x="1" y="7517"/>
                    <a:pt x="432" y="9892"/>
                  </a:cubicBezTo>
                  <a:cubicBezTo>
                    <a:pt x="882" y="12387"/>
                    <a:pt x="3531" y="12680"/>
                    <a:pt x="4744" y="12680"/>
                  </a:cubicBezTo>
                  <a:cubicBezTo>
                    <a:pt x="4973" y="12680"/>
                    <a:pt x="5151" y="12670"/>
                    <a:pt x="5253" y="12662"/>
                  </a:cubicBezTo>
                  <a:cubicBezTo>
                    <a:pt x="5315" y="12657"/>
                    <a:pt x="5347" y="12654"/>
                    <a:pt x="5348" y="12654"/>
                  </a:cubicBezTo>
                  <a:lnTo>
                    <a:pt x="5348" y="12654"/>
                  </a:lnTo>
                  <a:cubicBezTo>
                    <a:pt x="5347" y="12654"/>
                    <a:pt x="5253" y="13211"/>
                    <a:pt x="5198" y="13865"/>
                  </a:cubicBezTo>
                  <a:cubicBezTo>
                    <a:pt x="5181" y="14030"/>
                    <a:pt x="5169" y="14194"/>
                    <a:pt x="5166" y="14366"/>
                  </a:cubicBezTo>
                  <a:cubicBezTo>
                    <a:pt x="5162" y="14473"/>
                    <a:pt x="5157" y="14577"/>
                    <a:pt x="5160" y="14681"/>
                  </a:cubicBezTo>
                  <a:cubicBezTo>
                    <a:pt x="5163" y="15106"/>
                    <a:pt x="3969" y="19053"/>
                    <a:pt x="6180" y="19270"/>
                  </a:cubicBezTo>
                  <a:cubicBezTo>
                    <a:pt x="6234" y="19276"/>
                    <a:pt x="6289" y="19278"/>
                    <a:pt x="6343" y="19278"/>
                  </a:cubicBezTo>
                  <a:cubicBezTo>
                    <a:pt x="8297" y="19278"/>
                    <a:pt x="10020" y="15960"/>
                    <a:pt x="10210" y="15471"/>
                  </a:cubicBezTo>
                  <a:cubicBezTo>
                    <a:pt x="10546" y="14606"/>
                    <a:pt x="11076" y="11480"/>
                    <a:pt x="11357" y="10348"/>
                  </a:cubicBezTo>
                  <a:cubicBezTo>
                    <a:pt x="11860" y="8392"/>
                    <a:pt x="13191" y="3598"/>
                    <a:pt x="12234" y="2227"/>
                  </a:cubicBezTo>
                  <a:cubicBezTo>
                    <a:pt x="11458" y="1114"/>
                    <a:pt x="8497" y="0"/>
                    <a:pt x="59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9"/>
            <p:cNvSpPr/>
            <p:nvPr/>
          </p:nvSpPr>
          <p:spPr>
            <a:xfrm>
              <a:off x="-1653325" y="5370975"/>
              <a:ext cx="17075" cy="20750"/>
            </a:xfrm>
            <a:custGeom>
              <a:avLst/>
              <a:gdLst/>
              <a:ahLst/>
              <a:cxnLst/>
              <a:rect l="l" t="t" r="r" b="b"/>
              <a:pathLst>
                <a:path w="683" h="830" extrusionOk="0">
                  <a:moveTo>
                    <a:pt x="360" y="1"/>
                  </a:moveTo>
                  <a:cubicBezTo>
                    <a:pt x="193" y="1"/>
                    <a:pt x="46" y="166"/>
                    <a:pt x="25" y="382"/>
                  </a:cubicBezTo>
                  <a:cubicBezTo>
                    <a:pt x="1" y="611"/>
                    <a:pt x="123" y="810"/>
                    <a:pt x="300" y="828"/>
                  </a:cubicBezTo>
                  <a:cubicBezTo>
                    <a:pt x="308" y="829"/>
                    <a:pt x="317" y="829"/>
                    <a:pt x="325" y="829"/>
                  </a:cubicBezTo>
                  <a:cubicBezTo>
                    <a:pt x="490" y="829"/>
                    <a:pt x="638" y="666"/>
                    <a:pt x="661" y="448"/>
                  </a:cubicBezTo>
                  <a:cubicBezTo>
                    <a:pt x="683" y="221"/>
                    <a:pt x="560" y="20"/>
                    <a:pt x="385" y="2"/>
                  </a:cubicBezTo>
                  <a:cubicBezTo>
                    <a:pt x="377" y="1"/>
                    <a:pt x="36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9"/>
            <p:cNvSpPr/>
            <p:nvPr/>
          </p:nvSpPr>
          <p:spPr>
            <a:xfrm>
              <a:off x="-1556575" y="5391400"/>
              <a:ext cx="17125" cy="20750"/>
            </a:xfrm>
            <a:custGeom>
              <a:avLst/>
              <a:gdLst/>
              <a:ahLst/>
              <a:cxnLst/>
              <a:rect l="l" t="t" r="r" b="b"/>
              <a:pathLst>
                <a:path w="685" h="830" extrusionOk="0">
                  <a:moveTo>
                    <a:pt x="360" y="1"/>
                  </a:moveTo>
                  <a:cubicBezTo>
                    <a:pt x="193" y="1"/>
                    <a:pt x="47" y="166"/>
                    <a:pt x="24" y="382"/>
                  </a:cubicBezTo>
                  <a:cubicBezTo>
                    <a:pt x="0" y="611"/>
                    <a:pt x="123" y="810"/>
                    <a:pt x="300" y="828"/>
                  </a:cubicBezTo>
                  <a:cubicBezTo>
                    <a:pt x="308" y="829"/>
                    <a:pt x="317" y="829"/>
                    <a:pt x="325" y="829"/>
                  </a:cubicBezTo>
                  <a:cubicBezTo>
                    <a:pt x="490" y="829"/>
                    <a:pt x="638" y="664"/>
                    <a:pt x="660" y="448"/>
                  </a:cubicBezTo>
                  <a:cubicBezTo>
                    <a:pt x="684" y="221"/>
                    <a:pt x="560" y="20"/>
                    <a:pt x="385" y="2"/>
                  </a:cubicBezTo>
                  <a:cubicBezTo>
                    <a:pt x="377" y="1"/>
                    <a:pt x="36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9"/>
            <p:cNvSpPr/>
            <p:nvPr/>
          </p:nvSpPr>
          <p:spPr>
            <a:xfrm>
              <a:off x="-1657950" y="5318050"/>
              <a:ext cx="41350" cy="20050"/>
            </a:xfrm>
            <a:custGeom>
              <a:avLst/>
              <a:gdLst/>
              <a:ahLst/>
              <a:cxnLst/>
              <a:rect l="l" t="t" r="r" b="b"/>
              <a:pathLst>
                <a:path w="1654" h="802" extrusionOk="0">
                  <a:moveTo>
                    <a:pt x="763" y="1"/>
                  </a:moveTo>
                  <a:cubicBezTo>
                    <a:pt x="351" y="1"/>
                    <a:pt x="22" y="154"/>
                    <a:pt x="12" y="359"/>
                  </a:cubicBezTo>
                  <a:cubicBezTo>
                    <a:pt x="0" y="579"/>
                    <a:pt x="356" y="775"/>
                    <a:pt x="807" y="799"/>
                  </a:cubicBezTo>
                  <a:cubicBezTo>
                    <a:pt x="835" y="801"/>
                    <a:pt x="863" y="801"/>
                    <a:pt x="891" y="801"/>
                  </a:cubicBezTo>
                  <a:cubicBezTo>
                    <a:pt x="1303" y="801"/>
                    <a:pt x="1632" y="648"/>
                    <a:pt x="1643" y="441"/>
                  </a:cubicBezTo>
                  <a:cubicBezTo>
                    <a:pt x="1654" y="223"/>
                    <a:pt x="1297" y="25"/>
                    <a:pt x="847" y="3"/>
                  </a:cubicBezTo>
                  <a:cubicBezTo>
                    <a:pt x="819" y="2"/>
                    <a:pt x="791" y="1"/>
                    <a:pt x="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9"/>
            <p:cNvSpPr/>
            <p:nvPr/>
          </p:nvSpPr>
          <p:spPr>
            <a:xfrm>
              <a:off x="-1555725" y="5339400"/>
              <a:ext cx="41825" cy="24500"/>
            </a:xfrm>
            <a:custGeom>
              <a:avLst/>
              <a:gdLst/>
              <a:ahLst/>
              <a:cxnLst/>
              <a:rect l="l" t="t" r="r" b="b"/>
              <a:pathLst>
                <a:path w="1673" h="980" extrusionOk="0">
                  <a:moveTo>
                    <a:pt x="456" y="0"/>
                  </a:moveTo>
                  <a:cubicBezTo>
                    <a:pt x="274" y="0"/>
                    <a:pt x="135" y="55"/>
                    <a:pt x="88" y="164"/>
                  </a:cubicBezTo>
                  <a:cubicBezTo>
                    <a:pt x="1" y="366"/>
                    <a:pt x="264" y="674"/>
                    <a:pt x="677" y="855"/>
                  </a:cubicBezTo>
                  <a:cubicBezTo>
                    <a:pt x="870" y="938"/>
                    <a:pt x="1060" y="979"/>
                    <a:pt x="1217" y="979"/>
                  </a:cubicBezTo>
                  <a:cubicBezTo>
                    <a:pt x="1400" y="979"/>
                    <a:pt x="1538" y="924"/>
                    <a:pt x="1586" y="816"/>
                  </a:cubicBezTo>
                  <a:cubicBezTo>
                    <a:pt x="1672" y="616"/>
                    <a:pt x="1409" y="306"/>
                    <a:pt x="996" y="125"/>
                  </a:cubicBezTo>
                  <a:cubicBezTo>
                    <a:pt x="804" y="41"/>
                    <a:pt x="614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9"/>
            <p:cNvSpPr/>
            <p:nvPr/>
          </p:nvSpPr>
          <p:spPr>
            <a:xfrm>
              <a:off x="-1635375" y="5341950"/>
              <a:ext cx="34025" cy="86300"/>
            </a:xfrm>
            <a:custGeom>
              <a:avLst/>
              <a:gdLst/>
              <a:ahLst/>
              <a:cxnLst/>
              <a:rect l="l" t="t" r="r" b="b"/>
              <a:pathLst>
                <a:path w="1361" h="3452" extrusionOk="0">
                  <a:moveTo>
                    <a:pt x="1301" y="1"/>
                  </a:moveTo>
                  <a:cubicBezTo>
                    <a:pt x="1284" y="1"/>
                    <a:pt x="1267" y="10"/>
                    <a:pt x="1258" y="30"/>
                  </a:cubicBezTo>
                  <a:cubicBezTo>
                    <a:pt x="851" y="904"/>
                    <a:pt x="1" y="3291"/>
                    <a:pt x="439" y="3423"/>
                  </a:cubicBezTo>
                  <a:cubicBezTo>
                    <a:pt x="507" y="3443"/>
                    <a:pt x="579" y="3452"/>
                    <a:pt x="653" y="3452"/>
                  </a:cubicBezTo>
                  <a:cubicBezTo>
                    <a:pt x="850" y="3452"/>
                    <a:pt x="1054" y="3387"/>
                    <a:pt x="1191" y="3303"/>
                  </a:cubicBezTo>
                  <a:cubicBezTo>
                    <a:pt x="1269" y="3257"/>
                    <a:pt x="1236" y="3152"/>
                    <a:pt x="1159" y="3152"/>
                  </a:cubicBezTo>
                  <a:cubicBezTo>
                    <a:pt x="1149" y="3152"/>
                    <a:pt x="1138" y="3154"/>
                    <a:pt x="1126" y="3158"/>
                  </a:cubicBezTo>
                  <a:cubicBezTo>
                    <a:pt x="1047" y="3185"/>
                    <a:pt x="892" y="3240"/>
                    <a:pt x="760" y="3240"/>
                  </a:cubicBezTo>
                  <a:cubicBezTo>
                    <a:pt x="677" y="3240"/>
                    <a:pt x="604" y="3219"/>
                    <a:pt x="564" y="3156"/>
                  </a:cubicBezTo>
                  <a:cubicBezTo>
                    <a:pt x="432" y="2954"/>
                    <a:pt x="1186" y="632"/>
                    <a:pt x="1349" y="66"/>
                  </a:cubicBezTo>
                  <a:cubicBezTo>
                    <a:pt x="1361" y="28"/>
                    <a:pt x="1331" y="1"/>
                    <a:pt x="13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9"/>
            <p:cNvSpPr/>
            <p:nvPr/>
          </p:nvSpPr>
          <p:spPr>
            <a:xfrm>
              <a:off x="-1604950" y="5446075"/>
              <a:ext cx="44850" cy="27075"/>
            </a:xfrm>
            <a:custGeom>
              <a:avLst/>
              <a:gdLst/>
              <a:ahLst/>
              <a:cxnLst/>
              <a:rect l="l" t="t" r="r" b="b"/>
              <a:pathLst>
                <a:path w="1794" h="1083" extrusionOk="0">
                  <a:moveTo>
                    <a:pt x="1395" y="0"/>
                  </a:moveTo>
                  <a:cubicBezTo>
                    <a:pt x="1225" y="0"/>
                    <a:pt x="1090" y="83"/>
                    <a:pt x="934" y="83"/>
                  </a:cubicBezTo>
                  <a:cubicBezTo>
                    <a:pt x="926" y="83"/>
                    <a:pt x="917" y="83"/>
                    <a:pt x="909" y="82"/>
                  </a:cubicBezTo>
                  <a:cubicBezTo>
                    <a:pt x="744" y="69"/>
                    <a:pt x="618" y="19"/>
                    <a:pt x="474" y="19"/>
                  </a:cubicBezTo>
                  <a:cubicBezTo>
                    <a:pt x="410" y="19"/>
                    <a:pt x="341" y="29"/>
                    <a:pt x="264" y="57"/>
                  </a:cubicBezTo>
                  <a:cubicBezTo>
                    <a:pt x="84" y="121"/>
                    <a:pt x="7" y="272"/>
                    <a:pt x="5" y="431"/>
                  </a:cubicBezTo>
                  <a:cubicBezTo>
                    <a:pt x="1" y="479"/>
                    <a:pt x="5" y="527"/>
                    <a:pt x="20" y="572"/>
                  </a:cubicBezTo>
                  <a:cubicBezTo>
                    <a:pt x="27" y="634"/>
                    <a:pt x="50" y="694"/>
                    <a:pt x="86" y="747"/>
                  </a:cubicBezTo>
                  <a:cubicBezTo>
                    <a:pt x="117" y="799"/>
                    <a:pt x="158" y="844"/>
                    <a:pt x="206" y="881"/>
                  </a:cubicBezTo>
                  <a:cubicBezTo>
                    <a:pt x="394" y="1033"/>
                    <a:pt x="686" y="1083"/>
                    <a:pt x="917" y="1083"/>
                  </a:cubicBezTo>
                  <a:cubicBezTo>
                    <a:pt x="934" y="1083"/>
                    <a:pt x="951" y="1082"/>
                    <a:pt x="967" y="1082"/>
                  </a:cubicBezTo>
                  <a:cubicBezTo>
                    <a:pt x="1256" y="1071"/>
                    <a:pt x="1600" y="955"/>
                    <a:pt x="1736" y="690"/>
                  </a:cubicBezTo>
                  <a:cubicBezTo>
                    <a:pt x="1754" y="655"/>
                    <a:pt x="1768" y="621"/>
                    <a:pt x="1777" y="585"/>
                  </a:cubicBezTo>
                  <a:cubicBezTo>
                    <a:pt x="1777" y="567"/>
                    <a:pt x="1784" y="557"/>
                    <a:pt x="1784" y="539"/>
                  </a:cubicBezTo>
                  <a:cubicBezTo>
                    <a:pt x="1790" y="497"/>
                    <a:pt x="1793" y="455"/>
                    <a:pt x="1790" y="413"/>
                  </a:cubicBezTo>
                  <a:lnTo>
                    <a:pt x="1793" y="404"/>
                  </a:lnTo>
                  <a:cubicBezTo>
                    <a:pt x="1775" y="208"/>
                    <a:pt x="1662" y="19"/>
                    <a:pt x="1427" y="1"/>
                  </a:cubicBezTo>
                  <a:cubicBezTo>
                    <a:pt x="1416" y="1"/>
                    <a:pt x="1405" y="0"/>
                    <a:pt x="1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9"/>
            <p:cNvSpPr/>
            <p:nvPr/>
          </p:nvSpPr>
          <p:spPr>
            <a:xfrm>
              <a:off x="-1661550" y="5191500"/>
              <a:ext cx="312050" cy="250350"/>
            </a:xfrm>
            <a:custGeom>
              <a:avLst/>
              <a:gdLst/>
              <a:ahLst/>
              <a:cxnLst/>
              <a:rect l="l" t="t" r="r" b="b"/>
              <a:pathLst>
                <a:path w="12482" h="10014" extrusionOk="0">
                  <a:moveTo>
                    <a:pt x="3937" y="0"/>
                  </a:moveTo>
                  <a:cubicBezTo>
                    <a:pt x="3596" y="0"/>
                    <a:pt x="3258" y="26"/>
                    <a:pt x="2927" y="80"/>
                  </a:cubicBezTo>
                  <a:cubicBezTo>
                    <a:pt x="1308" y="347"/>
                    <a:pt x="0" y="2240"/>
                    <a:pt x="1019" y="3712"/>
                  </a:cubicBezTo>
                  <a:cubicBezTo>
                    <a:pt x="2039" y="5187"/>
                    <a:pt x="4821" y="5455"/>
                    <a:pt x="6711" y="5455"/>
                  </a:cubicBezTo>
                  <a:cubicBezTo>
                    <a:pt x="7795" y="5455"/>
                    <a:pt x="8585" y="5367"/>
                    <a:pt x="8586" y="5367"/>
                  </a:cubicBezTo>
                  <a:lnTo>
                    <a:pt x="8586" y="5367"/>
                  </a:lnTo>
                  <a:cubicBezTo>
                    <a:pt x="8586" y="5367"/>
                    <a:pt x="8303" y="9179"/>
                    <a:pt x="10375" y="9987"/>
                  </a:cubicBezTo>
                  <a:cubicBezTo>
                    <a:pt x="10422" y="10005"/>
                    <a:pt x="10468" y="10014"/>
                    <a:pt x="10514" y="10014"/>
                  </a:cubicBezTo>
                  <a:cubicBezTo>
                    <a:pt x="11587" y="10014"/>
                    <a:pt x="12481" y="5228"/>
                    <a:pt x="12177" y="3967"/>
                  </a:cubicBezTo>
                  <a:cubicBezTo>
                    <a:pt x="11860" y="2653"/>
                    <a:pt x="10254" y="2264"/>
                    <a:pt x="10254" y="2264"/>
                  </a:cubicBezTo>
                  <a:cubicBezTo>
                    <a:pt x="8857" y="1220"/>
                    <a:pt x="6311" y="0"/>
                    <a:pt x="3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9"/>
            <p:cNvSpPr/>
            <p:nvPr/>
          </p:nvSpPr>
          <p:spPr>
            <a:xfrm>
              <a:off x="-1434200" y="5407350"/>
              <a:ext cx="85325" cy="81475"/>
            </a:xfrm>
            <a:custGeom>
              <a:avLst/>
              <a:gdLst/>
              <a:ahLst/>
              <a:cxnLst/>
              <a:rect l="l" t="t" r="r" b="b"/>
              <a:pathLst>
                <a:path w="3413" h="3259" extrusionOk="0">
                  <a:moveTo>
                    <a:pt x="1327" y="0"/>
                  </a:moveTo>
                  <a:cubicBezTo>
                    <a:pt x="609" y="0"/>
                    <a:pt x="128" y="392"/>
                    <a:pt x="128" y="392"/>
                  </a:cubicBezTo>
                  <a:lnTo>
                    <a:pt x="0" y="2872"/>
                  </a:lnTo>
                  <a:cubicBezTo>
                    <a:pt x="0" y="2872"/>
                    <a:pt x="621" y="3259"/>
                    <a:pt x="1292" y="3259"/>
                  </a:cubicBezTo>
                  <a:cubicBezTo>
                    <a:pt x="1402" y="3259"/>
                    <a:pt x="1515" y="3248"/>
                    <a:pt x="1626" y="3224"/>
                  </a:cubicBezTo>
                  <a:cubicBezTo>
                    <a:pt x="3412" y="2828"/>
                    <a:pt x="3338" y="615"/>
                    <a:pt x="2046" y="133"/>
                  </a:cubicBezTo>
                  <a:cubicBezTo>
                    <a:pt x="1789" y="37"/>
                    <a:pt x="1547" y="0"/>
                    <a:pt x="132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9"/>
            <p:cNvSpPr/>
            <p:nvPr/>
          </p:nvSpPr>
          <p:spPr>
            <a:xfrm>
              <a:off x="-1419725" y="5426725"/>
              <a:ext cx="38800" cy="46250"/>
            </a:xfrm>
            <a:custGeom>
              <a:avLst/>
              <a:gdLst/>
              <a:ahLst/>
              <a:cxnLst/>
              <a:rect l="l" t="t" r="r" b="b"/>
              <a:pathLst>
                <a:path w="1552" h="1850" extrusionOk="0">
                  <a:moveTo>
                    <a:pt x="1322" y="1"/>
                  </a:moveTo>
                  <a:cubicBezTo>
                    <a:pt x="624" y="1"/>
                    <a:pt x="111" y="728"/>
                    <a:pt x="36" y="1365"/>
                  </a:cubicBezTo>
                  <a:cubicBezTo>
                    <a:pt x="1" y="1669"/>
                    <a:pt x="45" y="1850"/>
                    <a:pt x="134" y="1850"/>
                  </a:cubicBezTo>
                  <a:cubicBezTo>
                    <a:pt x="167" y="1850"/>
                    <a:pt x="206" y="1824"/>
                    <a:pt x="249" y="1771"/>
                  </a:cubicBezTo>
                  <a:cubicBezTo>
                    <a:pt x="389" y="1597"/>
                    <a:pt x="658" y="1495"/>
                    <a:pt x="929" y="1495"/>
                  </a:cubicBezTo>
                  <a:cubicBezTo>
                    <a:pt x="1145" y="1495"/>
                    <a:pt x="1362" y="1559"/>
                    <a:pt x="1515" y="1703"/>
                  </a:cubicBezTo>
                  <a:cubicBezTo>
                    <a:pt x="1519" y="1707"/>
                    <a:pt x="1524" y="1709"/>
                    <a:pt x="1528" y="1709"/>
                  </a:cubicBezTo>
                  <a:cubicBezTo>
                    <a:pt x="1541" y="1709"/>
                    <a:pt x="1551" y="1696"/>
                    <a:pt x="1545" y="1682"/>
                  </a:cubicBezTo>
                  <a:cubicBezTo>
                    <a:pt x="1420" y="1356"/>
                    <a:pt x="1117" y="1231"/>
                    <a:pt x="801" y="1231"/>
                  </a:cubicBezTo>
                  <a:cubicBezTo>
                    <a:pt x="648" y="1231"/>
                    <a:pt x="492" y="1261"/>
                    <a:pt x="352" y="1311"/>
                  </a:cubicBezTo>
                  <a:cubicBezTo>
                    <a:pt x="494" y="841"/>
                    <a:pt x="837" y="145"/>
                    <a:pt x="1469" y="75"/>
                  </a:cubicBezTo>
                  <a:cubicBezTo>
                    <a:pt x="1508" y="71"/>
                    <a:pt x="1497" y="15"/>
                    <a:pt x="1464" y="11"/>
                  </a:cubicBezTo>
                  <a:cubicBezTo>
                    <a:pt x="1416" y="4"/>
                    <a:pt x="1368" y="1"/>
                    <a:pt x="1322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9"/>
            <p:cNvSpPr/>
            <p:nvPr/>
          </p:nvSpPr>
          <p:spPr>
            <a:xfrm>
              <a:off x="-1662000" y="5636300"/>
              <a:ext cx="250" cy="150"/>
            </a:xfrm>
            <a:custGeom>
              <a:avLst/>
              <a:gdLst/>
              <a:ahLst/>
              <a:cxnLst/>
              <a:rect l="l" t="t" r="r" b="b"/>
              <a:pathLst>
                <a:path w="10" h="6" extrusionOk="0">
                  <a:moveTo>
                    <a:pt x="0" y="1"/>
                  </a:moveTo>
                  <a:cubicBezTo>
                    <a:pt x="3" y="1"/>
                    <a:pt x="6" y="2"/>
                    <a:pt x="9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9"/>
            <p:cNvSpPr/>
            <p:nvPr/>
          </p:nvSpPr>
          <p:spPr>
            <a:xfrm>
              <a:off x="-1877750" y="5571500"/>
              <a:ext cx="601150" cy="883650"/>
            </a:xfrm>
            <a:custGeom>
              <a:avLst/>
              <a:gdLst/>
              <a:ahLst/>
              <a:cxnLst/>
              <a:rect l="l" t="t" r="r" b="b"/>
              <a:pathLst>
                <a:path w="24046" h="35346" extrusionOk="0">
                  <a:moveTo>
                    <a:pt x="17713" y="0"/>
                  </a:moveTo>
                  <a:cubicBezTo>
                    <a:pt x="17241" y="0"/>
                    <a:pt x="16208" y="498"/>
                    <a:pt x="14723" y="717"/>
                  </a:cubicBezTo>
                  <a:cubicBezTo>
                    <a:pt x="14154" y="801"/>
                    <a:pt x="13698" y="823"/>
                    <a:pt x="13332" y="823"/>
                  </a:cubicBezTo>
                  <a:cubicBezTo>
                    <a:pt x="12926" y="823"/>
                    <a:pt x="12630" y="796"/>
                    <a:pt x="12412" y="796"/>
                  </a:cubicBezTo>
                  <a:cubicBezTo>
                    <a:pt x="12219" y="796"/>
                    <a:pt x="12087" y="817"/>
                    <a:pt x="11994" y="896"/>
                  </a:cubicBezTo>
                  <a:cubicBezTo>
                    <a:pt x="11709" y="1129"/>
                    <a:pt x="12164" y="2431"/>
                    <a:pt x="11382" y="3022"/>
                  </a:cubicBezTo>
                  <a:cubicBezTo>
                    <a:pt x="11344" y="3053"/>
                    <a:pt x="11303" y="3082"/>
                    <a:pt x="11258" y="3106"/>
                  </a:cubicBezTo>
                  <a:cubicBezTo>
                    <a:pt x="10275" y="3760"/>
                    <a:pt x="9340" y="4661"/>
                    <a:pt x="8538" y="5847"/>
                  </a:cubicBezTo>
                  <a:cubicBezTo>
                    <a:pt x="4784" y="11393"/>
                    <a:pt x="1718" y="24945"/>
                    <a:pt x="681" y="26015"/>
                  </a:cubicBezTo>
                  <a:cubicBezTo>
                    <a:pt x="0" y="26720"/>
                    <a:pt x="928" y="28913"/>
                    <a:pt x="4208" y="30821"/>
                  </a:cubicBezTo>
                  <a:cubicBezTo>
                    <a:pt x="5926" y="31820"/>
                    <a:pt x="12000" y="31804"/>
                    <a:pt x="15028" y="32744"/>
                  </a:cubicBezTo>
                  <a:cubicBezTo>
                    <a:pt x="17683" y="33567"/>
                    <a:pt x="19197" y="35346"/>
                    <a:pt x="20664" y="35346"/>
                  </a:cubicBezTo>
                  <a:cubicBezTo>
                    <a:pt x="21066" y="35346"/>
                    <a:pt x="21465" y="35212"/>
                    <a:pt x="21883" y="34888"/>
                  </a:cubicBezTo>
                  <a:cubicBezTo>
                    <a:pt x="24046" y="33209"/>
                    <a:pt x="22756" y="24027"/>
                    <a:pt x="22557" y="23423"/>
                  </a:cubicBezTo>
                  <a:cubicBezTo>
                    <a:pt x="22379" y="22882"/>
                    <a:pt x="22600" y="19280"/>
                    <a:pt x="22440" y="15170"/>
                  </a:cubicBezTo>
                  <a:cubicBezTo>
                    <a:pt x="22386" y="13773"/>
                    <a:pt x="23486" y="9575"/>
                    <a:pt x="23312" y="8162"/>
                  </a:cubicBezTo>
                  <a:cubicBezTo>
                    <a:pt x="22844" y="4333"/>
                    <a:pt x="20629" y="3550"/>
                    <a:pt x="18455" y="2328"/>
                  </a:cubicBezTo>
                  <a:cubicBezTo>
                    <a:pt x="18407" y="2299"/>
                    <a:pt x="18354" y="2274"/>
                    <a:pt x="18304" y="2248"/>
                  </a:cubicBezTo>
                  <a:cubicBezTo>
                    <a:pt x="18271" y="2236"/>
                    <a:pt x="18239" y="2220"/>
                    <a:pt x="18211" y="2200"/>
                  </a:cubicBezTo>
                  <a:cubicBezTo>
                    <a:pt x="17590" y="1795"/>
                    <a:pt x="18215" y="277"/>
                    <a:pt x="17912" y="52"/>
                  </a:cubicBezTo>
                  <a:cubicBezTo>
                    <a:pt x="17864" y="16"/>
                    <a:pt x="17797" y="0"/>
                    <a:pt x="177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9"/>
            <p:cNvSpPr/>
            <p:nvPr/>
          </p:nvSpPr>
          <p:spPr>
            <a:xfrm>
              <a:off x="-1533975" y="5586925"/>
              <a:ext cx="204750" cy="514325"/>
            </a:xfrm>
            <a:custGeom>
              <a:avLst/>
              <a:gdLst/>
              <a:ahLst/>
              <a:cxnLst/>
              <a:rect l="l" t="t" r="r" b="b"/>
              <a:pathLst>
                <a:path w="8190" h="20573" extrusionOk="0">
                  <a:moveTo>
                    <a:pt x="5379" y="0"/>
                  </a:moveTo>
                  <a:cubicBezTo>
                    <a:pt x="4237" y="0"/>
                    <a:pt x="2979" y="646"/>
                    <a:pt x="2648" y="2251"/>
                  </a:cubicBezTo>
                  <a:cubicBezTo>
                    <a:pt x="2359" y="3644"/>
                    <a:pt x="225" y="14616"/>
                    <a:pt x="190" y="15291"/>
                  </a:cubicBezTo>
                  <a:cubicBezTo>
                    <a:pt x="1" y="19042"/>
                    <a:pt x="1358" y="20572"/>
                    <a:pt x="2890" y="20572"/>
                  </a:cubicBezTo>
                  <a:cubicBezTo>
                    <a:pt x="4401" y="20572"/>
                    <a:pt x="6082" y="19084"/>
                    <a:pt x="6616" y="16771"/>
                  </a:cubicBezTo>
                  <a:cubicBezTo>
                    <a:pt x="7724" y="11978"/>
                    <a:pt x="8189" y="7926"/>
                    <a:pt x="7415" y="1320"/>
                  </a:cubicBezTo>
                  <a:cubicBezTo>
                    <a:pt x="7322" y="514"/>
                    <a:pt x="6396" y="0"/>
                    <a:pt x="5379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9"/>
            <p:cNvSpPr/>
            <p:nvPr/>
          </p:nvSpPr>
          <p:spPr>
            <a:xfrm>
              <a:off x="-1373325" y="5456200"/>
              <a:ext cx="54425" cy="105575"/>
            </a:xfrm>
            <a:custGeom>
              <a:avLst/>
              <a:gdLst/>
              <a:ahLst/>
              <a:cxnLst/>
              <a:rect l="l" t="t" r="r" b="b"/>
              <a:pathLst>
                <a:path w="2177" h="4223" extrusionOk="0">
                  <a:moveTo>
                    <a:pt x="1739" y="0"/>
                  </a:moveTo>
                  <a:cubicBezTo>
                    <a:pt x="1362" y="0"/>
                    <a:pt x="1010" y="1208"/>
                    <a:pt x="695" y="1208"/>
                  </a:cubicBezTo>
                  <a:cubicBezTo>
                    <a:pt x="617" y="1208"/>
                    <a:pt x="542" y="1134"/>
                    <a:pt x="469" y="949"/>
                  </a:cubicBezTo>
                  <a:cubicBezTo>
                    <a:pt x="467" y="945"/>
                    <a:pt x="465" y="943"/>
                    <a:pt x="463" y="943"/>
                  </a:cubicBezTo>
                  <a:cubicBezTo>
                    <a:pt x="391" y="943"/>
                    <a:pt x="0" y="2974"/>
                    <a:pt x="0" y="2974"/>
                  </a:cubicBezTo>
                  <a:lnTo>
                    <a:pt x="1328" y="4222"/>
                  </a:lnTo>
                  <a:cubicBezTo>
                    <a:pt x="1328" y="4222"/>
                    <a:pt x="1678" y="1947"/>
                    <a:pt x="1863" y="1367"/>
                  </a:cubicBezTo>
                  <a:cubicBezTo>
                    <a:pt x="2050" y="785"/>
                    <a:pt x="2176" y="241"/>
                    <a:pt x="1842" y="32"/>
                  </a:cubicBezTo>
                  <a:cubicBezTo>
                    <a:pt x="1808" y="10"/>
                    <a:pt x="1773" y="0"/>
                    <a:pt x="17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9"/>
            <p:cNvSpPr/>
            <p:nvPr/>
          </p:nvSpPr>
          <p:spPr>
            <a:xfrm>
              <a:off x="-1487925" y="5376675"/>
              <a:ext cx="173350" cy="212500"/>
            </a:xfrm>
            <a:custGeom>
              <a:avLst/>
              <a:gdLst/>
              <a:ahLst/>
              <a:cxnLst/>
              <a:rect l="l" t="t" r="r" b="b"/>
              <a:pathLst>
                <a:path w="6934" h="8500" extrusionOk="0">
                  <a:moveTo>
                    <a:pt x="2667" y="0"/>
                  </a:moveTo>
                  <a:cubicBezTo>
                    <a:pt x="2661" y="0"/>
                    <a:pt x="2654" y="4"/>
                    <a:pt x="2652" y="10"/>
                  </a:cubicBezTo>
                  <a:lnTo>
                    <a:pt x="3" y="6827"/>
                  </a:lnTo>
                  <a:cubicBezTo>
                    <a:pt x="0" y="6836"/>
                    <a:pt x="5" y="6845"/>
                    <a:pt x="14" y="6848"/>
                  </a:cubicBezTo>
                  <a:lnTo>
                    <a:pt x="4261" y="8498"/>
                  </a:lnTo>
                  <a:cubicBezTo>
                    <a:pt x="4263" y="8499"/>
                    <a:pt x="4265" y="8499"/>
                    <a:pt x="4267" y="8499"/>
                  </a:cubicBezTo>
                  <a:cubicBezTo>
                    <a:pt x="4273" y="8499"/>
                    <a:pt x="4280" y="8495"/>
                    <a:pt x="4282" y="8489"/>
                  </a:cubicBezTo>
                  <a:lnTo>
                    <a:pt x="6931" y="1673"/>
                  </a:lnTo>
                  <a:cubicBezTo>
                    <a:pt x="6934" y="1664"/>
                    <a:pt x="6929" y="1655"/>
                    <a:pt x="6922" y="1651"/>
                  </a:cubicBezTo>
                  <a:lnTo>
                    <a:pt x="2673" y="1"/>
                  </a:lnTo>
                  <a:cubicBezTo>
                    <a:pt x="2671" y="1"/>
                    <a:pt x="2669" y="0"/>
                    <a:pt x="2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9"/>
            <p:cNvSpPr/>
            <p:nvPr/>
          </p:nvSpPr>
          <p:spPr>
            <a:xfrm>
              <a:off x="-1421600" y="5392150"/>
              <a:ext cx="17800" cy="15225"/>
            </a:xfrm>
            <a:custGeom>
              <a:avLst/>
              <a:gdLst/>
              <a:ahLst/>
              <a:cxnLst/>
              <a:rect l="l" t="t" r="r" b="b"/>
              <a:pathLst>
                <a:path w="712" h="609" extrusionOk="0">
                  <a:moveTo>
                    <a:pt x="408" y="1"/>
                  </a:moveTo>
                  <a:cubicBezTo>
                    <a:pt x="137" y="1"/>
                    <a:pt x="1" y="327"/>
                    <a:pt x="192" y="518"/>
                  </a:cubicBezTo>
                  <a:cubicBezTo>
                    <a:pt x="254" y="580"/>
                    <a:pt x="331" y="608"/>
                    <a:pt x="406" y="608"/>
                  </a:cubicBezTo>
                  <a:cubicBezTo>
                    <a:pt x="562" y="608"/>
                    <a:pt x="712" y="487"/>
                    <a:pt x="712" y="304"/>
                  </a:cubicBezTo>
                  <a:cubicBezTo>
                    <a:pt x="712" y="137"/>
                    <a:pt x="575" y="1"/>
                    <a:pt x="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9"/>
            <p:cNvSpPr/>
            <p:nvPr/>
          </p:nvSpPr>
          <p:spPr>
            <a:xfrm>
              <a:off x="-1471925" y="5424950"/>
              <a:ext cx="143875" cy="218250"/>
            </a:xfrm>
            <a:custGeom>
              <a:avLst/>
              <a:gdLst/>
              <a:ahLst/>
              <a:cxnLst/>
              <a:rect l="l" t="t" r="r" b="b"/>
              <a:pathLst>
                <a:path w="5755" h="8730" extrusionOk="0">
                  <a:moveTo>
                    <a:pt x="4645" y="1"/>
                  </a:moveTo>
                  <a:cubicBezTo>
                    <a:pt x="4597" y="1"/>
                    <a:pt x="4543" y="4"/>
                    <a:pt x="4486" y="10"/>
                  </a:cubicBezTo>
                  <a:cubicBezTo>
                    <a:pt x="4437" y="13"/>
                    <a:pt x="4389" y="20"/>
                    <a:pt x="4342" y="31"/>
                  </a:cubicBezTo>
                  <a:cubicBezTo>
                    <a:pt x="4205" y="53"/>
                    <a:pt x="4070" y="86"/>
                    <a:pt x="3938" y="130"/>
                  </a:cubicBezTo>
                  <a:cubicBezTo>
                    <a:pt x="3892" y="145"/>
                    <a:pt x="3850" y="161"/>
                    <a:pt x="3804" y="175"/>
                  </a:cubicBezTo>
                  <a:cubicBezTo>
                    <a:pt x="3670" y="221"/>
                    <a:pt x="3542" y="276"/>
                    <a:pt x="3416" y="341"/>
                  </a:cubicBezTo>
                  <a:cubicBezTo>
                    <a:pt x="3365" y="363"/>
                    <a:pt x="3320" y="387"/>
                    <a:pt x="3280" y="409"/>
                  </a:cubicBezTo>
                  <a:cubicBezTo>
                    <a:pt x="3099" y="513"/>
                    <a:pt x="2963" y="631"/>
                    <a:pt x="2912" y="743"/>
                  </a:cubicBezTo>
                  <a:cubicBezTo>
                    <a:pt x="2558" y="1533"/>
                    <a:pt x="2820" y="2787"/>
                    <a:pt x="2593" y="3298"/>
                  </a:cubicBezTo>
                  <a:cubicBezTo>
                    <a:pt x="2163" y="4258"/>
                    <a:pt x="1306" y="4393"/>
                    <a:pt x="652" y="5801"/>
                  </a:cubicBezTo>
                  <a:cubicBezTo>
                    <a:pt x="1" y="7211"/>
                    <a:pt x="160" y="8374"/>
                    <a:pt x="166" y="8730"/>
                  </a:cubicBezTo>
                  <a:cubicBezTo>
                    <a:pt x="166" y="8730"/>
                    <a:pt x="4857" y="7961"/>
                    <a:pt x="4933" y="7801"/>
                  </a:cubicBezTo>
                  <a:cubicBezTo>
                    <a:pt x="5010" y="7630"/>
                    <a:pt x="5225" y="5363"/>
                    <a:pt x="5405" y="4381"/>
                  </a:cubicBezTo>
                  <a:cubicBezTo>
                    <a:pt x="5755" y="2493"/>
                    <a:pt x="5068" y="381"/>
                    <a:pt x="4905" y="88"/>
                  </a:cubicBezTo>
                  <a:cubicBezTo>
                    <a:pt x="4871" y="25"/>
                    <a:pt x="4777" y="1"/>
                    <a:pt x="4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9"/>
            <p:cNvSpPr/>
            <p:nvPr/>
          </p:nvSpPr>
          <p:spPr>
            <a:xfrm>
              <a:off x="-1363375" y="5425175"/>
              <a:ext cx="13925" cy="74100"/>
            </a:xfrm>
            <a:custGeom>
              <a:avLst/>
              <a:gdLst/>
              <a:ahLst/>
              <a:cxnLst/>
              <a:rect l="l" t="t" r="r" b="b"/>
              <a:pathLst>
                <a:path w="557" h="2964" extrusionOk="0">
                  <a:moveTo>
                    <a:pt x="144" y="1"/>
                  </a:moveTo>
                  <a:cubicBezTo>
                    <a:pt x="95" y="4"/>
                    <a:pt x="47" y="11"/>
                    <a:pt x="0" y="22"/>
                  </a:cubicBezTo>
                  <a:cubicBezTo>
                    <a:pt x="223" y="984"/>
                    <a:pt x="424" y="1963"/>
                    <a:pt x="488" y="2947"/>
                  </a:cubicBezTo>
                  <a:cubicBezTo>
                    <a:pt x="488" y="2958"/>
                    <a:pt x="498" y="2964"/>
                    <a:pt x="508" y="2964"/>
                  </a:cubicBezTo>
                  <a:cubicBezTo>
                    <a:pt x="518" y="2964"/>
                    <a:pt x="528" y="2958"/>
                    <a:pt x="529" y="2946"/>
                  </a:cubicBezTo>
                  <a:cubicBezTo>
                    <a:pt x="557" y="1931"/>
                    <a:pt x="365" y="978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9"/>
            <p:cNvSpPr/>
            <p:nvPr/>
          </p:nvSpPr>
          <p:spPr>
            <a:xfrm>
              <a:off x="-1376850" y="5428175"/>
              <a:ext cx="13750" cy="74350"/>
            </a:xfrm>
            <a:custGeom>
              <a:avLst/>
              <a:gdLst/>
              <a:ahLst/>
              <a:cxnLst/>
              <a:rect l="l" t="t" r="r" b="b"/>
              <a:pathLst>
                <a:path w="550" h="2974" extrusionOk="0">
                  <a:moveTo>
                    <a:pt x="135" y="1"/>
                  </a:moveTo>
                  <a:cubicBezTo>
                    <a:pt x="89" y="16"/>
                    <a:pt x="47" y="31"/>
                    <a:pt x="1" y="46"/>
                  </a:cubicBezTo>
                  <a:cubicBezTo>
                    <a:pt x="222" y="1002"/>
                    <a:pt x="415" y="1976"/>
                    <a:pt x="485" y="2955"/>
                  </a:cubicBezTo>
                  <a:cubicBezTo>
                    <a:pt x="485" y="2967"/>
                    <a:pt x="494" y="2974"/>
                    <a:pt x="503" y="2974"/>
                  </a:cubicBezTo>
                  <a:cubicBezTo>
                    <a:pt x="513" y="2974"/>
                    <a:pt x="522" y="2967"/>
                    <a:pt x="521" y="2955"/>
                  </a:cubicBezTo>
                  <a:cubicBezTo>
                    <a:pt x="550" y="1942"/>
                    <a:pt x="355" y="982"/>
                    <a:pt x="1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-1389950" y="5433450"/>
              <a:ext cx="13275" cy="72275"/>
            </a:xfrm>
            <a:custGeom>
              <a:avLst/>
              <a:gdLst/>
              <a:ahLst/>
              <a:cxnLst/>
              <a:rect l="l" t="t" r="r" b="b"/>
              <a:pathLst>
                <a:path w="531" h="2891" extrusionOk="0">
                  <a:moveTo>
                    <a:pt x="137" y="1"/>
                  </a:moveTo>
                  <a:cubicBezTo>
                    <a:pt x="88" y="23"/>
                    <a:pt x="41" y="47"/>
                    <a:pt x="1" y="69"/>
                  </a:cubicBezTo>
                  <a:cubicBezTo>
                    <a:pt x="216" y="993"/>
                    <a:pt x="396" y="1931"/>
                    <a:pt x="463" y="2874"/>
                  </a:cubicBezTo>
                  <a:cubicBezTo>
                    <a:pt x="463" y="2885"/>
                    <a:pt x="474" y="2890"/>
                    <a:pt x="484" y="2890"/>
                  </a:cubicBezTo>
                  <a:cubicBezTo>
                    <a:pt x="494" y="2890"/>
                    <a:pt x="503" y="2885"/>
                    <a:pt x="502" y="2875"/>
                  </a:cubicBezTo>
                  <a:cubicBezTo>
                    <a:pt x="531" y="1886"/>
                    <a:pt x="349" y="952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-1549000" y="5615475"/>
              <a:ext cx="231550" cy="498975"/>
            </a:xfrm>
            <a:custGeom>
              <a:avLst/>
              <a:gdLst/>
              <a:ahLst/>
              <a:cxnLst/>
              <a:rect l="l" t="t" r="r" b="b"/>
              <a:pathLst>
                <a:path w="9262" h="19959" extrusionOk="0">
                  <a:moveTo>
                    <a:pt x="5453" y="1"/>
                  </a:moveTo>
                  <a:cubicBezTo>
                    <a:pt x="3782" y="1"/>
                    <a:pt x="2103" y="549"/>
                    <a:pt x="1805" y="1989"/>
                  </a:cubicBezTo>
                  <a:cubicBezTo>
                    <a:pt x="1513" y="3406"/>
                    <a:pt x="221" y="14137"/>
                    <a:pt x="187" y="14824"/>
                  </a:cubicBezTo>
                  <a:cubicBezTo>
                    <a:pt x="0" y="18498"/>
                    <a:pt x="1352" y="19959"/>
                    <a:pt x="2954" y="19959"/>
                  </a:cubicBezTo>
                  <a:cubicBezTo>
                    <a:pt x="4656" y="19959"/>
                    <a:pt x="6639" y="18311"/>
                    <a:pt x="7362" y="15914"/>
                  </a:cubicBezTo>
                  <a:cubicBezTo>
                    <a:pt x="8796" y="11162"/>
                    <a:pt x="8109" y="6423"/>
                    <a:pt x="9077" y="1631"/>
                  </a:cubicBezTo>
                  <a:cubicBezTo>
                    <a:pt x="9262" y="716"/>
                    <a:pt x="7363" y="1"/>
                    <a:pt x="5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-1721225" y="5744500"/>
              <a:ext cx="38350" cy="85100"/>
            </a:xfrm>
            <a:custGeom>
              <a:avLst/>
              <a:gdLst/>
              <a:ahLst/>
              <a:cxnLst/>
              <a:rect l="l" t="t" r="r" b="b"/>
              <a:pathLst>
                <a:path w="1534" h="3404" extrusionOk="0">
                  <a:moveTo>
                    <a:pt x="1455" y="1"/>
                  </a:moveTo>
                  <a:cubicBezTo>
                    <a:pt x="1430" y="1"/>
                    <a:pt x="1405" y="12"/>
                    <a:pt x="1392" y="35"/>
                  </a:cubicBezTo>
                  <a:cubicBezTo>
                    <a:pt x="1075" y="620"/>
                    <a:pt x="792" y="1232"/>
                    <a:pt x="502" y="1832"/>
                  </a:cubicBezTo>
                  <a:cubicBezTo>
                    <a:pt x="264" y="2323"/>
                    <a:pt x="32" y="2805"/>
                    <a:pt x="2" y="3358"/>
                  </a:cubicBezTo>
                  <a:cubicBezTo>
                    <a:pt x="0" y="3387"/>
                    <a:pt x="24" y="3403"/>
                    <a:pt x="48" y="3403"/>
                  </a:cubicBezTo>
                  <a:cubicBezTo>
                    <a:pt x="63" y="3403"/>
                    <a:pt x="78" y="3397"/>
                    <a:pt x="86" y="3382"/>
                  </a:cubicBezTo>
                  <a:cubicBezTo>
                    <a:pt x="417" y="2808"/>
                    <a:pt x="687" y="2188"/>
                    <a:pt x="984" y="1594"/>
                  </a:cubicBezTo>
                  <a:cubicBezTo>
                    <a:pt x="1226" y="1111"/>
                    <a:pt x="1460" y="612"/>
                    <a:pt x="1528" y="72"/>
                  </a:cubicBezTo>
                  <a:cubicBezTo>
                    <a:pt x="1534" y="27"/>
                    <a:pt x="1494" y="1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-1565750" y="5626700"/>
              <a:ext cx="245775" cy="503275"/>
            </a:xfrm>
            <a:custGeom>
              <a:avLst/>
              <a:gdLst/>
              <a:ahLst/>
              <a:cxnLst/>
              <a:rect l="l" t="t" r="r" b="b"/>
              <a:pathLst>
                <a:path w="9831" h="20131" extrusionOk="0">
                  <a:moveTo>
                    <a:pt x="3883" y="1"/>
                  </a:moveTo>
                  <a:cubicBezTo>
                    <a:pt x="3881" y="1"/>
                    <a:pt x="3879" y="1"/>
                    <a:pt x="3877" y="1"/>
                  </a:cubicBezTo>
                  <a:cubicBezTo>
                    <a:pt x="2849" y="168"/>
                    <a:pt x="2382" y="1190"/>
                    <a:pt x="2184" y="2120"/>
                  </a:cubicBezTo>
                  <a:cubicBezTo>
                    <a:pt x="1836" y="3767"/>
                    <a:pt x="1782" y="5493"/>
                    <a:pt x="1485" y="7158"/>
                  </a:cubicBezTo>
                  <a:cubicBezTo>
                    <a:pt x="991" y="9935"/>
                    <a:pt x="1" y="13218"/>
                    <a:pt x="984" y="15981"/>
                  </a:cubicBezTo>
                  <a:cubicBezTo>
                    <a:pt x="1530" y="17515"/>
                    <a:pt x="2591" y="20130"/>
                    <a:pt x="4410" y="20130"/>
                  </a:cubicBezTo>
                  <a:cubicBezTo>
                    <a:pt x="4704" y="20130"/>
                    <a:pt x="5019" y="20062"/>
                    <a:pt x="5354" y="19909"/>
                  </a:cubicBezTo>
                  <a:cubicBezTo>
                    <a:pt x="7890" y="18757"/>
                    <a:pt x="8975" y="16029"/>
                    <a:pt x="9819" y="13570"/>
                  </a:cubicBezTo>
                  <a:cubicBezTo>
                    <a:pt x="9830" y="13537"/>
                    <a:pt x="9800" y="13512"/>
                    <a:pt x="9770" y="13512"/>
                  </a:cubicBezTo>
                  <a:cubicBezTo>
                    <a:pt x="9756" y="13512"/>
                    <a:pt x="9741" y="13518"/>
                    <a:pt x="9732" y="13534"/>
                  </a:cubicBezTo>
                  <a:cubicBezTo>
                    <a:pt x="8576" y="15682"/>
                    <a:pt x="7974" y="17833"/>
                    <a:pt x="5821" y="19251"/>
                  </a:cubicBezTo>
                  <a:cubicBezTo>
                    <a:pt x="5345" y="19564"/>
                    <a:pt x="4866" y="19782"/>
                    <a:pt x="4377" y="19782"/>
                  </a:cubicBezTo>
                  <a:cubicBezTo>
                    <a:pt x="4017" y="19782"/>
                    <a:pt x="3653" y="19664"/>
                    <a:pt x="3281" y="19378"/>
                  </a:cubicBezTo>
                  <a:cubicBezTo>
                    <a:pt x="2847" y="19043"/>
                    <a:pt x="2509" y="18338"/>
                    <a:pt x="2237" y="17869"/>
                  </a:cubicBezTo>
                  <a:cubicBezTo>
                    <a:pt x="1580" y="16731"/>
                    <a:pt x="1024" y="15472"/>
                    <a:pt x="942" y="14145"/>
                  </a:cubicBezTo>
                  <a:cubicBezTo>
                    <a:pt x="797" y="11785"/>
                    <a:pt x="1451" y="9348"/>
                    <a:pt x="1862" y="7038"/>
                  </a:cubicBezTo>
                  <a:cubicBezTo>
                    <a:pt x="2042" y="6031"/>
                    <a:pt x="2207" y="5022"/>
                    <a:pt x="2310" y="4003"/>
                  </a:cubicBezTo>
                  <a:cubicBezTo>
                    <a:pt x="2469" y="2453"/>
                    <a:pt x="2355" y="920"/>
                    <a:pt x="3902" y="61"/>
                  </a:cubicBezTo>
                  <a:cubicBezTo>
                    <a:pt x="3934" y="43"/>
                    <a:pt x="3914" y="1"/>
                    <a:pt x="38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-1365400" y="5699175"/>
              <a:ext cx="40625" cy="314050"/>
            </a:xfrm>
            <a:custGeom>
              <a:avLst/>
              <a:gdLst/>
              <a:ahLst/>
              <a:cxnLst/>
              <a:rect l="l" t="t" r="r" b="b"/>
              <a:pathLst>
                <a:path w="1625" h="12562" extrusionOk="0">
                  <a:moveTo>
                    <a:pt x="1585" y="1"/>
                  </a:moveTo>
                  <a:cubicBezTo>
                    <a:pt x="1577" y="1"/>
                    <a:pt x="1569" y="5"/>
                    <a:pt x="1567" y="15"/>
                  </a:cubicBezTo>
                  <a:cubicBezTo>
                    <a:pt x="704" y="4149"/>
                    <a:pt x="1073" y="8395"/>
                    <a:pt x="11" y="12500"/>
                  </a:cubicBezTo>
                  <a:cubicBezTo>
                    <a:pt x="0" y="12538"/>
                    <a:pt x="29" y="12562"/>
                    <a:pt x="59" y="12562"/>
                  </a:cubicBezTo>
                  <a:cubicBezTo>
                    <a:pt x="79" y="12562"/>
                    <a:pt x="99" y="12551"/>
                    <a:pt x="108" y="12527"/>
                  </a:cubicBezTo>
                  <a:cubicBezTo>
                    <a:pt x="1624" y="8571"/>
                    <a:pt x="1096" y="4143"/>
                    <a:pt x="1603" y="19"/>
                  </a:cubicBezTo>
                  <a:cubicBezTo>
                    <a:pt x="1604" y="7"/>
                    <a:pt x="1594" y="1"/>
                    <a:pt x="1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-2003700" y="5499550"/>
              <a:ext cx="18100" cy="20425"/>
            </a:xfrm>
            <a:custGeom>
              <a:avLst/>
              <a:gdLst/>
              <a:ahLst/>
              <a:cxnLst/>
              <a:rect l="l" t="t" r="r" b="b"/>
              <a:pathLst>
                <a:path w="724" h="817" extrusionOk="0">
                  <a:moveTo>
                    <a:pt x="90" y="1"/>
                  </a:moveTo>
                  <a:cubicBezTo>
                    <a:pt x="38" y="1"/>
                    <a:pt x="1" y="73"/>
                    <a:pt x="24" y="122"/>
                  </a:cubicBezTo>
                  <a:cubicBezTo>
                    <a:pt x="128" y="353"/>
                    <a:pt x="345" y="664"/>
                    <a:pt x="561" y="805"/>
                  </a:cubicBezTo>
                  <a:cubicBezTo>
                    <a:pt x="574" y="813"/>
                    <a:pt x="589" y="817"/>
                    <a:pt x="604" y="817"/>
                  </a:cubicBezTo>
                  <a:cubicBezTo>
                    <a:pt x="663" y="817"/>
                    <a:pt x="724" y="759"/>
                    <a:pt x="700" y="697"/>
                  </a:cubicBezTo>
                  <a:cubicBezTo>
                    <a:pt x="603" y="445"/>
                    <a:pt x="344" y="175"/>
                    <a:pt x="131" y="16"/>
                  </a:cubicBezTo>
                  <a:cubicBezTo>
                    <a:pt x="117" y="5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-1982850" y="5499150"/>
              <a:ext cx="14325" cy="30125"/>
            </a:xfrm>
            <a:custGeom>
              <a:avLst/>
              <a:gdLst/>
              <a:ahLst/>
              <a:cxnLst/>
              <a:rect l="l" t="t" r="r" b="b"/>
              <a:pathLst>
                <a:path w="573" h="1205" extrusionOk="0">
                  <a:moveTo>
                    <a:pt x="124" y="1"/>
                  </a:moveTo>
                  <a:cubicBezTo>
                    <a:pt x="64" y="1"/>
                    <a:pt x="0" y="54"/>
                    <a:pt x="23" y="123"/>
                  </a:cubicBezTo>
                  <a:cubicBezTo>
                    <a:pt x="81" y="301"/>
                    <a:pt x="128" y="484"/>
                    <a:pt x="164" y="669"/>
                  </a:cubicBezTo>
                  <a:cubicBezTo>
                    <a:pt x="197" y="834"/>
                    <a:pt x="201" y="1011"/>
                    <a:pt x="288" y="1156"/>
                  </a:cubicBezTo>
                  <a:cubicBezTo>
                    <a:pt x="309" y="1189"/>
                    <a:pt x="343" y="1205"/>
                    <a:pt x="377" y="1205"/>
                  </a:cubicBezTo>
                  <a:cubicBezTo>
                    <a:pt x="419" y="1205"/>
                    <a:pt x="461" y="1179"/>
                    <a:pt x="475" y="1132"/>
                  </a:cubicBezTo>
                  <a:cubicBezTo>
                    <a:pt x="572" y="797"/>
                    <a:pt x="337" y="348"/>
                    <a:pt x="200" y="48"/>
                  </a:cubicBezTo>
                  <a:cubicBezTo>
                    <a:pt x="184" y="15"/>
                    <a:pt x="154" y="1"/>
                    <a:pt x="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-1664075" y="5649350"/>
              <a:ext cx="29800" cy="11600"/>
            </a:xfrm>
            <a:custGeom>
              <a:avLst/>
              <a:gdLst/>
              <a:ahLst/>
              <a:cxnLst/>
              <a:rect l="l" t="t" r="r" b="b"/>
              <a:pathLst>
                <a:path w="1192" h="464" extrusionOk="0">
                  <a:moveTo>
                    <a:pt x="152" y="1"/>
                  </a:moveTo>
                  <a:cubicBezTo>
                    <a:pt x="34" y="1"/>
                    <a:pt x="1" y="182"/>
                    <a:pt x="125" y="227"/>
                  </a:cubicBezTo>
                  <a:cubicBezTo>
                    <a:pt x="407" y="332"/>
                    <a:pt x="707" y="444"/>
                    <a:pt x="1010" y="463"/>
                  </a:cubicBezTo>
                  <a:cubicBezTo>
                    <a:pt x="1013" y="463"/>
                    <a:pt x="1015" y="463"/>
                    <a:pt x="1018" y="463"/>
                  </a:cubicBezTo>
                  <a:cubicBezTo>
                    <a:pt x="1168" y="463"/>
                    <a:pt x="1191" y="231"/>
                    <a:pt x="1046" y="191"/>
                  </a:cubicBezTo>
                  <a:cubicBezTo>
                    <a:pt x="766" y="112"/>
                    <a:pt x="470" y="83"/>
                    <a:pt x="187" y="5"/>
                  </a:cubicBezTo>
                  <a:cubicBezTo>
                    <a:pt x="175" y="2"/>
                    <a:pt x="163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-1680325" y="5667275"/>
              <a:ext cx="28525" cy="9175"/>
            </a:xfrm>
            <a:custGeom>
              <a:avLst/>
              <a:gdLst/>
              <a:ahLst/>
              <a:cxnLst/>
              <a:rect l="l" t="t" r="r" b="b"/>
              <a:pathLst>
                <a:path w="1141" h="367" extrusionOk="0">
                  <a:moveTo>
                    <a:pt x="160" y="0"/>
                  </a:moveTo>
                  <a:cubicBezTo>
                    <a:pt x="30" y="0"/>
                    <a:pt x="0" y="224"/>
                    <a:pt x="136" y="245"/>
                  </a:cubicBezTo>
                  <a:lnTo>
                    <a:pt x="889" y="364"/>
                  </a:lnTo>
                  <a:cubicBezTo>
                    <a:pt x="900" y="366"/>
                    <a:pt x="911" y="367"/>
                    <a:pt x="921" y="367"/>
                  </a:cubicBezTo>
                  <a:cubicBezTo>
                    <a:pt x="1111" y="367"/>
                    <a:pt x="1141" y="80"/>
                    <a:pt x="929" y="63"/>
                  </a:cubicBezTo>
                  <a:lnTo>
                    <a:pt x="169" y="1"/>
                  </a:lnTo>
                  <a:cubicBezTo>
                    <a:pt x="166" y="0"/>
                    <a:pt x="163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9"/>
            <p:cNvSpPr/>
            <p:nvPr/>
          </p:nvSpPr>
          <p:spPr>
            <a:xfrm>
              <a:off x="-1567675" y="5604275"/>
              <a:ext cx="8700" cy="33725"/>
            </a:xfrm>
            <a:custGeom>
              <a:avLst/>
              <a:gdLst/>
              <a:ahLst/>
              <a:cxnLst/>
              <a:rect l="l" t="t" r="r" b="b"/>
              <a:pathLst>
                <a:path w="348" h="1349" extrusionOk="0">
                  <a:moveTo>
                    <a:pt x="116" y="0"/>
                  </a:moveTo>
                  <a:cubicBezTo>
                    <a:pt x="81" y="0"/>
                    <a:pt x="46" y="20"/>
                    <a:pt x="37" y="60"/>
                  </a:cubicBezTo>
                  <a:cubicBezTo>
                    <a:pt x="0" y="240"/>
                    <a:pt x="46" y="429"/>
                    <a:pt x="46" y="610"/>
                  </a:cubicBezTo>
                  <a:cubicBezTo>
                    <a:pt x="46" y="816"/>
                    <a:pt x="3" y="1024"/>
                    <a:pt x="25" y="1228"/>
                  </a:cubicBezTo>
                  <a:cubicBezTo>
                    <a:pt x="35" y="1305"/>
                    <a:pt x="93" y="1348"/>
                    <a:pt x="151" y="1348"/>
                  </a:cubicBezTo>
                  <a:cubicBezTo>
                    <a:pt x="199" y="1348"/>
                    <a:pt x="246" y="1320"/>
                    <a:pt x="269" y="1261"/>
                  </a:cubicBezTo>
                  <a:cubicBezTo>
                    <a:pt x="347" y="1057"/>
                    <a:pt x="331" y="824"/>
                    <a:pt x="314" y="610"/>
                  </a:cubicBezTo>
                  <a:cubicBezTo>
                    <a:pt x="301" y="421"/>
                    <a:pt x="296" y="204"/>
                    <a:pt x="195" y="41"/>
                  </a:cubicBezTo>
                  <a:cubicBezTo>
                    <a:pt x="177" y="14"/>
                    <a:pt x="147" y="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9"/>
            <p:cNvSpPr/>
            <p:nvPr/>
          </p:nvSpPr>
          <p:spPr>
            <a:xfrm>
              <a:off x="-1549025" y="5606875"/>
              <a:ext cx="11000" cy="34800"/>
            </a:xfrm>
            <a:custGeom>
              <a:avLst/>
              <a:gdLst/>
              <a:ahLst/>
              <a:cxnLst/>
              <a:rect l="l" t="t" r="r" b="b"/>
              <a:pathLst>
                <a:path w="440" h="1392" extrusionOk="0">
                  <a:moveTo>
                    <a:pt x="146" y="1"/>
                  </a:moveTo>
                  <a:cubicBezTo>
                    <a:pt x="91" y="1"/>
                    <a:pt x="36" y="36"/>
                    <a:pt x="44" y="103"/>
                  </a:cubicBezTo>
                  <a:cubicBezTo>
                    <a:pt x="68" y="293"/>
                    <a:pt x="76" y="485"/>
                    <a:pt x="64" y="675"/>
                  </a:cubicBezTo>
                  <a:cubicBezTo>
                    <a:pt x="53" y="866"/>
                    <a:pt x="1" y="1058"/>
                    <a:pt x="7" y="1248"/>
                  </a:cubicBezTo>
                  <a:cubicBezTo>
                    <a:pt x="9" y="1330"/>
                    <a:pt x="89" y="1391"/>
                    <a:pt x="163" y="1391"/>
                  </a:cubicBezTo>
                  <a:cubicBezTo>
                    <a:pt x="207" y="1391"/>
                    <a:pt x="249" y="1370"/>
                    <a:pt x="272" y="1320"/>
                  </a:cubicBezTo>
                  <a:cubicBezTo>
                    <a:pt x="439" y="944"/>
                    <a:pt x="357" y="459"/>
                    <a:pt x="252" y="75"/>
                  </a:cubicBezTo>
                  <a:cubicBezTo>
                    <a:pt x="239" y="25"/>
                    <a:pt x="192" y="1"/>
                    <a:pt x="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9"/>
            <p:cNvSpPr/>
            <p:nvPr/>
          </p:nvSpPr>
          <p:spPr>
            <a:xfrm>
              <a:off x="-1525750" y="5605700"/>
              <a:ext cx="9900" cy="36000"/>
            </a:xfrm>
            <a:custGeom>
              <a:avLst/>
              <a:gdLst/>
              <a:ahLst/>
              <a:cxnLst/>
              <a:rect l="l" t="t" r="r" b="b"/>
              <a:pathLst>
                <a:path w="396" h="1440" extrusionOk="0">
                  <a:moveTo>
                    <a:pt x="148" y="1"/>
                  </a:moveTo>
                  <a:cubicBezTo>
                    <a:pt x="103" y="1"/>
                    <a:pt x="59" y="30"/>
                    <a:pt x="62" y="87"/>
                  </a:cubicBezTo>
                  <a:cubicBezTo>
                    <a:pt x="71" y="309"/>
                    <a:pt x="86" y="532"/>
                    <a:pt x="78" y="753"/>
                  </a:cubicBezTo>
                  <a:cubicBezTo>
                    <a:pt x="71" y="955"/>
                    <a:pt x="1" y="1163"/>
                    <a:pt x="65" y="1356"/>
                  </a:cubicBezTo>
                  <a:cubicBezTo>
                    <a:pt x="82" y="1411"/>
                    <a:pt x="130" y="1440"/>
                    <a:pt x="178" y="1440"/>
                  </a:cubicBezTo>
                  <a:cubicBezTo>
                    <a:pt x="216" y="1440"/>
                    <a:pt x="254" y="1422"/>
                    <a:pt x="277" y="1385"/>
                  </a:cubicBezTo>
                  <a:cubicBezTo>
                    <a:pt x="396" y="1204"/>
                    <a:pt x="366" y="963"/>
                    <a:pt x="355" y="753"/>
                  </a:cubicBezTo>
                  <a:cubicBezTo>
                    <a:pt x="346" y="520"/>
                    <a:pt x="306" y="288"/>
                    <a:pt x="237" y="63"/>
                  </a:cubicBezTo>
                  <a:cubicBezTo>
                    <a:pt x="224" y="21"/>
                    <a:pt x="186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9"/>
            <p:cNvSpPr/>
            <p:nvPr/>
          </p:nvSpPr>
          <p:spPr>
            <a:xfrm>
              <a:off x="-1503175" y="5602300"/>
              <a:ext cx="8500" cy="34325"/>
            </a:xfrm>
            <a:custGeom>
              <a:avLst/>
              <a:gdLst/>
              <a:ahLst/>
              <a:cxnLst/>
              <a:rect l="l" t="t" r="r" b="b"/>
              <a:pathLst>
                <a:path w="340" h="1373" extrusionOk="0">
                  <a:moveTo>
                    <a:pt x="170" y="1"/>
                  </a:moveTo>
                  <a:cubicBezTo>
                    <a:pt x="120" y="1"/>
                    <a:pt x="70" y="34"/>
                    <a:pt x="66" y="100"/>
                  </a:cubicBezTo>
                  <a:cubicBezTo>
                    <a:pt x="46" y="472"/>
                    <a:pt x="25" y="843"/>
                    <a:pt x="6" y="1214"/>
                  </a:cubicBezTo>
                  <a:cubicBezTo>
                    <a:pt x="1" y="1319"/>
                    <a:pt x="86" y="1372"/>
                    <a:pt x="170" y="1372"/>
                  </a:cubicBezTo>
                  <a:cubicBezTo>
                    <a:pt x="255" y="1372"/>
                    <a:pt x="340" y="1319"/>
                    <a:pt x="334" y="1214"/>
                  </a:cubicBezTo>
                  <a:lnTo>
                    <a:pt x="274" y="100"/>
                  </a:lnTo>
                  <a:cubicBezTo>
                    <a:pt x="270" y="34"/>
                    <a:pt x="220" y="1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9"/>
            <p:cNvSpPr/>
            <p:nvPr/>
          </p:nvSpPr>
          <p:spPr>
            <a:xfrm>
              <a:off x="-1481425" y="5599075"/>
              <a:ext cx="8300" cy="25800"/>
            </a:xfrm>
            <a:custGeom>
              <a:avLst/>
              <a:gdLst/>
              <a:ahLst/>
              <a:cxnLst/>
              <a:rect l="l" t="t" r="r" b="b"/>
              <a:pathLst>
                <a:path w="332" h="1032" extrusionOk="0">
                  <a:moveTo>
                    <a:pt x="166" y="0"/>
                  </a:moveTo>
                  <a:cubicBezTo>
                    <a:pt x="113" y="0"/>
                    <a:pt x="60" y="36"/>
                    <a:pt x="56" y="107"/>
                  </a:cubicBezTo>
                  <a:cubicBezTo>
                    <a:pt x="43" y="381"/>
                    <a:pt x="1" y="669"/>
                    <a:pt x="47" y="943"/>
                  </a:cubicBezTo>
                  <a:cubicBezTo>
                    <a:pt x="57" y="1002"/>
                    <a:pt x="112" y="1032"/>
                    <a:pt x="166" y="1032"/>
                  </a:cubicBezTo>
                  <a:cubicBezTo>
                    <a:pt x="221" y="1032"/>
                    <a:pt x="275" y="1002"/>
                    <a:pt x="285" y="943"/>
                  </a:cubicBezTo>
                  <a:cubicBezTo>
                    <a:pt x="332" y="669"/>
                    <a:pt x="290" y="382"/>
                    <a:pt x="276" y="107"/>
                  </a:cubicBezTo>
                  <a:cubicBezTo>
                    <a:pt x="272" y="36"/>
                    <a:pt x="219" y="0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-1507200" y="5860325"/>
              <a:ext cx="14525" cy="39750"/>
            </a:xfrm>
            <a:custGeom>
              <a:avLst/>
              <a:gdLst/>
              <a:ahLst/>
              <a:cxnLst/>
              <a:rect l="l" t="t" r="r" b="b"/>
              <a:pathLst>
                <a:path w="581" h="1590" extrusionOk="0">
                  <a:moveTo>
                    <a:pt x="455" y="1"/>
                  </a:moveTo>
                  <a:cubicBezTo>
                    <a:pt x="407" y="1"/>
                    <a:pt x="361" y="25"/>
                    <a:pt x="352" y="80"/>
                  </a:cubicBezTo>
                  <a:cubicBezTo>
                    <a:pt x="315" y="328"/>
                    <a:pt x="246" y="565"/>
                    <a:pt x="168" y="803"/>
                  </a:cubicBezTo>
                  <a:cubicBezTo>
                    <a:pt x="97" y="1020"/>
                    <a:pt x="1" y="1237"/>
                    <a:pt x="19" y="1468"/>
                  </a:cubicBezTo>
                  <a:cubicBezTo>
                    <a:pt x="24" y="1535"/>
                    <a:pt x="85" y="1590"/>
                    <a:pt x="147" y="1590"/>
                  </a:cubicBezTo>
                  <a:cubicBezTo>
                    <a:pt x="175" y="1590"/>
                    <a:pt x="202" y="1579"/>
                    <a:pt x="225" y="1554"/>
                  </a:cubicBezTo>
                  <a:cubicBezTo>
                    <a:pt x="547" y="1193"/>
                    <a:pt x="511" y="563"/>
                    <a:pt x="571" y="110"/>
                  </a:cubicBezTo>
                  <a:cubicBezTo>
                    <a:pt x="580" y="41"/>
                    <a:pt x="516" y="1"/>
                    <a:pt x="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9"/>
            <p:cNvSpPr/>
            <p:nvPr/>
          </p:nvSpPr>
          <p:spPr>
            <a:xfrm>
              <a:off x="-1496800" y="5892250"/>
              <a:ext cx="13375" cy="37650"/>
            </a:xfrm>
            <a:custGeom>
              <a:avLst/>
              <a:gdLst/>
              <a:ahLst/>
              <a:cxnLst/>
              <a:rect l="l" t="t" r="r" b="b"/>
              <a:pathLst>
                <a:path w="535" h="1506" extrusionOk="0">
                  <a:moveTo>
                    <a:pt x="303" y="1"/>
                  </a:moveTo>
                  <a:cubicBezTo>
                    <a:pt x="254" y="1"/>
                    <a:pt x="207" y="29"/>
                    <a:pt x="188" y="96"/>
                  </a:cubicBezTo>
                  <a:cubicBezTo>
                    <a:pt x="73" y="500"/>
                    <a:pt x="1" y="1074"/>
                    <a:pt x="260" y="1440"/>
                  </a:cubicBezTo>
                  <a:cubicBezTo>
                    <a:pt x="291" y="1484"/>
                    <a:pt x="343" y="1506"/>
                    <a:pt x="392" y="1506"/>
                  </a:cubicBezTo>
                  <a:cubicBezTo>
                    <a:pt x="465" y="1506"/>
                    <a:pt x="535" y="1458"/>
                    <a:pt x="532" y="1365"/>
                  </a:cubicBezTo>
                  <a:cubicBezTo>
                    <a:pt x="526" y="1178"/>
                    <a:pt x="463" y="1004"/>
                    <a:pt x="439" y="818"/>
                  </a:cubicBezTo>
                  <a:cubicBezTo>
                    <a:pt x="411" y="602"/>
                    <a:pt x="411" y="382"/>
                    <a:pt x="441" y="165"/>
                  </a:cubicBezTo>
                  <a:cubicBezTo>
                    <a:pt x="455" y="67"/>
                    <a:pt x="377" y="1"/>
                    <a:pt x="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9"/>
            <p:cNvSpPr/>
            <p:nvPr/>
          </p:nvSpPr>
          <p:spPr>
            <a:xfrm>
              <a:off x="-1477000" y="5875925"/>
              <a:ext cx="7175" cy="22300"/>
            </a:xfrm>
            <a:custGeom>
              <a:avLst/>
              <a:gdLst/>
              <a:ahLst/>
              <a:cxnLst/>
              <a:rect l="l" t="t" r="r" b="b"/>
              <a:pathLst>
                <a:path w="287" h="892" extrusionOk="0">
                  <a:moveTo>
                    <a:pt x="101" y="0"/>
                  </a:moveTo>
                  <a:cubicBezTo>
                    <a:pt x="49" y="0"/>
                    <a:pt x="1" y="34"/>
                    <a:pt x="5" y="104"/>
                  </a:cubicBezTo>
                  <a:cubicBezTo>
                    <a:pt x="20" y="342"/>
                    <a:pt x="32" y="577"/>
                    <a:pt x="69" y="813"/>
                  </a:cubicBezTo>
                  <a:cubicBezTo>
                    <a:pt x="77" y="867"/>
                    <a:pt x="120" y="891"/>
                    <a:pt x="166" y="891"/>
                  </a:cubicBezTo>
                  <a:cubicBezTo>
                    <a:pt x="224" y="891"/>
                    <a:pt x="286" y="852"/>
                    <a:pt x="285" y="783"/>
                  </a:cubicBezTo>
                  <a:cubicBezTo>
                    <a:pt x="279" y="556"/>
                    <a:pt x="249" y="331"/>
                    <a:pt x="220" y="104"/>
                  </a:cubicBezTo>
                  <a:cubicBezTo>
                    <a:pt x="212" y="36"/>
                    <a:pt x="155" y="0"/>
                    <a:pt x="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9"/>
            <p:cNvSpPr/>
            <p:nvPr/>
          </p:nvSpPr>
          <p:spPr>
            <a:xfrm>
              <a:off x="-1383375" y="5713400"/>
              <a:ext cx="9575" cy="34450"/>
            </a:xfrm>
            <a:custGeom>
              <a:avLst/>
              <a:gdLst/>
              <a:ahLst/>
              <a:cxnLst/>
              <a:rect l="l" t="t" r="r" b="b"/>
              <a:pathLst>
                <a:path w="383" h="1378" extrusionOk="0">
                  <a:moveTo>
                    <a:pt x="202" y="0"/>
                  </a:moveTo>
                  <a:cubicBezTo>
                    <a:pt x="159" y="0"/>
                    <a:pt x="115" y="29"/>
                    <a:pt x="119" y="80"/>
                  </a:cubicBezTo>
                  <a:cubicBezTo>
                    <a:pt x="149" y="456"/>
                    <a:pt x="115" y="818"/>
                    <a:pt x="28" y="1184"/>
                  </a:cubicBezTo>
                  <a:cubicBezTo>
                    <a:pt x="0" y="1303"/>
                    <a:pt x="103" y="1377"/>
                    <a:pt x="196" y="1377"/>
                  </a:cubicBezTo>
                  <a:cubicBezTo>
                    <a:pt x="258" y="1377"/>
                    <a:pt x="316" y="1344"/>
                    <a:pt x="327" y="1267"/>
                  </a:cubicBezTo>
                  <a:cubicBezTo>
                    <a:pt x="383" y="864"/>
                    <a:pt x="368" y="456"/>
                    <a:pt x="279" y="59"/>
                  </a:cubicBezTo>
                  <a:cubicBezTo>
                    <a:pt x="271" y="19"/>
                    <a:pt x="237" y="0"/>
                    <a:pt x="2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9"/>
            <p:cNvSpPr/>
            <p:nvPr/>
          </p:nvSpPr>
          <p:spPr>
            <a:xfrm>
              <a:off x="-1370575" y="5732725"/>
              <a:ext cx="7525" cy="29175"/>
            </a:xfrm>
            <a:custGeom>
              <a:avLst/>
              <a:gdLst/>
              <a:ahLst/>
              <a:cxnLst/>
              <a:rect l="l" t="t" r="r" b="b"/>
              <a:pathLst>
                <a:path w="301" h="1167" extrusionOk="0">
                  <a:moveTo>
                    <a:pt x="128" y="0"/>
                  </a:moveTo>
                  <a:cubicBezTo>
                    <a:pt x="90" y="0"/>
                    <a:pt x="53" y="26"/>
                    <a:pt x="50" y="79"/>
                  </a:cubicBezTo>
                  <a:cubicBezTo>
                    <a:pt x="35" y="397"/>
                    <a:pt x="1" y="721"/>
                    <a:pt x="28" y="1039"/>
                  </a:cubicBezTo>
                  <a:cubicBezTo>
                    <a:pt x="35" y="1123"/>
                    <a:pt x="101" y="1166"/>
                    <a:pt x="166" y="1166"/>
                  </a:cubicBezTo>
                  <a:cubicBezTo>
                    <a:pt x="229" y="1166"/>
                    <a:pt x="291" y="1125"/>
                    <a:pt x="293" y="1039"/>
                  </a:cubicBezTo>
                  <a:cubicBezTo>
                    <a:pt x="300" y="720"/>
                    <a:pt x="246" y="395"/>
                    <a:pt x="213" y="79"/>
                  </a:cubicBezTo>
                  <a:cubicBezTo>
                    <a:pt x="208" y="27"/>
                    <a:pt x="168" y="0"/>
                    <a:pt x="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9"/>
            <p:cNvSpPr/>
            <p:nvPr/>
          </p:nvSpPr>
          <p:spPr>
            <a:xfrm>
              <a:off x="-1404725" y="6023200"/>
              <a:ext cx="14725" cy="47225"/>
            </a:xfrm>
            <a:custGeom>
              <a:avLst/>
              <a:gdLst/>
              <a:ahLst/>
              <a:cxnLst/>
              <a:rect l="l" t="t" r="r" b="b"/>
              <a:pathLst>
                <a:path w="589" h="1889" extrusionOk="0">
                  <a:moveTo>
                    <a:pt x="304" y="0"/>
                  </a:moveTo>
                  <a:cubicBezTo>
                    <a:pt x="235" y="0"/>
                    <a:pt x="163" y="59"/>
                    <a:pt x="179" y="148"/>
                  </a:cubicBezTo>
                  <a:cubicBezTo>
                    <a:pt x="273" y="694"/>
                    <a:pt x="155" y="1158"/>
                    <a:pt x="28" y="1682"/>
                  </a:cubicBezTo>
                  <a:cubicBezTo>
                    <a:pt x="1" y="1796"/>
                    <a:pt x="102" y="1889"/>
                    <a:pt x="199" y="1889"/>
                  </a:cubicBezTo>
                  <a:cubicBezTo>
                    <a:pt x="248" y="1889"/>
                    <a:pt x="296" y="1865"/>
                    <a:pt x="325" y="1807"/>
                  </a:cubicBezTo>
                  <a:cubicBezTo>
                    <a:pt x="589" y="1285"/>
                    <a:pt x="557" y="636"/>
                    <a:pt x="408" y="85"/>
                  </a:cubicBezTo>
                  <a:cubicBezTo>
                    <a:pt x="392" y="26"/>
                    <a:pt x="348" y="0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9"/>
            <p:cNvSpPr/>
            <p:nvPr/>
          </p:nvSpPr>
          <p:spPr>
            <a:xfrm>
              <a:off x="-1337125" y="6175025"/>
              <a:ext cx="16175" cy="31050"/>
            </a:xfrm>
            <a:custGeom>
              <a:avLst/>
              <a:gdLst/>
              <a:ahLst/>
              <a:cxnLst/>
              <a:rect l="l" t="t" r="r" b="b"/>
              <a:pathLst>
                <a:path w="647" h="1242" extrusionOk="0">
                  <a:moveTo>
                    <a:pt x="116" y="0"/>
                  </a:moveTo>
                  <a:cubicBezTo>
                    <a:pt x="58" y="0"/>
                    <a:pt x="0" y="42"/>
                    <a:pt x="4" y="109"/>
                  </a:cubicBezTo>
                  <a:cubicBezTo>
                    <a:pt x="22" y="439"/>
                    <a:pt x="156" y="891"/>
                    <a:pt x="334" y="1170"/>
                  </a:cubicBezTo>
                  <a:cubicBezTo>
                    <a:pt x="366" y="1219"/>
                    <a:pt x="415" y="1241"/>
                    <a:pt x="464" y="1241"/>
                  </a:cubicBezTo>
                  <a:cubicBezTo>
                    <a:pt x="556" y="1241"/>
                    <a:pt x="646" y="1164"/>
                    <a:pt x="616" y="1053"/>
                  </a:cubicBezTo>
                  <a:cubicBezTo>
                    <a:pt x="565" y="869"/>
                    <a:pt x="468" y="703"/>
                    <a:pt x="396" y="528"/>
                  </a:cubicBezTo>
                  <a:cubicBezTo>
                    <a:pt x="333" y="370"/>
                    <a:pt x="287" y="203"/>
                    <a:pt x="207" y="53"/>
                  </a:cubicBezTo>
                  <a:cubicBezTo>
                    <a:pt x="188" y="17"/>
                    <a:pt x="152" y="0"/>
                    <a:pt x="1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9"/>
            <p:cNvSpPr/>
            <p:nvPr/>
          </p:nvSpPr>
          <p:spPr>
            <a:xfrm>
              <a:off x="-1348975" y="6201025"/>
              <a:ext cx="9525" cy="30250"/>
            </a:xfrm>
            <a:custGeom>
              <a:avLst/>
              <a:gdLst/>
              <a:ahLst/>
              <a:cxnLst/>
              <a:rect l="l" t="t" r="r" b="b"/>
              <a:pathLst>
                <a:path w="381" h="1210" extrusionOk="0">
                  <a:moveTo>
                    <a:pt x="172" y="1"/>
                  </a:moveTo>
                  <a:cubicBezTo>
                    <a:pt x="103" y="1"/>
                    <a:pt x="27" y="62"/>
                    <a:pt x="39" y="152"/>
                  </a:cubicBezTo>
                  <a:cubicBezTo>
                    <a:pt x="84" y="475"/>
                    <a:pt x="12" y="761"/>
                    <a:pt x="2" y="1080"/>
                  </a:cubicBezTo>
                  <a:cubicBezTo>
                    <a:pt x="0" y="1155"/>
                    <a:pt x="75" y="1209"/>
                    <a:pt x="144" y="1209"/>
                  </a:cubicBezTo>
                  <a:cubicBezTo>
                    <a:pt x="185" y="1209"/>
                    <a:pt x="224" y="1190"/>
                    <a:pt x="243" y="1144"/>
                  </a:cubicBezTo>
                  <a:cubicBezTo>
                    <a:pt x="380" y="821"/>
                    <a:pt x="337" y="424"/>
                    <a:pt x="271" y="88"/>
                  </a:cubicBezTo>
                  <a:cubicBezTo>
                    <a:pt x="259" y="27"/>
                    <a:pt x="217" y="1"/>
                    <a:pt x="1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9"/>
            <p:cNvSpPr/>
            <p:nvPr/>
          </p:nvSpPr>
          <p:spPr>
            <a:xfrm>
              <a:off x="-1359725" y="6362275"/>
              <a:ext cx="13200" cy="36975"/>
            </a:xfrm>
            <a:custGeom>
              <a:avLst/>
              <a:gdLst/>
              <a:ahLst/>
              <a:cxnLst/>
              <a:rect l="l" t="t" r="r" b="b"/>
              <a:pathLst>
                <a:path w="528" h="1479" extrusionOk="0">
                  <a:moveTo>
                    <a:pt x="168" y="1"/>
                  </a:moveTo>
                  <a:cubicBezTo>
                    <a:pt x="115" y="1"/>
                    <a:pt x="59" y="36"/>
                    <a:pt x="52" y="102"/>
                  </a:cubicBezTo>
                  <a:cubicBezTo>
                    <a:pt x="1" y="503"/>
                    <a:pt x="4" y="1065"/>
                    <a:pt x="242" y="1413"/>
                  </a:cubicBezTo>
                  <a:cubicBezTo>
                    <a:pt x="273" y="1459"/>
                    <a:pt x="319" y="1479"/>
                    <a:pt x="364" y="1479"/>
                  </a:cubicBezTo>
                  <a:cubicBezTo>
                    <a:pt x="448" y="1479"/>
                    <a:pt x="528" y="1409"/>
                    <a:pt x="502" y="1304"/>
                  </a:cubicBezTo>
                  <a:cubicBezTo>
                    <a:pt x="456" y="1111"/>
                    <a:pt x="356" y="937"/>
                    <a:pt x="311" y="743"/>
                  </a:cubicBezTo>
                  <a:cubicBezTo>
                    <a:pt x="264" y="532"/>
                    <a:pt x="249" y="316"/>
                    <a:pt x="263" y="102"/>
                  </a:cubicBezTo>
                  <a:cubicBezTo>
                    <a:pt x="266" y="34"/>
                    <a:pt x="219" y="1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9"/>
            <p:cNvSpPr/>
            <p:nvPr/>
          </p:nvSpPr>
          <p:spPr>
            <a:xfrm>
              <a:off x="-1806350" y="6152750"/>
              <a:ext cx="19525" cy="39400"/>
            </a:xfrm>
            <a:custGeom>
              <a:avLst/>
              <a:gdLst/>
              <a:ahLst/>
              <a:cxnLst/>
              <a:rect l="l" t="t" r="r" b="b"/>
              <a:pathLst>
                <a:path w="781" h="1576" extrusionOk="0">
                  <a:moveTo>
                    <a:pt x="593" y="1"/>
                  </a:moveTo>
                  <a:cubicBezTo>
                    <a:pt x="542" y="1"/>
                    <a:pt x="491" y="28"/>
                    <a:pt x="483" y="82"/>
                  </a:cubicBezTo>
                  <a:cubicBezTo>
                    <a:pt x="448" y="317"/>
                    <a:pt x="432" y="546"/>
                    <a:pt x="350" y="771"/>
                  </a:cubicBezTo>
                  <a:cubicBezTo>
                    <a:pt x="267" y="995"/>
                    <a:pt x="128" y="1184"/>
                    <a:pt x="41" y="1404"/>
                  </a:cubicBezTo>
                  <a:cubicBezTo>
                    <a:pt x="1" y="1507"/>
                    <a:pt x="91" y="1576"/>
                    <a:pt x="181" y="1576"/>
                  </a:cubicBezTo>
                  <a:cubicBezTo>
                    <a:pt x="217" y="1576"/>
                    <a:pt x="252" y="1565"/>
                    <a:pt x="279" y="1541"/>
                  </a:cubicBezTo>
                  <a:cubicBezTo>
                    <a:pt x="642" y="1227"/>
                    <a:pt x="781" y="540"/>
                    <a:pt x="704" y="82"/>
                  </a:cubicBezTo>
                  <a:cubicBezTo>
                    <a:pt x="695" y="28"/>
                    <a:pt x="644" y="1"/>
                    <a:pt x="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9"/>
            <p:cNvSpPr/>
            <p:nvPr/>
          </p:nvSpPr>
          <p:spPr>
            <a:xfrm>
              <a:off x="-1791100" y="6183675"/>
              <a:ext cx="12650" cy="36425"/>
            </a:xfrm>
            <a:custGeom>
              <a:avLst/>
              <a:gdLst/>
              <a:ahLst/>
              <a:cxnLst/>
              <a:rect l="l" t="t" r="r" b="b"/>
              <a:pathLst>
                <a:path w="506" h="1457" extrusionOk="0">
                  <a:moveTo>
                    <a:pt x="392" y="0"/>
                  </a:moveTo>
                  <a:cubicBezTo>
                    <a:pt x="334" y="0"/>
                    <a:pt x="272" y="39"/>
                    <a:pt x="265" y="114"/>
                  </a:cubicBezTo>
                  <a:cubicBezTo>
                    <a:pt x="234" y="509"/>
                    <a:pt x="156" y="898"/>
                    <a:pt x="35" y="1277"/>
                  </a:cubicBezTo>
                  <a:cubicBezTo>
                    <a:pt x="0" y="1385"/>
                    <a:pt x="92" y="1457"/>
                    <a:pt x="181" y="1457"/>
                  </a:cubicBezTo>
                  <a:cubicBezTo>
                    <a:pt x="239" y="1457"/>
                    <a:pt x="295" y="1426"/>
                    <a:pt x="314" y="1353"/>
                  </a:cubicBezTo>
                  <a:cubicBezTo>
                    <a:pt x="424" y="949"/>
                    <a:pt x="486" y="533"/>
                    <a:pt x="501" y="114"/>
                  </a:cubicBezTo>
                  <a:cubicBezTo>
                    <a:pt x="505" y="38"/>
                    <a:pt x="450" y="0"/>
                    <a:pt x="3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9"/>
            <p:cNvSpPr/>
            <p:nvPr/>
          </p:nvSpPr>
          <p:spPr>
            <a:xfrm>
              <a:off x="-1577650" y="6050150"/>
              <a:ext cx="11750" cy="36925"/>
            </a:xfrm>
            <a:custGeom>
              <a:avLst/>
              <a:gdLst/>
              <a:ahLst/>
              <a:cxnLst/>
              <a:rect l="l" t="t" r="r" b="b"/>
              <a:pathLst>
                <a:path w="470" h="1477" extrusionOk="0">
                  <a:moveTo>
                    <a:pt x="363" y="1"/>
                  </a:moveTo>
                  <a:cubicBezTo>
                    <a:pt x="334" y="1"/>
                    <a:pt x="305" y="15"/>
                    <a:pt x="287" y="45"/>
                  </a:cubicBezTo>
                  <a:cubicBezTo>
                    <a:pt x="179" y="231"/>
                    <a:pt x="143" y="461"/>
                    <a:pt x="94" y="668"/>
                  </a:cubicBezTo>
                  <a:cubicBezTo>
                    <a:pt x="38" y="885"/>
                    <a:pt x="8" y="1106"/>
                    <a:pt x="1" y="1329"/>
                  </a:cubicBezTo>
                  <a:cubicBezTo>
                    <a:pt x="0" y="1422"/>
                    <a:pt x="83" y="1477"/>
                    <a:pt x="162" y="1477"/>
                  </a:cubicBezTo>
                  <a:cubicBezTo>
                    <a:pt x="223" y="1477"/>
                    <a:pt x="281" y="1444"/>
                    <a:pt x="296" y="1370"/>
                  </a:cubicBezTo>
                  <a:cubicBezTo>
                    <a:pt x="335" y="1165"/>
                    <a:pt x="357" y="958"/>
                    <a:pt x="378" y="752"/>
                  </a:cubicBezTo>
                  <a:cubicBezTo>
                    <a:pt x="401" y="535"/>
                    <a:pt x="469" y="312"/>
                    <a:pt x="460" y="93"/>
                  </a:cubicBezTo>
                  <a:cubicBezTo>
                    <a:pt x="458" y="37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9"/>
            <p:cNvSpPr/>
            <p:nvPr/>
          </p:nvSpPr>
          <p:spPr>
            <a:xfrm>
              <a:off x="-1566875" y="6075600"/>
              <a:ext cx="8900" cy="27725"/>
            </a:xfrm>
            <a:custGeom>
              <a:avLst/>
              <a:gdLst/>
              <a:ahLst/>
              <a:cxnLst/>
              <a:rect l="l" t="t" r="r" b="b"/>
              <a:pathLst>
                <a:path w="356" h="1109" extrusionOk="0">
                  <a:moveTo>
                    <a:pt x="250" y="1"/>
                  </a:moveTo>
                  <a:cubicBezTo>
                    <a:pt x="218" y="1"/>
                    <a:pt x="187" y="21"/>
                    <a:pt x="188" y="63"/>
                  </a:cubicBezTo>
                  <a:cubicBezTo>
                    <a:pt x="195" y="358"/>
                    <a:pt x="107" y="677"/>
                    <a:pt x="28" y="958"/>
                  </a:cubicBezTo>
                  <a:cubicBezTo>
                    <a:pt x="1" y="1049"/>
                    <a:pt x="76" y="1108"/>
                    <a:pt x="149" y="1108"/>
                  </a:cubicBezTo>
                  <a:cubicBezTo>
                    <a:pt x="198" y="1108"/>
                    <a:pt x="246" y="1082"/>
                    <a:pt x="263" y="1022"/>
                  </a:cubicBezTo>
                  <a:cubicBezTo>
                    <a:pt x="356" y="690"/>
                    <a:pt x="339" y="403"/>
                    <a:pt x="318" y="63"/>
                  </a:cubicBezTo>
                  <a:cubicBezTo>
                    <a:pt x="316" y="22"/>
                    <a:pt x="282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9"/>
            <p:cNvSpPr/>
            <p:nvPr/>
          </p:nvSpPr>
          <p:spPr>
            <a:xfrm>
              <a:off x="-1600000" y="6064700"/>
              <a:ext cx="12025" cy="24575"/>
            </a:xfrm>
            <a:custGeom>
              <a:avLst/>
              <a:gdLst/>
              <a:ahLst/>
              <a:cxnLst/>
              <a:rect l="l" t="t" r="r" b="b"/>
              <a:pathLst>
                <a:path w="481" h="983" extrusionOk="0">
                  <a:moveTo>
                    <a:pt x="362" y="1"/>
                  </a:moveTo>
                  <a:cubicBezTo>
                    <a:pt x="323" y="1"/>
                    <a:pt x="284" y="22"/>
                    <a:pt x="268" y="73"/>
                  </a:cubicBezTo>
                  <a:cubicBezTo>
                    <a:pt x="187" y="315"/>
                    <a:pt x="91" y="550"/>
                    <a:pt x="28" y="800"/>
                  </a:cubicBezTo>
                  <a:cubicBezTo>
                    <a:pt x="1" y="910"/>
                    <a:pt x="91" y="983"/>
                    <a:pt x="178" y="983"/>
                  </a:cubicBezTo>
                  <a:cubicBezTo>
                    <a:pt x="236" y="983"/>
                    <a:pt x="293" y="951"/>
                    <a:pt x="313" y="878"/>
                  </a:cubicBezTo>
                  <a:cubicBezTo>
                    <a:pt x="382" y="629"/>
                    <a:pt x="413" y="378"/>
                    <a:pt x="464" y="126"/>
                  </a:cubicBezTo>
                  <a:cubicBezTo>
                    <a:pt x="480" y="50"/>
                    <a:pt x="421" y="1"/>
                    <a:pt x="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9"/>
            <p:cNvSpPr/>
            <p:nvPr/>
          </p:nvSpPr>
          <p:spPr>
            <a:xfrm>
              <a:off x="-1686700" y="5886975"/>
              <a:ext cx="16650" cy="37475"/>
            </a:xfrm>
            <a:custGeom>
              <a:avLst/>
              <a:gdLst/>
              <a:ahLst/>
              <a:cxnLst/>
              <a:rect l="l" t="t" r="r" b="b"/>
              <a:pathLst>
                <a:path w="666" h="1499" extrusionOk="0">
                  <a:moveTo>
                    <a:pt x="540" y="0"/>
                  </a:moveTo>
                  <a:cubicBezTo>
                    <a:pt x="475" y="0"/>
                    <a:pt x="406" y="43"/>
                    <a:pt x="397" y="126"/>
                  </a:cubicBezTo>
                  <a:cubicBezTo>
                    <a:pt x="354" y="564"/>
                    <a:pt x="189" y="916"/>
                    <a:pt x="40" y="1323"/>
                  </a:cubicBezTo>
                  <a:cubicBezTo>
                    <a:pt x="1" y="1428"/>
                    <a:pt x="88" y="1498"/>
                    <a:pt x="177" y="1498"/>
                  </a:cubicBezTo>
                  <a:cubicBezTo>
                    <a:pt x="225" y="1498"/>
                    <a:pt x="273" y="1478"/>
                    <a:pt x="303" y="1434"/>
                  </a:cubicBezTo>
                  <a:cubicBezTo>
                    <a:pt x="553" y="1065"/>
                    <a:pt x="635" y="563"/>
                    <a:pt x="661" y="127"/>
                  </a:cubicBezTo>
                  <a:cubicBezTo>
                    <a:pt x="665" y="42"/>
                    <a:pt x="604" y="0"/>
                    <a:pt x="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9"/>
            <p:cNvSpPr/>
            <p:nvPr/>
          </p:nvSpPr>
          <p:spPr>
            <a:xfrm>
              <a:off x="-1673000" y="5906600"/>
              <a:ext cx="12825" cy="27625"/>
            </a:xfrm>
            <a:custGeom>
              <a:avLst/>
              <a:gdLst/>
              <a:ahLst/>
              <a:cxnLst/>
              <a:rect l="l" t="t" r="r" b="b"/>
              <a:pathLst>
                <a:path w="513" h="1105" extrusionOk="0">
                  <a:moveTo>
                    <a:pt x="374" y="1"/>
                  </a:moveTo>
                  <a:cubicBezTo>
                    <a:pt x="329" y="1"/>
                    <a:pt x="283" y="26"/>
                    <a:pt x="265" y="83"/>
                  </a:cubicBezTo>
                  <a:cubicBezTo>
                    <a:pt x="174" y="367"/>
                    <a:pt x="59" y="653"/>
                    <a:pt x="14" y="948"/>
                  </a:cubicBezTo>
                  <a:cubicBezTo>
                    <a:pt x="1" y="1029"/>
                    <a:pt x="78" y="1104"/>
                    <a:pt x="147" y="1104"/>
                  </a:cubicBezTo>
                  <a:cubicBezTo>
                    <a:pt x="182" y="1104"/>
                    <a:pt x="215" y="1086"/>
                    <a:pt x="234" y="1041"/>
                  </a:cubicBezTo>
                  <a:cubicBezTo>
                    <a:pt x="355" y="755"/>
                    <a:pt x="413" y="445"/>
                    <a:pt x="490" y="144"/>
                  </a:cubicBezTo>
                  <a:cubicBezTo>
                    <a:pt x="512" y="57"/>
                    <a:pt x="443" y="1"/>
                    <a:pt x="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9"/>
            <p:cNvSpPr/>
            <p:nvPr/>
          </p:nvSpPr>
          <p:spPr>
            <a:xfrm>
              <a:off x="-1513650" y="6311175"/>
              <a:ext cx="11425" cy="37550"/>
            </a:xfrm>
            <a:custGeom>
              <a:avLst/>
              <a:gdLst/>
              <a:ahLst/>
              <a:cxnLst/>
              <a:rect l="l" t="t" r="r" b="b"/>
              <a:pathLst>
                <a:path w="457" h="1502" extrusionOk="0">
                  <a:moveTo>
                    <a:pt x="173" y="0"/>
                  </a:moveTo>
                  <a:cubicBezTo>
                    <a:pt x="101" y="0"/>
                    <a:pt x="30" y="47"/>
                    <a:pt x="37" y="135"/>
                  </a:cubicBezTo>
                  <a:cubicBezTo>
                    <a:pt x="72" y="544"/>
                    <a:pt x="31" y="942"/>
                    <a:pt x="6" y="1349"/>
                  </a:cubicBezTo>
                  <a:cubicBezTo>
                    <a:pt x="0" y="1450"/>
                    <a:pt x="77" y="1501"/>
                    <a:pt x="157" y="1501"/>
                  </a:cubicBezTo>
                  <a:cubicBezTo>
                    <a:pt x="224" y="1501"/>
                    <a:pt x="293" y="1465"/>
                    <a:pt x="317" y="1391"/>
                  </a:cubicBezTo>
                  <a:cubicBezTo>
                    <a:pt x="456" y="970"/>
                    <a:pt x="422" y="520"/>
                    <a:pt x="310" y="98"/>
                  </a:cubicBezTo>
                  <a:cubicBezTo>
                    <a:pt x="292" y="32"/>
                    <a:pt x="232" y="0"/>
                    <a:pt x="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9"/>
            <p:cNvSpPr/>
            <p:nvPr/>
          </p:nvSpPr>
          <p:spPr>
            <a:xfrm>
              <a:off x="-1530900" y="6287350"/>
              <a:ext cx="11425" cy="31400"/>
            </a:xfrm>
            <a:custGeom>
              <a:avLst/>
              <a:gdLst/>
              <a:ahLst/>
              <a:cxnLst/>
              <a:rect l="l" t="t" r="r" b="b"/>
              <a:pathLst>
                <a:path w="457" h="1256" extrusionOk="0">
                  <a:moveTo>
                    <a:pt x="363" y="0"/>
                  </a:moveTo>
                  <a:cubicBezTo>
                    <a:pt x="321" y="0"/>
                    <a:pt x="277" y="23"/>
                    <a:pt x="260" y="68"/>
                  </a:cubicBezTo>
                  <a:cubicBezTo>
                    <a:pt x="138" y="391"/>
                    <a:pt x="73" y="768"/>
                    <a:pt x="15" y="1109"/>
                  </a:cubicBezTo>
                  <a:cubicBezTo>
                    <a:pt x="1" y="1197"/>
                    <a:pt x="71" y="1256"/>
                    <a:pt x="138" y="1256"/>
                  </a:cubicBezTo>
                  <a:cubicBezTo>
                    <a:pt x="182" y="1256"/>
                    <a:pt x="224" y="1231"/>
                    <a:pt x="239" y="1172"/>
                  </a:cubicBezTo>
                  <a:cubicBezTo>
                    <a:pt x="331" y="828"/>
                    <a:pt x="430" y="451"/>
                    <a:pt x="452" y="94"/>
                  </a:cubicBezTo>
                  <a:cubicBezTo>
                    <a:pt x="457" y="31"/>
                    <a:pt x="412" y="0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1" name="Google Shape;1971;p59"/>
          <p:cNvSpPr txBox="1">
            <a:spLocks noGrp="1"/>
          </p:cNvSpPr>
          <p:nvPr>
            <p:ph type="title"/>
          </p:nvPr>
        </p:nvSpPr>
        <p:spPr>
          <a:xfrm>
            <a:off x="2471271" y="1641692"/>
            <a:ext cx="4423003" cy="2895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Problématique et </a:t>
            </a:r>
            <a:r>
              <a:rPr lang="fr-FR" dirty="0" smtClean="0"/>
              <a:t>l’étude </a:t>
            </a:r>
            <a:r>
              <a:rPr lang="fr-FR" dirty="0"/>
              <a:t>de l’existant</a:t>
            </a:r>
            <a:br>
              <a:rPr lang="fr-FR" dirty="0"/>
            </a:br>
            <a:endParaRPr dirty="0"/>
          </a:p>
        </p:txBody>
      </p:sp>
      <p:sp>
        <p:nvSpPr>
          <p:cNvPr id="1972" name="Google Shape;1972;p59"/>
          <p:cNvSpPr txBox="1">
            <a:spLocks noGrp="1"/>
          </p:cNvSpPr>
          <p:nvPr>
            <p:ph type="title" idx="2"/>
          </p:nvPr>
        </p:nvSpPr>
        <p:spPr>
          <a:xfrm>
            <a:off x="3266042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1974" name="Google Shape;1974;p59"/>
          <p:cNvGrpSpPr/>
          <p:nvPr/>
        </p:nvGrpSpPr>
        <p:grpSpPr>
          <a:xfrm>
            <a:off x="944058" y="2758529"/>
            <a:ext cx="1149771" cy="2484859"/>
            <a:chOff x="-4707075" y="-435475"/>
            <a:chExt cx="657200" cy="1420325"/>
          </a:xfrm>
        </p:grpSpPr>
        <p:sp>
          <p:nvSpPr>
            <p:cNvPr id="1975" name="Google Shape;1975;p59"/>
            <p:cNvSpPr/>
            <p:nvPr/>
          </p:nvSpPr>
          <p:spPr>
            <a:xfrm>
              <a:off x="-4339500" y="-336625"/>
              <a:ext cx="179725" cy="942650"/>
            </a:xfrm>
            <a:custGeom>
              <a:avLst/>
              <a:gdLst/>
              <a:ahLst/>
              <a:cxnLst/>
              <a:rect l="l" t="t" r="r" b="b"/>
              <a:pathLst>
                <a:path w="7189" h="37706" extrusionOk="0">
                  <a:moveTo>
                    <a:pt x="6873" y="1"/>
                  </a:moveTo>
                  <a:cubicBezTo>
                    <a:pt x="6801" y="1"/>
                    <a:pt x="6730" y="26"/>
                    <a:pt x="6679" y="83"/>
                  </a:cubicBezTo>
                  <a:cubicBezTo>
                    <a:pt x="4789" y="2178"/>
                    <a:pt x="3786" y="4786"/>
                    <a:pt x="3090" y="7493"/>
                  </a:cubicBezTo>
                  <a:cubicBezTo>
                    <a:pt x="2255" y="10748"/>
                    <a:pt x="1643" y="14079"/>
                    <a:pt x="1158" y="17407"/>
                  </a:cubicBezTo>
                  <a:cubicBezTo>
                    <a:pt x="187" y="24016"/>
                    <a:pt x="0" y="30713"/>
                    <a:pt x="1377" y="37279"/>
                  </a:cubicBezTo>
                  <a:cubicBezTo>
                    <a:pt x="1369" y="37290"/>
                    <a:pt x="1363" y="37300"/>
                    <a:pt x="1359" y="37312"/>
                  </a:cubicBezTo>
                  <a:cubicBezTo>
                    <a:pt x="1243" y="37516"/>
                    <a:pt x="1424" y="37706"/>
                    <a:pt x="1603" y="37706"/>
                  </a:cubicBezTo>
                  <a:cubicBezTo>
                    <a:pt x="1683" y="37706"/>
                    <a:pt x="1762" y="37669"/>
                    <a:pt x="1815" y="37578"/>
                  </a:cubicBezTo>
                  <a:cubicBezTo>
                    <a:pt x="3212" y="35166"/>
                    <a:pt x="3463" y="31992"/>
                    <a:pt x="3842" y="29276"/>
                  </a:cubicBezTo>
                  <a:cubicBezTo>
                    <a:pt x="4280" y="26144"/>
                    <a:pt x="4630" y="23003"/>
                    <a:pt x="5000" y="19862"/>
                  </a:cubicBezTo>
                  <a:cubicBezTo>
                    <a:pt x="5756" y="13338"/>
                    <a:pt x="6478" y="6812"/>
                    <a:pt x="7170" y="283"/>
                  </a:cubicBezTo>
                  <a:cubicBezTo>
                    <a:pt x="7188" y="115"/>
                    <a:pt x="7028" y="1"/>
                    <a:pt x="6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9"/>
            <p:cNvSpPr/>
            <p:nvPr/>
          </p:nvSpPr>
          <p:spPr>
            <a:xfrm>
              <a:off x="-4310700" y="-120700"/>
              <a:ext cx="93875" cy="677725"/>
            </a:xfrm>
            <a:custGeom>
              <a:avLst/>
              <a:gdLst/>
              <a:ahLst/>
              <a:cxnLst/>
              <a:rect l="l" t="t" r="r" b="b"/>
              <a:pathLst>
                <a:path w="3755" h="27109" extrusionOk="0">
                  <a:moveTo>
                    <a:pt x="3689" y="1"/>
                  </a:moveTo>
                  <a:cubicBezTo>
                    <a:pt x="3663" y="1"/>
                    <a:pt x="3638" y="14"/>
                    <a:pt x="3632" y="43"/>
                  </a:cubicBezTo>
                  <a:cubicBezTo>
                    <a:pt x="2978" y="3657"/>
                    <a:pt x="2495" y="7310"/>
                    <a:pt x="2045" y="10960"/>
                  </a:cubicBezTo>
                  <a:cubicBezTo>
                    <a:pt x="2055" y="8796"/>
                    <a:pt x="1967" y="6624"/>
                    <a:pt x="1914" y="4468"/>
                  </a:cubicBezTo>
                  <a:cubicBezTo>
                    <a:pt x="1914" y="4428"/>
                    <a:pt x="1883" y="4409"/>
                    <a:pt x="1852" y="4409"/>
                  </a:cubicBezTo>
                  <a:cubicBezTo>
                    <a:pt x="1822" y="4409"/>
                    <a:pt x="1791" y="4428"/>
                    <a:pt x="1790" y="4468"/>
                  </a:cubicBezTo>
                  <a:cubicBezTo>
                    <a:pt x="1756" y="7281"/>
                    <a:pt x="1660" y="10120"/>
                    <a:pt x="1804" y="12931"/>
                  </a:cubicBezTo>
                  <a:cubicBezTo>
                    <a:pt x="1787" y="13058"/>
                    <a:pt x="1772" y="13185"/>
                    <a:pt x="1756" y="13312"/>
                  </a:cubicBezTo>
                  <a:cubicBezTo>
                    <a:pt x="1325" y="16896"/>
                    <a:pt x="841" y="20498"/>
                    <a:pt x="551" y="24105"/>
                  </a:cubicBezTo>
                  <a:cubicBezTo>
                    <a:pt x="286" y="20971"/>
                    <a:pt x="243" y="17838"/>
                    <a:pt x="355" y="14695"/>
                  </a:cubicBezTo>
                  <a:cubicBezTo>
                    <a:pt x="356" y="14673"/>
                    <a:pt x="340" y="14662"/>
                    <a:pt x="323" y="14662"/>
                  </a:cubicBezTo>
                  <a:cubicBezTo>
                    <a:pt x="305" y="14662"/>
                    <a:pt x="287" y="14673"/>
                    <a:pt x="285" y="14695"/>
                  </a:cubicBezTo>
                  <a:cubicBezTo>
                    <a:pt x="0" y="17986"/>
                    <a:pt x="104" y="21290"/>
                    <a:pt x="497" y="24567"/>
                  </a:cubicBezTo>
                  <a:cubicBezTo>
                    <a:pt x="499" y="24579"/>
                    <a:pt x="505" y="24590"/>
                    <a:pt x="514" y="24597"/>
                  </a:cubicBezTo>
                  <a:cubicBezTo>
                    <a:pt x="452" y="25416"/>
                    <a:pt x="397" y="26236"/>
                    <a:pt x="361" y="27054"/>
                  </a:cubicBezTo>
                  <a:cubicBezTo>
                    <a:pt x="359" y="27089"/>
                    <a:pt x="390" y="27109"/>
                    <a:pt x="419" y="27109"/>
                  </a:cubicBezTo>
                  <a:cubicBezTo>
                    <a:pt x="442" y="27109"/>
                    <a:pt x="463" y="27096"/>
                    <a:pt x="467" y="27069"/>
                  </a:cubicBezTo>
                  <a:cubicBezTo>
                    <a:pt x="732" y="25423"/>
                    <a:pt x="949" y="23770"/>
                    <a:pt x="1148" y="22113"/>
                  </a:cubicBezTo>
                  <a:cubicBezTo>
                    <a:pt x="1730" y="20319"/>
                    <a:pt x="2145" y="18405"/>
                    <a:pt x="2347" y="16548"/>
                  </a:cubicBezTo>
                  <a:cubicBezTo>
                    <a:pt x="2353" y="16502"/>
                    <a:pt x="2314" y="16477"/>
                    <a:pt x="2275" y="16477"/>
                  </a:cubicBezTo>
                  <a:cubicBezTo>
                    <a:pt x="2244" y="16477"/>
                    <a:pt x="2213" y="16493"/>
                    <a:pt x="2205" y="16528"/>
                  </a:cubicBezTo>
                  <a:cubicBezTo>
                    <a:pt x="1922" y="17784"/>
                    <a:pt x="1639" y="19042"/>
                    <a:pt x="1358" y="20302"/>
                  </a:cubicBezTo>
                  <a:cubicBezTo>
                    <a:pt x="1603" y="18123"/>
                    <a:pt x="1831" y="15943"/>
                    <a:pt x="2095" y="13770"/>
                  </a:cubicBezTo>
                  <a:cubicBezTo>
                    <a:pt x="2652" y="9203"/>
                    <a:pt x="3296" y="4639"/>
                    <a:pt x="3751" y="59"/>
                  </a:cubicBezTo>
                  <a:cubicBezTo>
                    <a:pt x="3755" y="22"/>
                    <a:pt x="3721" y="1"/>
                    <a:pt x="3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9"/>
            <p:cNvSpPr/>
            <p:nvPr/>
          </p:nvSpPr>
          <p:spPr>
            <a:xfrm>
              <a:off x="-4213200" y="-245925"/>
              <a:ext cx="22200" cy="81575"/>
            </a:xfrm>
            <a:custGeom>
              <a:avLst/>
              <a:gdLst/>
              <a:ahLst/>
              <a:cxnLst/>
              <a:rect l="l" t="t" r="r" b="b"/>
              <a:pathLst>
                <a:path w="888" h="3263" extrusionOk="0">
                  <a:moveTo>
                    <a:pt x="842" y="1"/>
                  </a:moveTo>
                  <a:cubicBezTo>
                    <a:pt x="831" y="1"/>
                    <a:pt x="820" y="6"/>
                    <a:pt x="814" y="19"/>
                  </a:cubicBezTo>
                  <a:cubicBezTo>
                    <a:pt x="370" y="1016"/>
                    <a:pt x="142" y="2149"/>
                    <a:pt x="3" y="3228"/>
                  </a:cubicBezTo>
                  <a:cubicBezTo>
                    <a:pt x="1" y="3250"/>
                    <a:pt x="21" y="3262"/>
                    <a:pt x="41" y="3262"/>
                  </a:cubicBezTo>
                  <a:cubicBezTo>
                    <a:pt x="57" y="3262"/>
                    <a:pt x="72" y="3254"/>
                    <a:pt x="75" y="3237"/>
                  </a:cubicBezTo>
                  <a:cubicBezTo>
                    <a:pt x="286" y="2152"/>
                    <a:pt x="609" y="1116"/>
                    <a:pt x="882" y="48"/>
                  </a:cubicBezTo>
                  <a:cubicBezTo>
                    <a:pt x="888" y="22"/>
                    <a:pt x="864" y="1"/>
                    <a:pt x="8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9"/>
            <p:cNvSpPr/>
            <p:nvPr/>
          </p:nvSpPr>
          <p:spPr>
            <a:xfrm>
              <a:off x="-4453400" y="-435475"/>
              <a:ext cx="129450" cy="994000"/>
            </a:xfrm>
            <a:custGeom>
              <a:avLst/>
              <a:gdLst/>
              <a:ahLst/>
              <a:cxnLst/>
              <a:rect l="l" t="t" r="r" b="b"/>
              <a:pathLst>
                <a:path w="5178" h="39760" extrusionOk="0">
                  <a:moveTo>
                    <a:pt x="3768" y="1"/>
                  </a:moveTo>
                  <a:cubicBezTo>
                    <a:pt x="3692" y="1"/>
                    <a:pt x="3620" y="35"/>
                    <a:pt x="3576" y="119"/>
                  </a:cubicBezTo>
                  <a:cubicBezTo>
                    <a:pt x="2112" y="2935"/>
                    <a:pt x="1632" y="6105"/>
                    <a:pt x="1165" y="9213"/>
                  </a:cubicBezTo>
                  <a:cubicBezTo>
                    <a:pt x="649" y="12656"/>
                    <a:pt x="305" y="16127"/>
                    <a:pt x="198" y="19612"/>
                  </a:cubicBezTo>
                  <a:cubicBezTo>
                    <a:pt x="1" y="26255"/>
                    <a:pt x="583" y="33191"/>
                    <a:pt x="2835" y="39493"/>
                  </a:cubicBezTo>
                  <a:cubicBezTo>
                    <a:pt x="2840" y="39629"/>
                    <a:pt x="2940" y="39760"/>
                    <a:pt x="3076" y="39760"/>
                  </a:cubicBezTo>
                  <a:cubicBezTo>
                    <a:pt x="3117" y="39760"/>
                    <a:pt x="3162" y="39748"/>
                    <a:pt x="3208" y="39720"/>
                  </a:cubicBezTo>
                  <a:cubicBezTo>
                    <a:pt x="4179" y="39120"/>
                    <a:pt x="4324" y="37752"/>
                    <a:pt x="4540" y="36730"/>
                  </a:cubicBezTo>
                  <a:cubicBezTo>
                    <a:pt x="4873" y="35133"/>
                    <a:pt x="5026" y="33505"/>
                    <a:pt x="5072" y="31877"/>
                  </a:cubicBezTo>
                  <a:cubicBezTo>
                    <a:pt x="5177" y="28302"/>
                    <a:pt x="4821" y="24722"/>
                    <a:pt x="4665" y="21155"/>
                  </a:cubicBezTo>
                  <a:cubicBezTo>
                    <a:pt x="4498" y="17477"/>
                    <a:pt x="4414" y="13800"/>
                    <a:pt x="4412" y="10123"/>
                  </a:cubicBezTo>
                  <a:cubicBezTo>
                    <a:pt x="4408" y="8360"/>
                    <a:pt x="4427" y="6596"/>
                    <a:pt x="4460" y="4836"/>
                  </a:cubicBezTo>
                  <a:cubicBezTo>
                    <a:pt x="4489" y="3263"/>
                    <a:pt x="4517" y="1717"/>
                    <a:pt x="4049" y="201"/>
                  </a:cubicBezTo>
                  <a:cubicBezTo>
                    <a:pt x="4011" y="85"/>
                    <a:pt x="3886" y="1"/>
                    <a:pt x="3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9"/>
            <p:cNvSpPr/>
            <p:nvPr/>
          </p:nvSpPr>
          <p:spPr>
            <a:xfrm>
              <a:off x="-4428600" y="-377400"/>
              <a:ext cx="84450" cy="890025"/>
            </a:xfrm>
            <a:custGeom>
              <a:avLst/>
              <a:gdLst/>
              <a:ahLst/>
              <a:cxnLst/>
              <a:rect l="l" t="t" r="r" b="b"/>
              <a:pathLst>
                <a:path w="3378" h="35601" extrusionOk="0">
                  <a:moveTo>
                    <a:pt x="2748" y="1"/>
                  </a:moveTo>
                  <a:cubicBezTo>
                    <a:pt x="2725" y="1"/>
                    <a:pt x="2701" y="16"/>
                    <a:pt x="2698" y="44"/>
                  </a:cubicBezTo>
                  <a:cubicBezTo>
                    <a:pt x="2192" y="4020"/>
                    <a:pt x="1837" y="8030"/>
                    <a:pt x="1629" y="12053"/>
                  </a:cubicBezTo>
                  <a:cubicBezTo>
                    <a:pt x="1420" y="10070"/>
                    <a:pt x="1288" y="8093"/>
                    <a:pt x="1369" y="6070"/>
                  </a:cubicBezTo>
                  <a:cubicBezTo>
                    <a:pt x="1369" y="6058"/>
                    <a:pt x="1360" y="6052"/>
                    <a:pt x="1351" y="6052"/>
                  </a:cubicBezTo>
                  <a:cubicBezTo>
                    <a:pt x="1341" y="6052"/>
                    <a:pt x="1332" y="6058"/>
                    <a:pt x="1331" y="6070"/>
                  </a:cubicBezTo>
                  <a:cubicBezTo>
                    <a:pt x="1159" y="8497"/>
                    <a:pt x="1165" y="11005"/>
                    <a:pt x="1569" y="13425"/>
                  </a:cubicBezTo>
                  <a:cubicBezTo>
                    <a:pt x="1331" y="19008"/>
                    <a:pt x="1384" y="24611"/>
                    <a:pt x="1783" y="30174"/>
                  </a:cubicBezTo>
                  <a:cubicBezTo>
                    <a:pt x="796" y="26156"/>
                    <a:pt x="252" y="22085"/>
                    <a:pt x="216" y="17932"/>
                  </a:cubicBezTo>
                  <a:cubicBezTo>
                    <a:pt x="216" y="17898"/>
                    <a:pt x="190" y="17881"/>
                    <a:pt x="164" y="17881"/>
                  </a:cubicBezTo>
                  <a:cubicBezTo>
                    <a:pt x="138" y="17881"/>
                    <a:pt x="111" y="17898"/>
                    <a:pt x="110" y="17932"/>
                  </a:cubicBezTo>
                  <a:cubicBezTo>
                    <a:pt x="1" y="22500"/>
                    <a:pt x="573" y="27086"/>
                    <a:pt x="1872" y="31470"/>
                  </a:cubicBezTo>
                  <a:cubicBezTo>
                    <a:pt x="1875" y="31476"/>
                    <a:pt x="1881" y="31477"/>
                    <a:pt x="1882" y="31483"/>
                  </a:cubicBezTo>
                  <a:cubicBezTo>
                    <a:pt x="1993" y="32839"/>
                    <a:pt x="2123" y="34193"/>
                    <a:pt x="2274" y="35543"/>
                  </a:cubicBezTo>
                  <a:cubicBezTo>
                    <a:pt x="2278" y="35581"/>
                    <a:pt x="2310" y="35601"/>
                    <a:pt x="2340" y="35601"/>
                  </a:cubicBezTo>
                  <a:cubicBezTo>
                    <a:pt x="2369" y="35601"/>
                    <a:pt x="2396" y="35582"/>
                    <a:pt x="2394" y="35543"/>
                  </a:cubicBezTo>
                  <a:cubicBezTo>
                    <a:pt x="2349" y="34739"/>
                    <a:pt x="2316" y="33937"/>
                    <a:pt x="2277" y="33134"/>
                  </a:cubicBezTo>
                  <a:cubicBezTo>
                    <a:pt x="2289" y="33117"/>
                    <a:pt x="2298" y="33099"/>
                    <a:pt x="2303" y="33080"/>
                  </a:cubicBezTo>
                  <a:cubicBezTo>
                    <a:pt x="3007" y="30064"/>
                    <a:pt x="3377" y="26772"/>
                    <a:pt x="3054" y="23685"/>
                  </a:cubicBezTo>
                  <a:cubicBezTo>
                    <a:pt x="3054" y="23665"/>
                    <a:pt x="3039" y="23656"/>
                    <a:pt x="3025" y="23656"/>
                  </a:cubicBezTo>
                  <a:cubicBezTo>
                    <a:pt x="3010" y="23656"/>
                    <a:pt x="2995" y="23665"/>
                    <a:pt x="2995" y="23685"/>
                  </a:cubicBezTo>
                  <a:cubicBezTo>
                    <a:pt x="2912" y="26533"/>
                    <a:pt x="2738" y="29268"/>
                    <a:pt x="2225" y="32055"/>
                  </a:cubicBezTo>
                  <a:cubicBezTo>
                    <a:pt x="2077" y="28743"/>
                    <a:pt x="1990" y="25436"/>
                    <a:pt x="1966" y="22132"/>
                  </a:cubicBezTo>
                  <a:cubicBezTo>
                    <a:pt x="2544" y="19224"/>
                    <a:pt x="2775" y="16185"/>
                    <a:pt x="2774" y="13247"/>
                  </a:cubicBezTo>
                  <a:cubicBezTo>
                    <a:pt x="2774" y="13229"/>
                    <a:pt x="2760" y="13220"/>
                    <a:pt x="2747" y="13220"/>
                  </a:cubicBezTo>
                  <a:cubicBezTo>
                    <a:pt x="2734" y="13220"/>
                    <a:pt x="2720" y="13229"/>
                    <a:pt x="2720" y="13247"/>
                  </a:cubicBezTo>
                  <a:cubicBezTo>
                    <a:pt x="2588" y="15848"/>
                    <a:pt x="2304" y="18399"/>
                    <a:pt x="1955" y="20960"/>
                  </a:cubicBezTo>
                  <a:cubicBezTo>
                    <a:pt x="1927" y="13988"/>
                    <a:pt x="2177" y="7025"/>
                    <a:pt x="2787" y="44"/>
                  </a:cubicBezTo>
                  <a:cubicBezTo>
                    <a:pt x="2790" y="15"/>
                    <a:pt x="2770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9"/>
            <p:cNvSpPr/>
            <p:nvPr/>
          </p:nvSpPr>
          <p:spPr>
            <a:xfrm>
              <a:off x="-4297550" y="-202375"/>
              <a:ext cx="247675" cy="802875"/>
            </a:xfrm>
            <a:custGeom>
              <a:avLst/>
              <a:gdLst/>
              <a:ahLst/>
              <a:cxnLst/>
              <a:rect l="l" t="t" r="r" b="b"/>
              <a:pathLst>
                <a:path w="9907" h="32115" extrusionOk="0">
                  <a:moveTo>
                    <a:pt x="9232" y="0"/>
                  </a:moveTo>
                  <a:cubicBezTo>
                    <a:pt x="9120" y="0"/>
                    <a:pt x="9002" y="53"/>
                    <a:pt x="8941" y="145"/>
                  </a:cubicBezTo>
                  <a:cubicBezTo>
                    <a:pt x="5944" y="4630"/>
                    <a:pt x="4148" y="9754"/>
                    <a:pt x="2822" y="14954"/>
                  </a:cubicBezTo>
                  <a:cubicBezTo>
                    <a:pt x="1454" y="20307"/>
                    <a:pt x="86" y="25851"/>
                    <a:pt x="236" y="31409"/>
                  </a:cubicBezTo>
                  <a:cubicBezTo>
                    <a:pt x="185" y="31522"/>
                    <a:pt x="137" y="31634"/>
                    <a:pt x="86" y="31741"/>
                  </a:cubicBezTo>
                  <a:cubicBezTo>
                    <a:pt x="0" y="31937"/>
                    <a:pt x="162" y="32114"/>
                    <a:pt x="321" y="32114"/>
                  </a:cubicBezTo>
                  <a:cubicBezTo>
                    <a:pt x="393" y="32114"/>
                    <a:pt x="465" y="32077"/>
                    <a:pt x="511" y="31988"/>
                  </a:cubicBezTo>
                  <a:cubicBezTo>
                    <a:pt x="3093" y="27037"/>
                    <a:pt x="4851" y="21655"/>
                    <a:pt x="6327" y="16283"/>
                  </a:cubicBezTo>
                  <a:cubicBezTo>
                    <a:pt x="7060" y="13609"/>
                    <a:pt x="7717" y="10917"/>
                    <a:pt x="8351" y="8223"/>
                  </a:cubicBezTo>
                  <a:cubicBezTo>
                    <a:pt x="8964" y="5632"/>
                    <a:pt x="9906" y="2898"/>
                    <a:pt x="9501" y="215"/>
                  </a:cubicBezTo>
                  <a:cubicBezTo>
                    <a:pt x="9476" y="66"/>
                    <a:pt x="9357" y="0"/>
                    <a:pt x="9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9"/>
            <p:cNvSpPr/>
            <p:nvPr/>
          </p:nvSpPr>
          <p:spPr>
            <a:xfrm>
              <a:off x="-4298475" y="-134100"/>
              <a:ext cx="219600" cy="741750"/>
            </a:xfrm>
            <a:custGeom>
              <a:avLst/>
              <a:gdLst/>
              <a:ahLst/>
              <a:cxnLst/>
              <a:rect l="l" t="t" r="r" b="b"/>
              <a:pathLst>
                <a:path w="8784" h="29670" extrusionOk="0">
                  <a:moveTo>
                    <a:pt x="8721" y="1"/>
                  </a:moveTo>
                  <a:cubicBezTo>
                    <a:pt x="8705" y="1"/>
                    <a:pt x="8690" y="8"/>
                    <a:pt x="8682" y="25"/>
                  </a:cubicBezTo>
                  <a:cubicBezTo>
                    <a:pt x="6503" y="4537"/>
                    <a:pt x="5030" y="9251"/>
                    <a:pt x="3806" y="14097"/>
                  </a:cubicBezTo>
                  <a:lnTo>
                    <a:pt x="3784" y="14189"/>
                  </a:lnTo>
                  <a:cubicBezTo>
                    <a:pt x="4122" y="12088"/>
                    <a:pt x="4547" y="10004"/>
                    <a:pt x="5057" y="7934"/>
                  </a:cubicBezTo>
                  <a:cubicBezTo>
                    <a:pt x="5069" y="7887"/>
                    <a:pt x="5031" y="7857"/>
                    <a:pt x="4994" y="7857"/>
                  </a:cubicBezTo>
                  <a:cubicBezTo>
                    <a:pt x="4970" y="7857"/>
                    <a:pt x="4946" y="7870"/>
                    <a:pt x="4938" y="7901"/>
                  </a:cubicBezTo>
                  <a:cubicBezTo>
                    <a:pt x="4291" y="10336"/>
                    <a:pt x="3821" y="12811"/>
                    <a:pt x="3501" y="15309"/>
                  </a:cubicBezTo>
                  <a:cubicBezTo>
                    <a:pt x="2998" y="17299"/>
                    <a:pt x="2500" y="19289"/>
                    <a:pt x="2005" y="21281"/>
                  </a:cubicBezTo>
                  <a:cubicBezTo>
                    <a:pt x="2099" y="20258"/>
                    <a:pt x="2186" y="19233"/>
                    <a:pt x="2322" y="18212"/>
                  </a:cubicBezTo>
                  <a:cubicBezTo>
                    <a:pt x="2325" y="18184"/>
                    <a:pt x="2300" y="18168"/>
                    <a:pt x="2276" y="18168"/>
                  </a:cubicBezTo>
                  <a:cubicBezTo>
                    <a:pt x="2257" y="18168"/>
                    <a:pt x="2239" y="18178"/>
                    <a:pt x="2235" y="18200"/>
                  </a:cubicBezTo>
                  <a:cubicBezTo>
                    <a:pt x="2018" y="19517"/>
                    <a:pt x="1828" y="20853"/>
                    <a:pt x="1779" y="22191"/>
                  </a:cubicBezTo>
                  <a:cubicBezTo>
                    <a:pt x="1169" y="24659"/>
                    <a:pt x="575" y="27129"/>
                    <a:pt x="8" y="29608"/>
                  </a:cubicBezTo>
                  <a:cubicBezTo>
                    <a:pt x="0" y="29645"/>
                    <a:pt x="30" y="29670"/>
                    <a:pt x="59" y="29670"/>
                  </a:cubicBezTo>
                  <a:cubicBezTo>
                    <a:pt x="79" y="29670"/>
                    <a:pt x="97" y="29659"/>
                    <a:pt x="104" y="29635"/>
                  </a:cubicBezTo>
                  <a:cubicBezTo>
                    <a:pt x="945" y="26589"/>
                    <a:pt x="1740" y="23532"/>
                    <a:pt x="2519" y="20472"/>
                  </a:cubicBezTo>
                  <a:cubicBezTo>
                    <a:pt x="3541" y="18178"/>
                    <a:pt x="4574" y="15882"/>
                    <a:pt x="5511" y="13553"/>
                  </a:cubicBezTo>
                  <a:cubicBezTo>
                    <a:pt x="5532" y="13502"/>
                    <a:pt x="5479" y="13459"/>
                    <a:pt x="5432" y="13459"/>
                  </a:cubicBezTo>
                  <a:cubicBezTo>
                    <a:pt x="5408" y="13459"/>
                    <a:pt x="5386" y="13470"/>
                    <a:pt x="5375" y="13495"/>
                  </a:cubicBezTo>
                  <a:cubicBezTo>
                    <a:pt x="4435" y="15551"/>
                    <a:pt x="3571" y="17645"/>
                    <a:pt x="2708" y="19735"/>
                  </a:cubicBezTo>
                  <a:cubicBezTo>
                    <a:pt x="3158" y="17959"/>
                    <a:pt x="3607" y="16183"/>
                    <a:pt x="4055" y="14405"/>
                  </a:cubicBezTo>
                  <a:cubicBezTo>
                    <a:pt x="4468" y="12759"/>
                    <a:pt x="4878" y="11114"/>
                    <a:pt x="5352" y="9487"/>
                  </a:cubicBezTo>
                  <a:cubicBezTo>
                    <a:pt x="6220" y="8000"/>
                    <a:pt x="7036" y="6492"/>
                    <a:pt x="7978" y="5047"/>
                  </a:cubicBezTo>
                  <a:cubicBezTo>
                    <a:pt x="8004" y="5010"/>
                    <a:pt x="7969" y="4975"/>
                    <a:pt x="7935" y="4975"/>
                  </a:cubicBezTo>
                  <a:cubicBezTo>
                    <a:pt x="7920" y="4975"/>
                    <a:pt x="7905" y="4981"/>
                    <a:pt x="7895" y="4997"/>
                  </a:cubicBezTo>
                  <a:cubicBezTo>
                    <a:pt x="6997" y="6295"/>
                    <a:pt x="6141" y="7657"/>
                    <a:pt x="5467" y="9094"/>
                  </a:cubicBezTo>
                  <a:cubicBezTo>
                    <a:pt x="5633" y="8537"/>
                    <a:pt x="5807" y="7984"/>
                    <a:pt x="5994" y="7434"/>
                  </a:cubicBezTo>
                  <a:cubicBezTo>
                    <a:pt x="6841" y="4946"/>
                    <a:pt x="7887" y="2536"/>
                    <a:pt x="8772" y="63"/>
                  </a:cubicBezTo>
                  <a:cubicBezTo>
                    <a:pt x="8783" y="28"/>
                    <a:pt x="8751" y="1"/>
                    <a:pt x="8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9"/>
            <p:cNvSpPr/>
            <p:nvPr/>
          </p:nvSpPr>
          <p:spPr>
            <a:xfrm>
              <a:off x="-4599750" y="-345775"/>
              <a:ext cx="209225" cy="891700"/>
            </a:xfrm>
            <a:custGeom>
              <a:avLst/>
              <a:gdLst/>
              <a:ahLst/>
              <a:cxnLst/>
              <a:rect l="l" t="t" r="r" b="b"/>
              <a:pathLst>
                <a:path w="8369" h="35668" extrusionOk="0">
                  <a:moveTo>
                    <a:pt x="798" y="0"/>
                  </a:moveTo>
                  <a:cubicBezTo>
                    <a:pt x="740" y="0"/>
                    <a:pt x="680" y="9"/>
                    <a:pt x="617" y="30"/>
                  </a:cubicBezTo>
                  <a:cubicBezTo>
                    <a:pt x="47" y="206"/>
                    <a:pt x="99" y="990"/>
                    <a:pt x="80" y="1439"/>
                  </a:cubicBezTo>
                  <a:cubicBezTo>
                    <a:pt x="11" y="2801"/>
                    <a:pt x="1" y="4173"/>
                    <a:pt x="1" y="5537"/>
                  </a:cubicBezTo>
                  <a:cubicBezTo>
                    <a:pt x="16" y="10834"/>
                    <a:pt x="417" y="16169"/>
                    <a:pt x="1340" y="21392"/>
                  </a:cubicBezTo>
                  <a:cubicBezTo>
                    <a:pt x="2227" y="26366"/>
                    <a:pt x="3903" y="31510"/>
                    <a:pt x="7627" y="35085"/>
                  </a:cubicBezTo>
                  <a:cubicBezTo>
                    <a:pt x="7622" y="35206"/>
                    <a:pt x="7627" y="35323"/>
                    <a:pt x="7622" y="35444"/>
                  </a:cubicBezTo>
                  <a:cubicBezTo>
                    <a:pt x="7617" y="35594"/>
                    <a:pt x="7729" y="35667"/>
                    <a:pt x="7844" y="35667"/>
                  </a:cubicBezTo>
                  <a:cubicBezTo>
                    <a:pt x="7943" y="35667"/>
                    <a:pt x="8045" y="35612"/>
                    <a:pt x="8076" y="35504"/>
                  </a:cubicBezTo>
                  <a:cubicBezTo>
                    <a:pt x="8095" y="35520"/>
                    <a:pt x="8115" y="35537"/>
                    <a:pt x="8131" y="35556"/>
                  </a:cubicBezTo>
                  <a:cubicBezTo>
                    <a:pt x="8139" y="35563"/>
                    <a:pt x="8148" y="35566"/>
                    <a:pt x="8157" y="35566"/>
                  </a:cubicBezTo>
                  <a:cubicBezTo>
                    <a:pt x="8189" y="35566"/>
                    <a:pt x="8217" y="35528"/>
                    <a:pt x="8188" y="35499"/>
                  </a:cubicBezTo>
                  <a:cubicBezTo>
                    <a:pt x="8155" y="35462"/>
                    <a:pt x="8122" y="35424"/>
                    <a:pt x="8089" y="35393"/>
                  </a:cubicBezTo>
                  <a:cubicBezTo>
                    <a:pt x="8369" y="24771"/>
                    <a:pt x="5662" y="14418"/>
                    <a:pt x="2666" y="4319"/>
                  </a:cubicBezTo>
                  <a:cubicBezTo>
                    <a:pt x="2316" y="3138"/>
                    <a:pt x="2097" y="1706"/>
                    <a:pt x="1527" y="613"/>
                  </a:cubicBezTo>
                  <a:cubicBezTo>
                    <a:pt x="1383" y="329"/>
                    <a:pt x="1140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9"/>
            <p:cNvSpPr/>
            <p:nvPr/>
          </p:nvSpPr>
          <p:spPr>
            <a:xfrm>
              <a:off x="-4569950" y="-251100"/>
              <a:ext cx="139325" cy="724575"/>
            </a:xfrm>
            <a:custGeom>
              <a:avLst/>
              <a:gdLst/>
              <a:ahLst/>
              <a:cxnLst/>
              <a:rect l="l" t="t" r="r" b="b"/>
              <a:pathLst>
                <a:path w="5573" h="28983" extrusionOk="0">
                  <a:moveTo>
                    <a:pt x="44" y="1"/>
                  </a:moveTo>
                  <a:cubicBezTo>
                    <a:pt x="22" y="1"/>
                    <a:pt x="1" y="15"/>
                    <a:pt x="1" y="45"/>
                  </a:cubicBezTo>
                  <a:cubicBezTo>
                    <a:pt x="244" y="4803"/>
                    <a:pt x="1389" y="9506"/>
                    <a:pt x="2330" y="14161"/>
                  </a:cubicBezTo>
                  <a:cubicBezTo>
                    <a:pt x="2616" y="15571"/>
                    <a:pt x="2907" y="16978"/>
                    <a:pt x="3210" y="18383"/>
                  </a:cubicBezTo>
                  <a:cubicBezTo>
                    <a:pt x="2019" y="15091"/>
                    <a:pt x="1128" y="11752"/>
                    <a:pt x="158" y="8379"/>
                  </a:cubicBezTo>
                  <a:cubicBezTo>
                    <a:pt x="155" y="8370"/>
                    <a:pt x="149" y="8365"/>
                    <a:pt x="142" y="8365"/>
                  </a:cubicBezTo>
                  <a:cubicBezTo>
                    <a:pt x="131" y="8365"/>
                    <a:pt x="121" y="8375"/>
                    <a:pt x="123" y="8388"/>
                  </a:cubicBezTo>
                  <a:cubicBezTo>
                    <a:pt x="673" y="12209"/>
                    <a:pt x="1984" y="16044"/>
                    <a:pt x="3446" y="19604"/>
                  </a:cubicBezTo>
                  <a:cubicBezTo>
                    <a:pt x="3454" y="19622"/>
                    <a:pt x="3469" y="19630"/>
                    <a:pt x="3481" y="19640"/>
                  </a:cubicBezTo>
                  <a:cubicBezTo>
                    <a:pt x="4154" y="22754"/>
                    <a:pt x="4850" y="25862"/>
                    <a:pt x="5547" y="28974"/>
                  </a:cubicBezTo>
                  <a:cubicBezTo>
                    <a:pt x="5548" y="28980"/>
                    <a:pt x="5553" y="28983"/>
                    <a:pt x="5558" y="28983"/>
                  </a:cubicBezTo>
                  <a:cubicBezTo>
                    <a:pt x="5565" y="28983"/>
                    <a:pt x="5573" y="28977"/>
                    <a:pt x="5571" y="28968"/>
                  </a:cubicBezTo>
                  <a:cubicBezTo>
                    <a:pt x="5308" y="27531"/>
                    <a:pt x="5041" y="26096"/>
                    <a:pt x="4777" y="24661"/>
                  </a:cubicBezTo>
                  <a:cubicBezTo>
                    <a:pt x="4792" y="24653"/>
                    <a:pt x="4802" y="24638"/>
                    <a:pt x="4804" y="24620"/>
                  </a:cubicBezTo>
                  <a:cubicBezTo>
                    <a:pt x="5151" y="21524"/>
                    <a:pt x="4750" y="18120"/>
                    <a:pt x="3939" y="15118"/>
                  </a:cubicBezTo>
                  <a:cubicBezTo>
                    <a:pt x="3933" y="15095"/>
                    <a:pt x="3916" y="15085"/>
                    <a:pt x="3899" y="15085"/>
                  </a:cubicBezTo>
                  <a:cubicBezTo>
                    <a:pt x="3873" y="15085"/>
                    <a:pt x="3845" y="15107"/>
                    <a:pt x="3852" y="15142"/>
                  </a:cubicBezTo>
                  <a:cubicBezTo>
                    <a:pt x="4407" y="18178"/>
                    <a:pt x="4593" y="21110"/>
                    <a:pt x="4684" y="24171"/>
                  </a:cubicBezTo>
                  <a:cubicBezTo>
                    <a:pt x="4085" y="20947"/>
                    <a:pt x="3473" y="17726"/>
                    <a:pt x="2813" y="14512"/>
                  </a:cubicBezTo>
                  <a:cubicBezTo>
                    <a:pt x="2448" y="12729"/>
                    <a:pt x="2041" y="10947"/>
                    <a:pt x="1649" y="9159"/>
                  </a:cubicBezTo>
                  <a:cubicBezTo>
                    <a:pt x="1580" y="7174"/>
                    <a:pt x="1410" y="5172"/>
                    <a:pt x="1073" y="3218"/>
                  </a:cubicBezTo>
                  <a:cubicBezTo>
                    <a:pt x="1069" y="3198"/>
                    <a:pt x="1053" y="3189"/>
                    <a:pt x="1036" y="3189"/>
                  </a:cubicBezTo>
                  <a:cubicBezTo>
                    <a:pt x="1015" y="3189"/>
                    <a:pt x="992" y="3203"/>
                    <a:pt x="995" y="3228"/>
                  </a:cubicBezTo>
                  <a:cubicBezTo>
                    <a:pt x="1122" y="4735"/>
                    <a:pt x="1239" y="6241"/>
                    <a:pt x="1347" y="7745"/>
                  </a:cubicBezTo>
                  <a:cubicBezTo>
                    <a:pt x="806" y="5193"/>
                    <a:pt x="331" y="2631"/>
                    <a:pt x="93" y="45"/>
                  </a:cubicBezTo>
                  <a:cubicBezTo>
                    <a:pt x="90" y="16"/>
                    <a:pt x="67" y="1"/>
                    <a:pt x="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9"/>
            <p:cNvSpPr/>
            <p:nvPr/>
          </p:nvSpPr>
          <p:spPr>
            <a:xfrm>
              <a:off x="-4528000" y="253050"/>
              <a:ext cx="90550" cy="195025"/>
            </a:xfrm>
            <a:custGeom>
              <a:avLst/>
              <a:gdLst/>
              <a:ahLst/>
              <a:cxnLst/>
              <a:rect l="l" t="t" r="r" b="b"/>
              <a:pathLst>
                <a:path w="3622" h="7801" extrusionOk="0">
                  <a:moveTo>
                    <a:pt x="27" y="0"/>
                  </a:moveTo>
                  <a:cubicBezTo>
                    <a:pt x="14" y="0"/>
                    <a:pt x="1" y="11"/>
                    <a:pt x="5" y="28"/>
                  </a:cubicBezTo>
                  <a:cubicBezTo>
                    <a:pt x="626" y="2645"/>
                    <a:pt x="1774" y="5666"/>
                    <a:pt x="3476" y="7774"/>
                  </a:cubicBezTo>
                  <a:cubicBezTo>
                    <a:pt x="3491" y="7792"/>
                    <a:pt x="3508" y="7800"/>
                    <a:pt x="3525" y="7800"/>
                  </a:cubicBezTo>
                  <a:cubicBezTo>
                    <a:pt x="3575" y="7800"/>
                    <a:pt x="3621" y="7735"/>
                    <a:pt x="3597" y="7681"/>
                  </a:cubicBezTo>
                  <a:cubicBezTo>
                    <a:pt x="3036" y="6464"/>
                    <a:pt x="2308" y="5324"/>
                    <a:pt x="1722" y="4115"/>
                  </a:cubicBezTo>
                  <a:cubicBezTo>
                    <a:pt x="1074" y="2780"/>
                    <a:pt x="574" y="1402"/>
                    <a:pt x="47" y="16"/>
                  </a:cubicBezTo>
                  <a:cubicBezTo>
                    <a:pt x="44" y="5"/>
                    <a:pt x="36" y="0"/>
                    <a:pt x="27" y="0"/>
                  </a:cubicBez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9"/>
            <p:cNvSpPr/>
            <p:nvPr/>
          </p:nvSpPr>
          <p:spPr>
            <a:xfrm>
              <a:off x="-4544975" y="158800"/>
              <a:ext cx="36975" cy="75625"/>
            </a:xfrm>
            <a:custGeom>
              <a:avLst/>
              <a:gdLst/>
              <a:ahLst/>
              <a:cxnLst/>
              <a:rect l="l" t="t" r="r" b="b"/>
              <a:pathLst>
                <a:path w="1479" h="3025" extrusionOk="0">
                  <a:moveTo>
                    <a:pt x="76" y="0"/>
                  </a:moveTo>
                  <a:cubicBezTo>
                    <a:pt x="37" y="0"/>
                    <a:pt x="1" y="30"/>
                    <a:pt x="17" y="78"/>
                  </a:cubicBezTo>
                  <a:cubicBezTo>
                    <a:pt x="352" y="1073"/>
                    <a:pt x="725" y="2111"/>
                    <a:pt x="1311" y="2990"/>
                  </a:cubicBezTo>
                  <a:cubicBezTo>
                    <a:pt x="1327" y="3014"/>
                    <a:pt x="1354" y="3024"/>
                    <a:pt x="1380" y="3024"/>
                  </a:cubicBezTo>
                  <a:cubicBezTo>
                    <a:pt x="1430" y="3024"/>
                    <a:pt x="1479" y="2987"/>
                    <a:pt x="1455" y="2930"/>
                  </a:cubicBezTo>
                  <a:cubicBezTo>
                    <a:pt x="1051" y="1953"/>
                    <a:pt x="539" y="1023"/>
                    <a:pt x="140" y="43"/>
                  </a:cubicBezTo>
                  <a:cubicBezTo>
                    <a:pt x="128" y="13"/>
                    <a:pt x="101" y="0"/>
                    <a:pt x="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9"/>
            <p:cNvSpPr/>
            <p:nvPr/>
          </p:nvSpPr>
          <p:spPr>
            <a:xfrm>
              <a:off x="-4707075" y="-88600"/>
              <a:ext cx="283650" cy="664400"/>
            </a:xfrm>
            <a:custGeom>
              <a:avLst/>
              <a:gdLst/>
              <a:ahLst/>
              <a:cxnLst/>
              <a:rect l="l" t="t" r="r" b="b"/>
              <a:pathLst>
                <a:path w="11346" h="26576" extrusionOk="0">
                  <a:moveTo>
                    <a:pt x="458" y="1"/>
                  </a:moveTo>
                  <a:cubicBezTo>
                    <a:pt x="355" y="1"/>
                    <a:pt x="258" y="56"/>
                    <a:pt x="246" y="182"/>
                  </a:cubicBezTo>
                  <a:cubicBezTo>
                    <a:pt x="0" y="2470"/>
                    <a:pt x="701" y="4737"/>
                    <a:pt x="1290" y="6928"/>
                  </a:cubicBezTo>
                  <a:cubicBezTo>
                    <a:pt x="2028" y="9692"/>
                    <a:pt x="2890" y="12413"/>
                    <a:pt x="3878" y="15088"/>
                  </a:cubicBezTo>
                  <a:cubicBezTo>
                    <a:pt x="4732" y="17392"/>
                    <a:pt x="5608" y="19726"/>
                    <a:pt x="6737" y="21909"/>
                  </a:cubicBezTo>
                  <a:cubicBezTo>
                    <a:pt x="7674" y="23716"/>
                    <a:pt x="8876" y="25332"/>
                    <a:pt x="10706" y="26300"/>
                  </a:cubicBezTo>
                  <a:cubicBezTo>
                    <a:pt x="10723" y="26311"/>
                    <a:pt x="10743" y="26316"/>
                    <a:pt x="10762" y="26316"/>
                  </a:cubicBezTo>
                  <a:cubicBezTo>
                    <a:pt x="10779" y="26316"/>
                    <a:pt x="10796" y="26312"/>
                    <a:pt x="10811" y="26305"/>
                  </a:cubicBezTo>
                  <a:cubicBezTo>
                    <a:pt x="10817" y="26323"/>
                    <a:pt x="10817" y="26337"/>
                    <a:pt x="10823" y="26354"/>
                  </a:cubicBezTo>
                  <a:cubicBezTo>
                    <a:pt x="10848" y="26503"/>
                    <a:pt x="10974" y="26575"/>
                    <a:pt x="11094" y="26575"/>
                  </a:cubicBezTo>
                  <a:cubicBezTo>
                    <a:pt x="11224" y="26575"/>
                    <a:pt x="11346" y="26489"/>
                    <a:pt x="11315" y="26324"/>
                  </a:cubicBezTo>
                  <a:cubicBezTo>
                    <a:pt x="10482" y="21624"/>
                    <a:pt x="8943" y="17103"/>
                    <a:pt x="7052" y="12729"/>
                  </a:cubicBezTo>
                  <a:cubicBezTo>
                    <a:pt x="6091" y="10506"/>
                    <a:pt x="5048" y="8318"/>
                    <a:pt x="3973" y="6150"/>
                  </a:cubicBezTo>
                  <a:cubicBezTo>
                    <a:pt x="2978" y="4143"/>
                    <a:pt x="2119" y="1827"/>
                    <a:pt x="675" y="95"/>
                  </a:cubicBezTo>
                  <a:cubicBezTo>
                    <a:pt x="624" y="35"/>
                    <a:pt x="539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9"/>
            <p:cNvSpPr/>
            <p:nvPr/>
          </p:nvSpPr>
          <p:spPr>
            <a:xfrm>
              <a:off x="-4674675" y="-1450"/>
              <a:ext cx="235850" cy="563875"/>
            </a:xfrm>
            <a:custGeom>
              <a:avLst/>
              <a:gdLst/>
              <a:ahLst/>
              <a:cxnLst/>
              <a:rect l="l" t="t" r="r" b="b"/>
              <a:pathLst>
                <a:path w="9434" h="22555" extrusionOk="0">
                  <a:moveTo>
                    <a:pt x="31" y="1"/>
                  </a:moveTo>
                  <a:cubicBezTo>
                    <a:pt x="16" y="1"/>
                    <a:pt x="0" y="14"/>
                    <a:pt x="5" y="33"/>
                  </a:cubicBezTo>
                  <a:cubicBezTo>
                    <a:pt x="1290" y="4021"/>
                    <a:pt x="2858" y="7923"/>
                    <a:pt x="4521" y="11787"/>
                  </a:cubicBezTo>
                  <a:cubicBezTo>
                    <a:pt x="3679" y="10417"/>
                    <a:pt x="2855" y="9048"/>
                    <a:pt x="2127" y="7586"/>
                  </a:cubicBezTo>
                  <a:cubicBezTo>
                    <a:pt x="2126" y="7585"/>
                    <a:pt x="2125" y="7584"/>
                    <a:pt x="2123" y="7584"/>
                  </a:cubicBezTo>
                  <a:cubicBezTo>
                    <a:pt x="2120" y="7584"/>
                    <a:pt x="2116" y="7588"/>
                    <a:pt x="2118" y="7592"/>
                  </a:cubicBezTo>
                  <a:cubicBezTo>
                    <a:pt x="2890" y="9612"/>
                    <a:pt x="3919" y="11719"/>
                    <a:pt x="5247" y="13460"/>
                  </a:cubicBezTo>
                  <a:cubicBezTo>
                    <a:pt x="6166" y="15561"/>
                    <a:pt x="7104" y="17653"/>
                    <a:pt x="8033" y="19743"/>
                  </a:cubicBezTo>
                  <a:cubicBezTo>
                    <a:pt x="6993" y="18335"/>
                    <a:pt x="5991" y="16922"/>
                    <a:pt x="5009" y="15469"/>
                  </a:cubicBezTo>
                  <a:cubicBezTo>
                    <a:pt x="5003" y="15460"/>
                    <a:pt x="4994" y="15456"/>
                    <a:pt x="4986" y="15456"/>
                  </a:cubicBezTo>
                  <a:cubicBezTo>
                    <a:pt x="4967" y="15456"/>
                    <a:pt x="4949" y="15478"/>
                    <a:pt x="4961" y="15501"/>
                  </a:cubicBezTo>
                  <a:cubicBezTo>
                    <a:pt x="5798" y="17196"/>
                    <a:pt x="6920" y="18853"/>
                    <a:pt x="8180" y="20263"/>
                  </a:cubicBezTo>
                  <a:cubicBezTo>
                    <a:pt x="8196" y="20280"/>
                    <a:pt x="8213" y="20287"/>
                    <a:pt x="8231" y="20287"/>
                  </a:cubicBezTo>
                  <a:cubicBezTo>
                    <a:pt x="8245" y="20287"/>
                    <a:pt x="8258" y="20283"/>
                    <a:pt x="8271" y="20278"/>
                  </a:cubicBezTo>
                  <a:cubicBezTo>
                    <a:pt x="8600" y="21020"/>
                    <a:pt x="8930" y="21762"/>
                    <a:pt x="9256" y="22504"/>
                  </a:cubicBezTo>
                  <a:cubicBezTo>
                    <a:pt x="9271" y="22540"/>
                    <a:pt x="9303" y="22555"/>
                    <a:pt x="9334" y="22555"/>
                  </a:cubicBezTo>
                  <a:cubicBezTo>
                    <a:pt x="9384" y="22555"/>
                    <a:pt x="9434" y="22514"/>
                    <a:pt x="9409" y="22455"/>
                  </a:cubicBezTo>
                  <a:cubicBezTo>
                    <a:pt x="8641" y="20641"/>
                    <a:pt x="7869" y="18830"/>
                    <a:pt x="7095" y="17021"/>
                  </a:cubicBezTo>
                  <a:cubicBezTo>
                    <a:pt x="6815" y="15291"/>
                    <a:pt x="6200" y="13543"/>
                    <a:pt x="5705" y="11872"/>
                  </a:cubicBezTo>
                  <a:cubicBezTo>
                    <a:pt x="5701" y="11859"/>
                    <a:pt x="5692" y="11853"/>
                    <a:pt x="5682" y="11853"/>
                  </a:cubicBezTo>
                  <a:cubicBezTo>
                    <a:pt x="5666" y="11853"/>
                    <a:pt x="5649" y="11867"/>
                    <a:pt x="5654" y="11888"/>
                  </a:cubicBezTo>
                  <a:cubicBezTo>
                    <a:pt x="5922" y="13091"/>
                    <a:pt x="6157" y="14359"/>
                    <a:pt x="6480" y="15580"/>
                  </a:cubicBezTo>
                  <a:cubicBezTo>
                    <a:pt x="6240" y="15019"/>
                    <a:pt x="6003" y="14459"/>
                    <a:pt x="5766" y="13898"/>
                  </a:cubicBezTo>
                  <a:cubicBezTo>
                    <a:pt x="5781" y="13870"/>
                    <a:pt x="5780" y="13837"/>
                    <a:pt x="5762" y="13810"/>
                  </a:cubicBezTo>
                  <a:cubicBezTo>
                    <a:pt x="5726" y="13751"/>
                    <a:pt x="5690" y="13693"/>
                    <a:pt x="5654" y="13635"/>
                  </a:cubicBezTo>
                  <a:cubicBezTo>
                    <a:pt x="4904" y="11870"/>
                    <a:pt x="4160" y="10105"/>
                    <a:pt x="3424" y="8337"/>
                  </a:cubicBezTo>
                  <a:cubicBezTo>
                    <a:pt x="3442" y="8334"/>
                    <a:pt x="3454" y="8318"/>
                    <a:pt x="3451" y="8300"/>
                  </a:cubicBezTo>
                  <a:cubicBezTo>
                    <a:pt x="3087" y="6009"/>
                    <a:pt x="2469" y="3789"/>
                    <a:pt x="1479" y="1687"/>
                  </a:cubicBezTo>
                  <a:cubicBezTo>
                    <a:pt x="1472" y="1674"/>
                    <a:pt x="1460" y="1668"/>
                    <a:pt x="1449" y="1668"/>
                  </a:cubicBezTo>
                  <a:cubicBezTo>
                    <a:pt x="1429" y="1668"/>
                    <a:pt x="1411" y="1683"/>
                    <a:pt x="1420" y="1706"/>
                  </a:cubicBezTo>
                  <a:cubicBezTo>
                    <a:pt x="2210" y="3795"/>
                    <a:pt x="2876" y="5913"/>
                    <a:pt x="3325" y="8101"/>
                  </a:cubicBezTo>
                  <a:cubicBezTo>
                    <a:pt x="2209" y="5418"/>
                    <a:pt x="1109" y="2727"/>
                    <a:pt x="54" y="17"/>
                  </a:cubicBezTo>
                  <a:cubicBezTo>
                    <a:pt x="50" y="5"/>
                    <a:pt x="40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9"/>
            <p:cNvSpPr/>
            <p:nvPr/>
          </p:nvSpPr>
          <p:spPr>
            <a:xfrm>
              <a:off x="-4571075" y="202850"/>
              <a:ext cx="25425" cy="55550"/>
            </a:xfrm>
            <a:custGeom>
              <a:avLst/>
              <a:gdLst/>
              <a:ahLst/>
              <a:cxnLst/>
              <a:rect l="l" t="t" r="r" b="b"/>
              <a:pathLst>
                <a:path w="1017" h="2222" extrusionOk="0">
                  <a:moveTo>
                    <a:pt x="34" y="0"/>
                  </a:moveTo>
                  <a:cubicBezTo>
                    <a:pt x="18" y="0"/>
                    <a:pt x="0" y="15"/>
                    <a:pt x="7" y="33"/>
                  </a:cubicBezTo>
                  <a:cubicBezTo>
                    <a:pt x="307" y="743"/>
                    <a:pt x="570" y="1466"/>
                    <a:pt x="865" y="2175"/>
                  </a:cubicBezTo>
                  <a:cubicBezTo>
                    <a:pt x="879" y="2207"/>
                    <a:pt x="906" y="2221"/>
                    <a:pt x="933" y="2221"/>
                  </a:cubicBezTo>
                  <a:cubicBezTo>
                    <a:pt x="975" y="2221"/>
                    <a:pt x="1017" y="2186"/>
                    <a:pt x="1001" y="2132"/>
                  </a:cubicBezTo>
                  <a:cubicBezTo>
                    <a:pt x="789" y="1403"/>
                    <a:pt x="434" y="666"/>
                    <a:pt x="54" y="11"/>
                  </a:cubicBezTo>
                  <a:cubicBezTo>
                    <a:pt x="49" y="3"/>
                    <a:pt x="42" y="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9"/>
            <p:cNvSpPr/>
            <p:nvPr/>
          </p:nvSpPr>
          <p:spPr>
            <a:xfrm>
              <a:off x="-4559900" y="451825"/>
              <a:ext cx="344325" cy="533025"/>
            </a:xfrm>
            <a:custGeom>
              <a:avLst/>
              <a:gdLst/>
              <a:ahLst/>
              <a:cxnLst/>
              <a:rect l="l" t="t" r="r" b="b"/>
              <a:pathLst>
                <a:path w="13773" h="21321" extrusionOk="0">
                  <a:moveTo>
                    <a:pt x="6887" y="1"/>
                  </a:moveTo>
                  <a:cubicBezTo>
                    <a:pt x="5347" y="1"/>
                    <a:pt x="163" y="1"/>
                    <a:pt x="81" y="583"/>
                  </a:cubicBezTo>
                  <a:cubicBezTo>
                    <a:pt x="0" y="1165"/>
                    <a:pt x="1968" y="19958"/>
                    <a:pt x="2817" y="20685"/>
                  </a:cubicBezTo>
                  <a:cubicBezTo>
                    <a:pt x="3540" y="21300"/>
                    <a:pt x="6239" y="21321"/>
                    <a:pt x="6887" y="21321"/>
                  </a:cubicBezTo>
                  <a:cubicBezTo>
                    <a:pt x="7535" y="21321"/>
                    <a:pt x="10235" y="21300"/>
                    <a:pt x="10956" y="20685"/>
                  </a:cubicBezTo>
                  <a:cubicBezTo>
                    <a:pt x="11806" y="19958"/>
                    <a:pt x="13772" y="1165"/>
                    <a:pt x="13692" y="583"/>
                  </a:cubicBezTo>
                  <a:cubicBezTo>
                    <a:pt x="13611" y="1"/>
                    <a:pt x="8426" y="1"/>
                    <a:pt x="68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3088" y="1242331"/>
            <a:ext cx="605075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Dans nos jours le problème connu dans les parcs c'est: </a:t>
            </a:r>
          </a:p>
          <a:p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	-Le fort encombrement des clients.</a:t>
            </a:r>
          </a:p>
          <a:p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	-Les services insatisfaisants.</a:t>
            </a:r>
          </a:p>
          <a:p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	-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Le manque d'ordre et d'espaces dans les parkings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.</a:t>
            </a:r>
            <a:endParaRPr lang="fr-FR" dirty="0">
              <a:solidFill>
                <a:schemeClr val="accent4">
                  <a:lumMod val="90000"/>
                  <a:lumOff val="10000"/>
                </a:schemeClr>
              </a:solidFill>
              <a:latin typeface="+mj-lt"/>
            </a:endParaRPr>
          </a:p>
          <a:p>
            <a:endParaRPr lang="fr-FR" dirty="0" smtClean="0">
              <a:solidFill>
                <a:schemeClr val="accent4">
                  <a:lumMod val="90000"/>
                  <a:lumOff val="10000"/>
                </a:schemeClr>
              </a:solidFill>
              <a:latin typeface="+mj-lt"/>
            </a:endParaRPr>
          </a:p>
          <a:p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	Dans notre projet </a:t>
            </a: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'Smart Park'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+mj-lt"/>
              </a:rPr>
              <a:t>on va améliorer tous ces problèmes avec une intelligente application qui facilite le travail entre les employées pour que le client soit satisfait.</a:t>
            </a:r>
            <a:endParaRPr lang="fr-FR" dirty="0">
              <a:solidFill>
                <a:schemeClr val="accent4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5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8851" y="613903"/>
            <a:ext cx="8520600" cy="1963500"/>
          </a:xfrm>
        </p:spPr>
        <p:txBody>
          <a:bodyPr/>
          <a:lstStyle/>
          <a:p>
            <a:r>
              <a:rPr lang="fr-FR" sz="4800" dirty="0" smtClean="0"/>
              <a:t>Etude de la concurrence</a:t>
            </a:r>
            <a:endParaRPr lang="fr-FR" sz="4800" dirty="0"/>
          </a:p>
        </p:txBody>
      </p:sp>
      <p:sp>
        <p:nvSpPr>
          <p:cNvPr id="5" name="Google Shape;1784;p55"/>
          <p:cNvSpPr txBox="1">
            <a:spLocks/>
          </p:cNvSpPr>
          <p:nvPr/>
        </p:nvSpPr>
        <p:spPr>
          <a:xfrm>
            <a:off x="3908231" y="1213281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7200" dirty="0" smtClean="0">
                <a:latin typeface="Righteous" panose="020B0604020202020204" charset="0"/>
              </a:rPr>
              <a:t>03</a:t>
            </a:r>
            <a:endParaRPr lang="en" sz="7200" dirty="0">
              <a:latin typeface="Righteous" panose="020B0604020202020204" charset="0"/>
            </a:endParaRPr>
          </a:p>
        </p:txBody>
      </p:sp>
      <p:grpSp>
        <p:nvGrpSpPr>
          <p:cNvPr id="6" name="Google Shape;857;p41"/>
          <p:cNvGrpSpPr/>
          <p:nvPr/>
        </p:nvGrpSpPr>
        <p:grpSpPr>
          <a:xfrm>
            <a:off x="6189974" y="2936786"/>
            <a:ext cx="2610308" cy="1784102"/>
            <a:chOff x="14237850" y="217225"/>
            <a:chExt cx="3463325" cy="2367125"/>
          </a:xfrm>
        </p:grpSpPr>
        <p:sp>
          <p:nvSpPr>
            <p:cNvPr id="7" name="Google Shape;858;p41"/>
            <p:cNvSpPr/>
            <p:nvPr/>
          </p:nvSpPr>
          <p:spPr>
            <a:xfrm>
              <a:off x="14286200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1" y="0"/>
                  </a:moveTo>
                  <a:cubicBezTo>
                    <a:pt x="1" y="0"/>
                    <a:pt x="1018" y="3296"/>
                    <a:pt x="3844" y="6393"/>
                  </a:cubicBezTo>
                  <a:cubicBezTo>
                    <a:pt x="6590" y="9403"/>
                    <a:pt x="9050" y="9912"/>
                    <a:pt x="9050" y="9912"/>
                  </a:cubicBezTo>
                  <a:cubicBezTo>
                    <a:pt x="9050" y="9912"/>
                    <a:pt x="8801" y="7745"/>
                    <a:pt x="6544" y="5013"/>
                  </a:cubicBezTo>
                  <a:cubicBezTo>
                    <a:pt x="6379" y="4814"/>
                    <a:pt x="6205" y="4613"/>
                    <a:pt x="6019" y="4408"/>
                  </a:cubicBezTo>
                  <a:cubicBezTo>
                    <a:pt x="4626" y="2885"/>
                    <a:pt x="3146" y="1792"/>
                    <a:pt x="2004" y="1078"/>
                  </a:cubicBezTo>
                  <a:lnTo>
                    <a:pt x="2004" y="1077"/>
                  </a:lnTo>
                  <a:cubicBezTo>
                    <a:pt x="824" y="3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9;p41"/>
            <p:cNvSpPr/>
            <p:nvPr/>
          </p:nvSpPr>
          <p:spPr>
            <a:xfrm>
              <a:off x="14512475" y="579025"/>
              <a:ext cx="226250" cy="247800"/>
            </a:xfrm>
            <a:custGeom>
              <a:avLst/>
              <a:gdLst/>
              <a:ahLst/>
              <a:cxnLst/>
              <a:rect l="l" t="t" r="r" b="b"/>
              <a:pathLst>
                <a:path w="9050" h="9912" extrusionOk="0">
                  <a:moveTo>
                    <a:pt x="9049" y="0"/>
                  </a:moveTo>
                  <a:cubicBezTo>
                    <a:pt x="9049" y="0"/>
                    <a:pt x="7801" y="512"/>
                    <a:pt x="6177" y="1654"/>
                  </a:cubicBezTo>
                  <a:cubicBezTo>
                    <a:pt x="5201" y="2338"/>
                    <a:pt x="4089" y="3248"/>
                    <a:pt x="3032" y="4408"/>
                  </a:cubicBezTo>
                  <a:cubicBezTo>
                    <a:pt x="285" y="7417"/>
                    <a:pt x="0" y="9912"/>
                    <a:pt x="0" y="9912"/>
                  </a:cubicBezTo>
                  <a:cubicBezTo>
                    <a:pt x="0" y="9912"/>
                    <a:pt x="2454" y="9403"/>
                    <a:pt x="5198" y="6400"/>
                  </a:cubicBezTo>
                  <a:cubicBezTo>
                    <a:pt x="5199" y="6398"/>
                    <a:pt x="5202" y="6395"/>
                    <a:pt x="5205" y="6393"/>
                  </a:cubicBezTo>
                  <a:lnTo>
                    <a:pt x="5206" y="6392"/>
                  </a:lnTo>
                  <a:cubicBezTo>
                    <a:pt x="8033" y="3296"/>
                    <a:pt x="9049" y="0"/>
                    <a:pt x="9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0;p41"/>
            <p:cNvSpPr/>
            <p:nvPr/>
          </p:nvSpPr>
          <p:spPr>
            <a:xfrm>
              <a:off x="14512475" y="620375"/>
              <a:ext cx="159725" cy="206450"/>
            </a:xfrm>
            <a:custGeom>
              <a:avLst/>
              <a:gdLst/>
              <a:ahLst/>
              <a:cxnLst/>
              <a:rect l="l" t="t" r="r" b="b"/>
              <a:pathLst>
                <a:path w="6389" h="8258" extrusionOk="0">
                  <a:moveTo>
                    <a:pt x="6177" y="0"/>
                  </a:moveTo>
                  <a:lnTo>
                    <a:pt x="6177" y="0"/>
                  </a:lnTo>
                  <a:cubicBezTo>
                    <a:pt x="5201" y="684"/>
                    <a:pt x="4089" y="1594"/>
                    <a:pt x="3032" y="2754"/>
                  </a:cubicBezTo>
                  <a:cubicBezTo>
                    <a:pt x="285" y="5763"/>
                    <a:pt x="0" y="8258"/>
                    <a:pt x="0" y="8258"/>
                  </a:cubicBezTo>
                  <a:cubicBezTo>
                    <a:pt x="0" y="8258"/>
                    <a:pt x="4296" y="7912"/>
                    <a:pt x="6389" y="3302"/>
                  </a:cubicBezTo>
                  <a:lnTo>
                    <a:pt x="6389" y="3302"/>
                  </a:lnTo>
                  <a:cubicBezTo>
                    <a:pt x="6309" y="3377"/>
                    <a:pt x="5627" y="3782"/>
                    <a:pt x="5094" y="3782"/>
                  </a:cubicBezTo>
                  <a:cubicBezTo>
                    <a:pt x="4896" y="3782"/>
                    <a:pt x="4719" y="3726"/>
                    <a:pt x="4601" y="3577"/>
                  </a:cubicBezTo>
                  <a:cubicBezTo>
                    <a:pt x="4044" y="2873"/>
                    <a:pt x="5417" y="909"/>
                    <a:pt x="6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1;p41"/>
            <p:cNvSpPr/>
            <p:nvPr/>
          </p:nvSpPr>
          <p:spPr>
            <a:xfrm>
              <a:off x="14491550" y="497300"/>
              <a:ext cx="123200" cy="329525"/>
            </a:xfrm>
            <a:custGeom>
              <a:avLst/>
              <a:gdLst/>
              <a:ahLst/>
              <a:cxnLst/>
              <a:rect l="l" t="t" r="r" b="b"/>
              <a:pathLst>
                <a:path w="4928" h="13181" extrusionOk="0">
                  <a:moveTo>
                    <a:pt x="4715" y="1"/>
                  </a:moveTo>
                  <a:cubicBezTo>
                    <a:pt x="4715" y="1"/>
                    <a:pt x="2373" y="2642"/>
                    <a:pt x="1169" y="6760"/>
                  </a:cubicBezTo>
                  <a:cubicBezTo>
                    <a:pt x="1" y="10760"/>
                    <a:pt x="859" y="13181"/>
                    <a:pt x="859" y="13181"/>
                  </a:cubicBezTo>
                  <a:cubicBezTo>
                    <a:pt x="859" y="13181"/>
                    <a:pt x="2618" y="11816"/>
                    <a:pt x="3805" y="8404"/>
                  </a:cubicBezTo>
                  <a:lnTo>
                    <a:pt x="3805" y="8403"/>
                  </a:lnTo>
                  <a:cubicBezTo>
                    <a:pt x="3893" y="8148"/>
                    <a:pt x="3978" y="7883"/>
                    <a:pt x="4059" y="7605"/>
                  </a:cubicBezTo>
                  <a:cubicBezTo>
                    <a:pt x="4928" y="4638"/>
                    <a:pt x="4886" y="1999"/>
                    <a:pt x="4794" y="756"/>
                  </a:cubicBezTo>
                  <a:cubicBezTo>
                    <a:pt x="4759" y="274"/>
                    <a:pt x="4715" y="1"/>
                    <a:pt x="4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2;p41"/>
            <p:cNvSpPr/>
            <p:nvPr/>
          </p:nvSpPr>
          <p:spPr>
            <a:xfrm>
              <a:off x="14512075" y="519950"/>
              <a:ext cx="178650" cy="306875"/>
            </a:xfrm>
            <a:custGeom>
              <a:avLst/>
              <a:gdLst/>
              <a:ahLst/>
              <a:cxnLst/>
              <a:rect l="l" t="t" r="r" b="b"/>
              <a:pathLst>
                <a:path w="7146" h="12275" extrusionOk="0">
                  <a:moveTo>
                    <a:pt x="7145" y="1"/>
                  </a:moveTo>
                  <a:lnTo>
                    <a:pt x="7145" y="1"/>
                  </a:lnTo>
                  <a:cubicBezTo>
                    <a:pt x="7144" y="1"/>
                    <a:pt x="7142" y="2"/>
                    <a:pt x="7141" y="2"/>
                  </a:cubicBezTo>
                  <a:cubicBezTo>
                    <a:pt x="7106" y="30"/>
                    <a:pt x="6843" y="215"/>
                    <a:pt x="6436" y="555"/>
                  </a:cubicBezTo>
                  <a:lnTo>
                    <a:pt x="6433" y="558"/>
                  </a:lnTo>
                  <a:cubicBezTo>
                    <a:pt x="6252" y="708"/>
                    <a:pt x="6041" y="891"/>
                    <a:pt x="5809" y="1104"/>
                  </a:cubicBezTo>
                  <a:cubicBezTo>
                    <a:pt x="5537" y="1351"/>
                    <a:pt x="5235" y="1640"/>
                    <a:pt x="4915" y="1971"/>
                  </a:cubicBezTo>
                  <a:cubicBezTo>
                    <a:pt x="3974" y="2942"/>
                    <a:pt x="2876" y="4263"/>
                    <a:pt x="1920" y="5910"/>
                  </a:cubicBezTo>
                  <a:cubicBezTo>
                    <a:pt x="1824" y="6075"/>
                    <a:pt x="1733" y="6238"/>
                    <a:pt x="1647" y="6400"/>
                  </a:cubicBezTo>
                  <a:lnTo>
                    <a:pt x="1647" y="6401"/>
                  </a:lnTo>
                  <a:cubicBezTo>
                    <a:pt x="54" y="9360"/>
                    <a:pt x="0" y="11549"/>
                    <a:pt x="18" y="12125"/>
                  </a:cubicBezTo>
                  <a:cubicBezTo>
                    <a:pt x="22" y="12223"/>
                    <a:pt x="27" y="12275"/>
                    <a:pt x="27" y="12275"/>
                  </a:cubicBezTo>
                  <a:cubicBezTo>
                    <a:pt x="27" y="12275"/>
                    <a:pt x="149" y="12220"/>
                    <a:pt x="363" y="12093"/>
                  </a:cubicBezTo>
                  <a:cubicBezTo>
                    <a:pt x="1077" y="11671"/>
                    <a:pt x="2822" y="10439"/>
                    <a:pt x="4456" y="7737"/>
                  </a:cubicBezTo>
                  <a:lnTo>
                    <a:pt x="4457" y="7734"/>
                  </a:lnTo>
                  <a:cubicBezTo>
                    <a:pt x="4508" y="7646"/>
                    <a:pt x="4561" y="7558"/>
                    <a:pt x="4613" y="7469"/>
                  </a:cubicBezTo>
                  <a:cubicBezTo>
                    <a:pt x="6837" y="3635"/>
                    <a:pt x="7145" y="1"/>
                    <a:pt x="71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3;p41"/>
            <p:cNvSpPr/>
            <p:nvPr/>
          </p:nvSpPr>
          <p:spPr>
            <a:xfrm>
              <a:off x="14401750" y="497350"/>
              <a:ext cx="128175" cy="329475"/>
            </a:xfrm>
            <a:custGeom>
              <a:avLst/>
              <a:gdLst/>
              <a:ahLst/>
              <a:cxnLst/>
              <a:rect l="l" t="t" r="r" b="b"/>
              <a:pathLst>
                <a:path w="5127" h="13179" extrusionOk="0">
                  <a:moveTo>
                    <a:pt x="548" y="0"/>
                  </a:moveTo>
                  <a:cubicBezTo>
                    <a:pt x="548" y="1"/>
                    <a:pt x="0" y="3487"/>
                    <a:pt x="1205" y="7603"/>
                  </a:cubicBezTo>
                  <a:cubicBezTo>
                    <a:pt x="2374" y="11602"/>
                    <a:pt x="4405" y="13179"/>
                    <a:pt x="4405" y="13179"/>
                  </a:cubicBezTo>
                  <a:cubicBezTo>
                    <a:pt x="4405" y="13179"/>
                    <a:pt x="5126" y="11144"/>
                    <a:pt x="4345" y="7726"/>
                  </a:cubicBezTo>
                  <a:lnTo>
                    <a:pt x="4345" y="7724"/>
                  </a:lnTo>
                  <a:cubicBezTo>
                    <a:pt x="4274" y="7414"/>
                    <a:pt x="4191" y="7091"/>
                    <a:pt x="4093" y="6758"/>
                  </a:cubicBezTo>
                  <a:cubicBezTo>
                    <a:pt x="3388" y="4345"/>
                    <a:pt x="2291" y="2440"/>
                    <a:pt x="1506" y="1274"/>
                  </a:cubicBezTo>
                  <a:cubicBezTo>
                    <a:pt x="950" y="451"/>
                    <a:pt x="549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;p41"/>
            <p:cNvSpPr/>
            <p:nvPr/>
          </p:nvSpPr>
          <p:spPr>
            <a:xfrm>
              <a:off x="14334175" y="519950"/>
              <a:ext cx="178650" cy="306850"/>
            </a:xfrm>
            <a:custGeom>
              <a:avLst/>
              <a:gdLst/>
              <a:ahLst/>
              <a:cxnLst/>
              <a:rect l="l" t="t" r="r" b="b"/>
              <a:pathLst>
                <a:path w="7146" h="12274" extrusionOk="0">
                  <a:moveTo>
                    <a:pt x="0" y="1"/>
                  </a:moveTo>
                  <a:cubicBezTo>
                    <a:pt x="0" y="1"/>
                    <a:pt x="310" y="3635"/>
                    <a:pt x="2533" y="7467"/>
                  </a:cubicBezTo>
                  <a:cubicBezTo>
                    <a:pt x="4210" y="10358"/>
                    <a:pt x="6046" y="11655"/>
                    <a:pt x="6785" y="12092"/>
                  </a:cubicBezTo>
                  <a:cubicBezTo>
                    <a:pt x="6997" y="12220"/>
                    <a:pt x="7119" y="12273"/>
                    <a:pt x="7119" y="12273"/>
                  </a:cubicBezTo>
                  <a:cubicBezTo>
                    <a:pt x="7119" y="12273"/>
                    <a:pt x="7124" y="12223"/>
                    <a:pt x="7128" y="12124"/>
                  </a:cubicBezTo>
                  <a:cubicBezTo>
                    <a:pt x="7145" y="11548"/>
                    <a:pt x="7092" y="9358"/>
                    <a:pt x="5499" y="6401"/>
                  </a:cubicBezTo>
                  <a:lnTo>
                    <a:pt x="5499" y="6400"/>
                  </a:lnTo>
                  <a:cubicBezTo>
                    <a:pt x="5413" y="6238"/>
                    <a:pt x="5321" y="6075"/>
                    <a:pt x="5225" y="5908"/>
                  </a:cubicBezTo>
                  <a:cubicBezTo>
                    <a:pt x="4271" y="4262"/>
                    <a:pt x="3173" y="2942"/>
                    <a:pt x="2232" y="1969"/>
                  </a:cubicBezTo>
                  <a:cubicBezTo>
                    <a:pt x="1912" y="1640"/>
                    <a:pt x="1611" y="1349"/>
                    <a:pt x="1337" y="1102"/>
                  </a:cubicBezTo>
                  <a:cubicBezTo>
                    <a:pt x="1103" y="888"/>
                    <a:pt x="892" y="706"/>
                    <a:pt x="710" y="554"/>
                  </a:cubicBezTo>
                  <a:cubicBezTo>
                    <a:pt x="303" y="215"/>
                    <a:pt x="41" y="29"/>
                    <a:pt x="5" y="2"/>
                  </a:cubicBezTo>
                  <a:cubicBezTo>
                    <a:pt x="3" y="1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5;p41"/>
            <p:cNvSpPr/>
            <p:nvPr/>
          </p:nvSpPr>
          <p:spPr>
            <a:xfrm>
              <a:off x="14471675" y="455050"/>
              <a:ext cx="81525" cy="371775"/>
            </a:xfrm>
            <a:custGeom>
              <a:avLst/>
              <a:gdLst/>
              <a:ahLst/>
              <a:cxnLst/>
              <a:rect l="l" t="t" r="r" b="b"/>
              <a:pathLst>
                <a:path w="3261" h="14871" extrusionOk="0">
                  <a:moveTo>
                    <a:pt x="1631" y="1"/>
                  </a:moveTo>
                  <a:cubicBezTo>
                    <a:pt x="1631" y="1"/>
                    <a:pt x="0" y="3458"/>
                    <a:pt x="0" y="8103"/>
                  </a:cubicBezTo>
                  <a:cubicBezTo>
                    <a:pt x="0" y="12616"/>
                    <a:pt x="1631" y="14871"/>
                    <a:pt x="1631" y="14871"/>
                  </a:cubicBezTo>
                  <a:cubicBezTo>
                    <a:pt x="1631" y="14871"/>
                    <a:pt x="3216" y="12676"/>
                    <a:pt x="3259" y="8283"/>
                  </a:cubicBezTo>
                  <a:cubicBezTo>
                    <a:pt x="3260" y="8225"/>
                    <a:pt x="3260" y="8164"/>
                    <a:pt x="3260" y="8103"/>
                  </a:cubicBezTo>
                  <a:cubicBezTo>
                    <a:pt x="3260" y="3458"/>
                    <a:pt x="1631" y="1"/>
                    <a:pt x="1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6;p41"/>
            <p:cNvSpPr/>
            <p:nvPr/>
          </p:nvSpPr>
          <p:spPr>
            <a:xfrm>
              <a:off x="14282425" y="690450"/>
              <a:ext cx="230025" cy="136350"/>
            </a:xfrm>
            <a:custGeom>
              <a:avLst/>
              <a:gdLst/>
              <a:ahLst/>
              <a:cxnLst/>
              <a:rect l="l" t="t" r="r" b="b"/>
              <a:pathLst>
                <a:path w="9201" h="5454" extrusionOk="0">
                  <a:moveTo>
                    <a:pt x="1" y="0"/>
                  </a:moveTo>
                  <a:cubicBezTo>
                    <a:pt x="1" y="0"/>
                    <a:pt x="1541" y="2275"/>
                    <a:pt x="4415" y="3977"/>
                  </a:cubicBezTo>
                  <a:cubicBezTo>
                    <a:pt x="6704" y="5331"/>
                    <a:pt x="8456" y="5454"/>
                    <a:pt x="9013" y="5454"/>
                  </a:cubicBezTo>
                  <a:cubicBezTo>
                    <a:pt x="9136" y="5454"/>
                    <a:pt x="9201" y="5448"/>
                    <a:pt x="9201" y="5448"/>
                  </a:cubicBezTo>
                  <a:cubicBezTo>
                    <a:pt x="9201" y="5448"/>
                    <a:pt x="8766" y="4448"/>
                    <a:pt x="7416" y="3263"/>
                  </a:cubicBezTo>
                  <a:cubicBezTo>
                    <a:pt x="6938" y="2840"/>
                    <a:pt x="6341" y="2394"/>
                    <a:pt x="5609" y="1959"/>
                  </a:cubicBezTo>
                  <a:cubicBezTo>
                    <a:pt x="4697" y="1421"/>
                    <a:pt x="3730" y="981"/>
                    <a:pt x="2725" y="645"/>
                  </a:cubicBezTo>
                  <a:cubicBezTo>
                    <a:pt x="1143" y="10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7;p41"/>
            <p:cNvSpPr/>
            <p:nvPr/>
          </p:nvSpPr>
          <p:spPr>
            <a:xfrm>
              <a:off x="14512475" y="690450"/>
              <a:ext cx="230000" cy="136350"/>
            </a:xfrm>
            <a:custGeom>
              <a:avLst/>
              <a:gdLst/>
              <a:ahLst/>
              <a:cxnLst/>
              <a:rect l="l" t="t" r="r" b="b"/>
              <a:pathLst>
                <a:path w="9200" h="5454" extrusionOk="0">
                  <a:moveTo>
                    <a:pt x="9199" y="0"/>
                  </a:moveTo>
                  <a:cubicBezTo>
                    <a:pt x="9199" y="0"/>
                    <a:pt x="7877" y="124"/>
                    <a:pt x="6104" y="773"/>
                  </a:cubicBezTo>
                  <a:cubicBezTo>
                    <a:pt x="5231" y="1091"/>
                    <a:pt x="4390" y="1488"/>
                    <a:pt x="3590" y="1959"/>
                  </a:cubicBezTo>
                  <a:cubicBezTo>
                    <a:pt x="797" y="3612"/>
                    <a:pt x="0" y="5448"/>
                    <a:pt x="0" y="5448"/>
                  </a:cubicBezTo>
                  <a:cubicBezTo>
                    <a:pt x="0" y="5448"/>
                    <a:pt x="65" y="5454"/>
                    <a:pt x="187" y="5454"/>
                  </a:cubicBezTo>
                  <a:cubicBezTo>
                    <a:pt x="722" y="5454"/>
                    <a:pt x="2362" y="5341"/>
                    <a:pt x="4521" y="4128"/>
                  </a:cubicBezTo>
                  <a:cubicBezTo>
                    <a:pt x="4523" y="4127"/>
                    <a:pt x="4524" y="4127"/>
                    <a:pt x="4526" y="4127"/>
                  </a:cubicBezTo>
                  <a:cubicBezTo>
                    <a:pt x="4611" y="4077"/>
                    <a:pt x="4697" y="4029"/>
                    <a:pt x="4785" y="3977"/>
                  </a:cubicBezTo>
                  <a:cubicBezTo>
                    <a:pt x="7657" y="2275"/>
                    <a:pt x="9199" y="0"/>
                    <a:pt x="9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8;p41"/>
            <p:cNvSpPr/>
            <p:nvPr/>
          </p:nvSpPr>
          <p:spPr>
            <a:xfrm>
              <a:off x="14524225" y="467625"/>
              <a:ext cx="29775" cy="33300"/>
            </a:xfrm>
            <a:custGeom>
              <a:avLst/>
              <a:gdLst/>
              <a:ahLst/>
              <a:cxnLst/>
              <a:rect l="l" t="t" r="r" b="b"/>
              <a:pathLst>
                <a:path w="1191" h="1332" extrusionOk="0">
                  <a:moveTo>
                    <a:pt x="0" y="1"/>
                  </a:moveTo>
                  <a:cubicBezTo>
                    <a:pt x="3" y="197"/>
                    <a:pt x="22" y="391"/>
                    <a:pt x="57" y="584"/>
                  </a:cubicBezTo>
                  <a:cubicBezTo>
                    <a:pt x="71" y="680"/>
                    <a:pt x="92" y="773"/>
                    <a:pt x="111" y="868"/>
                  </a:cubicBezTo>
                  <a:cubicBezTo>
                    <a:pt x="131" y="962"/>
                    <a:pt x="154" y="1057"/>
                    <a:pt x="179" y="1150"/>
                  </a:cubicBezTo>
                  <a:lnTo>
                    <a:pt x="226" y="1332"/>
                  </a:lnTo>
                  <a:lnTo>
                    <a:pt x="370" y="1213"/>
                  </a:lnTo>
                  <a:cubicBezTo>
                    <a:pt x="444" y="1153"/>
                    <a:pt x="519" y="1090"/>
                    <a:pt x="589" y="1025"/>
                  </a:cubicBezTo>
                  <a:cubicBezTo>
                    <a:pt x="661" y="959"/>
                    <a:pt x="733" y="897"/>
                    <a:pt x="802" y="827"/>
                  </a:cubicBezTo>
                  <a:cubicBezTo>
                    <a:pt x="943" y="692"/>
                    <a:pt x="1072" y="545"/>
                    <a:pt x="1190" y="389"/>
                  </a:cubicBezTo>
                  <a:lnTo>
                    <a:pt x="1190" y="389"/>
                  </a:lnTo>
                  <a:cubicBezTo>
                    <a:pt x="1014" y="472"/>
                    <a:pt x="844" y="571"/>
                    <a:pt x="684" y="683"/>
                  </a:cubicBezTo>
                  <a:cubicBezTo>
                    <a:pt x="602" y="735"/>
                    <a:pt x="525" y="792"/>
                    <a:pt x="447" y="850"/>
                  </a:cubicBezTo>
                  <a:cubicBezTo>
                    <a:pt x="418" y="872"/>
                    <a:pt x="389" y="893"/>
                    <a:pt x="361" y="916"/>
                  </a:cubicBezTo>
                  <a:lnTo>
                    <a:pt x="361" y="916"/>
                  </a:lnTo>
                  <a:cubicBezTo>
                    <a:pt x="351" y="881"/>
                    <a:pt x="340" y="847"/>
                    <a:pt x="329" y="812"/>
                  </a:cubicBezTo>
                  <a:cubicBezTo>
                    <a:pt x="298" y="721"/>
                    <a:pt x="271" y="628"/>
                    <a:pt x="236" y="538"/>
                  </a:cubicBezTo>
                  <a:cubicBezTo>
                    <a:pt x="172" y="353"/>
                    <a:pt x="92" y="174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9;p41"/>
            <p:cNvSpPr/>
            <p:nvPr/>
          </p:nvSpPr>
          <p:spPr>
            <a:xfrm>
              <a:off x="14531275" y="464000"/>
              <a:ext cx="10850" cy="31650"/>
            </a:xfrm>
            <a:custGeom>
              <a:avLst/>
              <a:gdLst/>
              <a:ahLst/>
              <a:cxnLst/>
              <a:rect l="l" t="t" r="r" b="b"/>
              <a:pathLst>
                <a:path w="434" h="1266" extrusionOk="0">
                  <a:moveTo>
                    <a:pt x="424" y="0"/>
                  </a:moveTo>
                  <a:lnTo>
                    <a:pt x="424" y="0"/>
                  </a:lnTo>
                  <a:cubicBezTo>
                    <a:pt x="347" y="88"/>
                    <a:pt x="283" y="185"/>
                    <a:pt x="232" y="288"/>
                  </a:cubicBezTo>
                  <a:cubicBezTo>
                    <a:pt x="181" y="387"/>
                    <a:pt x="139" y="491"/>
                    <a:pt x="104" y="597"/>
                  </a:cubicBezTo>
                  <a:cubicBezTo>
                    <a:pt x="69" y="703"/>
                    <a:pt x="43" y="811"/>
                    <a:pt x="25" y="921"/>
                  </a:cubicBezTo>
                  <a:cubicBezTo>
                    <a:pt x="6" y="1035"/>
                    <a:pt x="0" y="1151"/>
                    <a:pt x="12" y="1266"/>
                  </a:cubicBezTo>
                  <a:cubicBezTo>
                    <a:pt x="88" y="1180"/>
                    <a:pt x="152" y="1083"/>
                    <a:pt x="204" y="979"/>
                  </a:cubicBezTo>
                  <a:cubicBezTo>
                    <a:pt x="254" y="879"/>
                    <a:pt x="297" y="776"/>
                    <a:pt x="331" y="669"/>
                  </a:cubicBezTo>
                  <a:cubicBezTo>
                    <a:pt x="366" y="565"/>
                    <a:pt x="392" y="456"/>
                    <a:pt x="409" y="347"/>
                  </a:cubicBezTo>
                  <a:cubicBezTo>
                    <a:pt x="428" y="232"/>
                    <a:pt x="434" y="115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0;p41"/>
            <p:cNvSpPr/>
            <p:nvPr/>
          </p:nvSpPr>
          <p:spPr>
            <a:xfrm>
              <a:off x="14589350" y="711275"/>
              <a:ext cx="29550" cy="33400"/>
            </a:xfrm>
            <a:custGeom>
              <a:avLst/>
              <a:gdLst/>
              <a:ahLst/>
              <a:cxnLst/>
              <a:rect l="l" t="t" r="r" b="b"/>
              <a:pathLst>
                <a:path w="1182" h="1336" extrusionOk="0">
                  <a:moveTo>
                    <a:pt x="2" y="1"/>
                  </a:moveTo>
                  <a:lnTo>
                    <a:pt x="2" y="1"/>
                  </a:lnTo>
                  <a:cubicBezTo>
                    <a:pt x="0" y="197"/>
                    <a:pt x="13" y="392"/>
                    <a:pt x="44" y="585"/>
                  </a:cubicBezTo>
                  <a:cubicBezTo>
                    <a:pt x="56" y="681"/>
                    <a:pt x="73" y="776"/>
                    <a:pt x="92" y="872"/>
                  </a:cubicBezTo>
                  <a:cubicBezTo>
                    <a:pt x="109" y="966"/>
                    <a:pt x="130" y="1060"/>
                    <a:pt x="152" y="1154"/>
                  </a:cubicBezTo>
                  <a:lnTo>
                    <a:pt x="194" y="1336"/>
                  </a:lnTo>
                  <a:lnTo>
                    <a:pt x="341" y="1221"/>
                  </a:lnTo>
                  <a:cubicBezTo>
                    <a:pt x="416" y="1161"/>
                    <a:pt x="494" y="1103"/>
                    <a:pt x="566" y="1039"/>
                  </a:cubicBezTo>
                  <a:cubicBezTo>
                    <a:pt x="638" y="974"/>
                    <a:pt x="713" y="914"/>
                    <a:pt x="782" y="846"/>
                  </a:cubicBezTo>
                  <a:cubicBezTo>
                    <a:pt x="927" y="713"/>
                    <a:pt x="1061" y="571"/>
                    <a:pt x="1182" y="417"/>
                  </a:cubicBezTo>
                  <a:lnTo>
                    <a:pt x="1182" y="417"/>
                  </a:lnTo>
                  <a:cubicBezTo>
                    <a:pt x="1003" y="497"/>
                    <a:pt x="831" y="591"/>
                    <a:pt x="668" y="699"/>
                  </a:cubicBezTo>
                  <a:cubicBezTo>
                    <a:pt x="585" y="748"/>
                    <a:pt x="507" y="805"/>
                    <a:pt x="427" y="860"/>
                  </a:cubicBezTo>
                  <a:cubicBezTo>
                    <a:pt x="398" y="881"/>
                    <a:pt x="369" y="901"/>
                    <a:pt x="340" y="923"/>
                  </a:cubicBezTo>
                  <a:lnTo>
                    <a:pt x="340" y="923"/>
                  </a:lnTo>
                  <a:cubicBezTo>
                    <a:pt x="331" y="888"/>
                    <a:pt x="322" y="854"/>
                    <a:pt x="312" y="820"/>
                  </a:cubicBezTo>
                  <a:cubicBezTo>
                    <a:pt x="283" y="728"/>
                    <a:pt x="258" y="633"/>
                    <a:pt x="224" y="543"/>
                  </a:cubicBezTo>
                  <a:cubicBezTo>
                    <a:pt x="165" y="357"/>
                    <a:pt x="91" y="175"/>
                    <a:pt x="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1;p41"/>
            <p:cNvSpPr/>
            <p:nvPr/>
          </p:nvSpPr>
          <p:spPr>
            <a:xfrm>
              <a:off x="14595850" y="708075"/>
              <a:ext cx="11450" cy="31400"/>
            </a:xfrm>
            <a:custGeom>
              <a:avLst/>
              <a:gdLst/>
              <a:ahLst/>
              <a:cxnLst/>
              <a:rect l="l" t="t" r="r" b="b"/>
              <a:pathLst>
                <a:path w="458" h="1256" extrusionOk="0">
                  <a:moveTo>
                    <a:pt x="450" y="1"/>
                  </a:moveTo>
                  <a:lnTo>
                    <a:pt x="450" y="1"/>
                  </a:lnTo>
                  <a:cubicBezTo>
                    <a:pt x="372" y="85"/>
                    <a:pt x="305" y="181"/>
                    <a:pt x="251" y="283"/>
                  </a:cubicBezTo>
                  <a:cubicBezTo>
                    <a:pt x="199" y="382"/>
                    <a:pt x="154" y="484"/>
                    <a:pt x="117" y="588"/>
                  </a:cubicBezTo>
                  <a:cubicBezTo>
                    <a:pt x="79" y="693"/>
                    <a:pt x="50" y="801"/>
                    <a:pt x="30" y="910"/>
                  </a:cubicBezTo>
                  <a:cubicBezTo>
                    <a:pt x="8" y="1025"/>
                    <a:pt x="1" y="1140"/>
                    <a:pt x="8" y="1256"/>
                  </a:cubicBezTo>
                  <a:cubicBezTo>
                    <a:pt x="87" y="1170"/>
                    <a:pt x="154" y="1076"/>
                    <a:pt x="207" y="974"/>
                  </a:cubicBezTo>
                  <a:cubicBezTo>
                    <a:pt x="260" y="875"/>
                    <a:pt x="305" y="773"/>
                    <a:pt x="341" y="668"/>
                  </a:cubicBezTo>
                  <a:cubicBezTo>
                    <a:pt x="379" y="564"/>
                    <a:pt x="408" y="456"/>
                    <a:pt x="428" y="345"/>
                  </a:cubicBezTo>
                  <a:cubicBezTo>
                    <a:pt x="450" y="232"/>
                    <a:pt x="458" y="116"/>
                    <a:pt x="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2;p41"/>
            <p:cNvSpPr/>
            <p:nvPr/>
          </p:nvSpPr>
          <p:spPr>
            <a:xfrm>
              <a:off x="14301000" y="564075"/>
              <a:ext cx="31350" cy="30200"/>
            </a:xfrm>
            <a:custGeom>
              <a:avLst/>
              <a:gdLst/>
              <a:ahLst/>
              <a:cxnLst/>
              <a:rect l="l" t="t" r="r" b="b"/>
              <a:pathLst>
                <a:path w="1254" h="1208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187"/>
                    <a:pt x="136" y="367"/>
                    <a:pt x="225" y="542"/>
                  </a:cubicBezTo>
                  <a:cubicBezTo>
                    <a:pt x="267" y="630"/>
                    <a:pt x="314" y="715"/>
                    <a:pt x="360" y="799"/>
                  </a:cubicBezTo>
                  <a:cubicBezTo>
                    <a:pt x="407" y="883"/>
                    <a:pt x="456" y="966"/>
                    <a:pt x="507" y="1048"/>
                  </a:cubicBezTo>
                  <a:lnTo>
                    <a:pt x="603" y="1208"/>
                  </a:lnTo>
                  <a:lnTo>
                    <a:pt x="708" y="1052"/>
                  </a:lnTo>
                  <a:cubicBezTo>
                    <a:pt x="760" y="972"/>
                    <a:pt x="814" y="892"/>
                    <a:pt x="863" y="808"/>
                  </a:cubicBezTo>
                  <a:cubicBezTo>
                    <a:pt x="911" y="725"/>
                    <a:pt x="964" y="643"/>
                    <a:pt x="1009" y="558"/>
                  </a:cubicBezTo>
                  <a:cubicBezTo>
                    <a:pt x="1105" y="386"/>
                    <a:pt x="1186" y="208"/>
                    <a:pt x="1253" y="25"/>
                  </a:cubicBezTo>
                  <a:lnTo>
                    <a:pt x="1253" y="25"/>
                  </a:lnTo>
                  <a:cubicBezTo>
                    <a:pt x="1109" y="156"/>
                    <a:pt x="975" y="300"/>
                    <a:pt x="853" y="453"/>
                  </a:cubicBezTo>
                  <a:cubicBezTo>
                    <a:pt x="791" y="527"/>
                    <a:pt x="733" y="606"/>
                    <a:pt x="676" y="683"/>
                  </a:cubicBezTo>
                  <a:cubicBezTo>
                    <a:pt x="655" y="711"/>
                    <a:pt x="634" y="740"/>
                    <a:pt x="613" y="770"/>
                  </a:cubicBezTo>
                  <a:lnTo>
                    <a:pt x="613" y="770"/>
                  </a:lnTo>
                  <a:cubicBezTo>
                    <a:pt x="593" y="739"/>
                    <a:pt x="573" y="709"/>
                    <a:pt x="552" y="680"/>
                  </a:cubicBezTo>
                  <a:cubicBezTo>
                    <a:pt x="495" y="601"/>
                    <a:pt x="443" y="520"/>
                    <a:pt x="383" y="444"/>
                  </a:cubicBezTo>
                  <a:cubicBezTo>
                    <a:pt x="268" y="286"/>
                    <a:pt x="140" y="13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3;p41"/>
            <p:cNvSpPr/>
            <p:nvPr/>
          </p:nvSpPr>
          <p:spPr>
            <a:xfrm>
              <a:off x="14313475" y="555425"/>
              <a:ext cx="6100" cy="33250"/>
            </a:xfrm>
            <a:custGeom>
              <a:avLst/>
              <a:gdLst/>
              <a:ahLst/>
              <a:cxnLst/>
              <a:rect l="l" t="t" r="r" b="b"/>
              <a:pathLst>
                <a:path w="244" h="1330" extrusionOk="0">
                  <a:moveTo>
                    <a:pt x="135" y="0"/>
                  </a:moveTo>
                  <a:cubicBezTo>
                    <a:pt x="88" y="106"/>
                    <a:pt x="55" y="217"/>
                    <a:pt x="36" y="330"/>
                  </a:cubicBezTo>
                  <a:cubicBezTo>
                    <a:pt x="15" y="441"/>
                    <a:pt x="5" y="552"/>
                    <a:pt x="4" y="664"/>
                  </a:cubicBezTo>
                  <a:cubicBezTo>
                    <a:pt x="1" y="774"/>
                    <a:pt x="7" y="886"/>
                    <a:pt x="23" y="997"/>
                  </a:cubicBezTo>
                  <a:cubicBezTo>
                    <a:pt x="37" y="1110"/>
                    <a:pt x="66" y="1224"/>
                    <a:pt x="110" y="1330"/>
                  </a:cubicBezTo>
                  <a:cubicBezTo>
                    <a:pt x="158" y="1225"/>
                    <a:pt x="191" y="1113"/>
                    <a:pt x="210" y="1000"/>
                  </a:cubicBezTo>
                  <a:cubicBezTo>
                    <a:pt x="229" y="890"/>
                    <a:pt x="239" y="778"/>
                    <a:pt x="242" y="668"/>
                  </a:cubicBezTo>
                  <a:cubicBezTo>
                    <a:pt x="244" y="556"/>
                    <a:pt x="238" y="445"/>
                    <a:pt x="222" y="335"/>
                  </a:cubicBezTo>
                  <a:cubicBezTo>
                    <a:pt x="207" y="220"/>
                    <a:pt x="178" y="108"/>
                    <a:pt x="1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4;p41"/>
            <p:cNvSpPr/>
            <p:nvPr/>
          </p:nvSpPr>
          <p:spPr>
            <a:xfrm>
              <a:off x="14311875" y="735400"/>
              <a:ext cx="30625" cy="31325"/>
            </a:xfrm>
            <a:custGeom>
              <a:avLst/>
              <a:gdLst/>
              <a:ahLst/>
              <a:cxnLst/>
              <a:rect l="l" t="t" r="r" b="b"/>
              <a:pathLst>
                <a:path w="1225" h="1253" extrusionOk="0">
                  <a:moveTo>
                    <a:pt x="57" y="0"/>
                  </a:moveTo>
                  <a:cubicBezTo>
                    <a:pt x="185" y="148"/>
                    <a:pt x="325" y="285"/>
                    <a:pt x="475" y="410"/>
                  </a:cubicBezTo>
                  <a:cubicBezTo>
                    <a:pt x="548" y="476"/>
                    <a:pt x="625" y="534"/>
                    <a:pt x="700" y="594"/>
                  </a:cubicBezTo>
                  <a:cubicBezTo>
                    <a:pt x="729" y="616"/>
                    <a:pt x="757" y="637"/>
                    <a:pt x="786" y="659"/>
                  </a:cubicBezTo>
                  <a:lnTo>
                    <a:pt x="786" y="659"/>
                  </a:lnTo>
                  <a:cubicBezTo>
                    <a:pt x="755" y="678"/>
                    <a:pt x="724" y="697"/>
                    <a:pt x="695" y="717"/>
                  </a:cubicBezTo>
                  <a:cubicBezTo>
                    <a:pt x="615" y="772"/>
                    <a:pt x="533" y="823"/>
                    <a:pt x="455" y="882"/>
                  </a:cubicBezTo>
                  <a:cubicBezTo>
                    <a:pt x="293" y="992"/>
                    <a:pt x="142" y="1117"/>
                    <a:pt x="1" y="1252"/>
                  </a:cubicBezTo>
                  <a:cubicBezTo>
                    <a:pt x="188" y="1196"/>
                    <a:pt x="372" y="1126"/>
                    <a:pt x="548" y="1040"/>
                  </a:cubicBezTo>
                  <a:cubicBezTo>
                    <a:pt x="636" y="1001"/>
                    <a:pt x="722" y="956"/>
                    <a:pt x="808" y="912"/>
                  </a:cubicBezTo>
                  <a:cubicBezTo>
                    <a:pt x="894" y="867"/>
                    <a:pt x="978" y="820"/>
                    <a:pt x="1061" y="772"/>
                  </a:cubicBezTo>
                  <a:lnTo>
                    <a:pt x="1224" y="679"/>
                  </a:lnTo>
                  <a:lnTo>
                    <a:pt x="1070" y="572"/>
                  </a:lnTo>
                  <a:cubicBezTo>
                    <a:pt x="991" y="516"/>
                    <a:pt x="913" y="460"/>
                    <a:pt x="831" y="410"/>
                  </a:cubicBezTo>
                  <a:cubicBezTo>
                    <a:pt x="748" y="359"/>
                    <a:pt x="668" y="306"/>
                    <a:pt x="583" y="259"/>
                  </a:cubicBezTo>
                  <a:cubicBezTo>
                    <a:pt x="415" y="159"/>
                    <a:pt x="239" y="71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5;p41"/>
            <p:cNvSpPr/>
            <p:nvPr/>
          </p:nvSpPr>
          <p:spPr>
            <a:xfrm>
              <a:off x="14303675" y="748375"/>
              <a:ext cx="33225" cy="6100"/>
            </a:xfrm>
            <a:custGeom>
              <a:avLst/>
              <a:gdLst/>
              <a:ahLst/>
              <a:cxnLst/>
              <a:rect l="l" t="t" r="r" b="b"/>
              <a:pathLst>
                <a:path w="1329" h="244" extrusionOk="0">
                  <a:moveTo>
                    <a:pt x="571" y="1"/>
                  </a:moveTo>
                  <a:cubicBezTo>
                    <a:pt x="493" y="1"/>
                    <a:pt x="415" y="5"/>
                    <a:pt x="337" y="13"/>
                  </a:cubicBezTo>
                  <a:cubicBezTo>
                    <a:pt x="221" y="25"/>
                    <a:pt x="109" y="51"/>
                    <a:pt x="0" y="92"/>
                  </a:cubicBezTo>
                  <a:cubicBezTo>
                    <a:pt x="105" y="141"/>
                    <a:pt x="214" y="179"/>
                    <a:pt x="327" y="201"/>
                  </a:cubicBezTo>
                  <a:cubicBezTo>
                    <a:pt x="469" y="229"/>
                    <a:pt x="612" y="243"/>
                    <a:pt x="755" y="243"/>
                  </a:cubicBezTo>
                  <a:cubicBezTo>
                    <a:pt x="834" y="243"/>
                    <a:pt x="913" y="239"/>
                    <a:pt x="992" y="230"/>
                  </a:cubicBezTo>
                  <a:cubicBezTo>
                    <a:pt x="1107" y="219"/>
                    <a:pt x="1220" y="192"/>
                    <a:pt x="1328" y="152"/>
                  </a:cubicBezTo>
                  <a:cubicBezTo>
                    <a:pt x="1225" y="101"/>
                    <a:pt x="1114" y="64"/>
                    <a:pt x="1001" y="43"/>
                  </a:cubicBezTo>
                  <a:cubicBezTo>
                    <a:pt x="892" y="21"/>
                    <a:pt x="781" y="8"/>
                    <a:pt x="671" y="3"/>
                  </a:cubicBezTo>
                  <a:cubicBezTo>
                    <a:pt x="637" y="2"/>
                    <a:pt x="604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6;p41"/>
            <p:cNvSpPr/>
            <p:nvPr/>
          </p:nvSpPr>
          <p:spPr>
            <a:xfrm>
              <a:off x="14678925" y="551525"/>
              <a:ext cx="32125" cy="32325"/>
            </a:xfrm>
            <a:custGeom>
              <a:avLst/>
              <a:gdLst/>
              <a:ahLst/>
              <a:cxnLst/>
              <a:rect l="l" t="t" r="r" b="b"/>
              <a:pathLst>
                <a:path w="1285" h="1293" extrusionOk="0">
                  <a:moveTo>
                    <a:pt x="391" y="1"/>
                  </a:moveTo>
                  <a:cubicBezTo>
                    <a:pt x="308" y="178"/>
                    <a:pt x="239" y="361"/>
                    <a:pt x="183" y="549"/>
                  </a:cubicBezTo>
                  <a:cubicBezTo>
                    <a:pt x="153" y="641"/>
                    <a:pt x="130" y="735"/>
                    <a:pt x="105" y="828"/>
                  </a:cubicBezTo>
                  <a:cubicBezTo>
                    <a:pt x="80" y="921"/>
                    <a:pt x="60" y="1016"/>
                    <a:pt x="39" y="1110"/>
                  </a:cubicBezTo>
                  <a:lnTo>
                    <a:pt x="0" y="1292"/>
                  </a:lnTo>
                  <a:lnTo>
                    <a:pt x="182" y="1250"/>
                  </a:lnTo>
                  <a:cubicBezTo>
                    <a:pt x="275" y="1228"/>
                    <a:pt x="370" y="1209"/>
                    <a:pt x="463" y="1180"/>
                  </a:cubicBezTo>
                  <a:cubicBezTo>
                    <a:pt x="556" y="1151"/>
                    <a:pt x="650" y="1129"/>
                    <a:pt x="740" y="1097"/>
                  </a:cubicBezTo>
                  <a:cubicBezTo>
                    <a:pt x="927" y="1039"/>
                    <a:pt x="1110" y="966"/>
                    <a:pt x="1285" y="879"/>
                  </a:cubicBezTo>
                  <a:cubicBezTo>
                    <a:pt x="1260" y="879"/>
                    <a:pt x="1235" y="878"/>
                    <a:pt x="1210" y="878"/>
                  </a:cubicBezTo>
                  <a:cubicBezTo>
                    <a:pt x="1039" y="878"/>
                    <a:pt x="869" y="891"/>
                    <a:pt x="700" y="916"/>
                  </a:cubicBezTo>
                  <a:cubicBezTo>
                    <a:pt x="602" y="926"/>
                    <a:pt x="508" y="943"/>
                    <a:pt x="413" y="959"/>
                  </a:cubicBezTo>
                  <a:cubicBezTo>
                    <a:pt x="378" y="966"/>
                    <a:pt x="342" y="972"/>
                    <a:pt x="307" y="979"/>
                  </a:cubicBezTo>
                  <a:lnTo>
                    <a:pt x="307" y="979"/>
                  </a:lnTo>
                  <a:cubicBezTo>
                    <a:pt x="314" y="944"/>
                    <a:pt x="320" y="909"/>
                    <a:pt x="324" y="873"/>
                  </a:cubicBezTo>
                  <a:cubicBezTo>
                    <a:pt x="338" y="777"/>
                    <a:pt x="355" y="683"/>
                    <a:pt x="365" y="585"/>
                  </a:cubicBezTo>
                  <a:cubicBezTo>
                    <a:pt x="390" y="392"/>
                    <a:pt x="399" y="196"/>
                    <a:pt x="39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7;p41"/>
            <p:cNvSpPr/>
            <p:nvPr/>
          </p:nvSpPr>
          <p:spPr>
            <a:xfrm>
              <a:off x="14682800" y="556150"/>
              <a:ext cx="23350" cy="23700"/>
            </a:xfrm>
            <a:custGeom>
              <a:avLst/>
              <a:gdLst/>
              <a:ahLst/>
              <a:cxnLst/>
              <a:rect l="l" t="t" r="r" b="b"/>
              <a:pathLst>
                <a:path w="934" h="948" extrusionOk="0">
                  <a:moveTo>
                    <a:pt x="933" y="0"/>
                  </a:moveTo>
                  <a:lnTo>
                    <a:pt x="933" y="0"/>
                  </a:lnTo>
                  <a:cubicBezTo>
                    <a:pt x="827" y="44"/>
                    <a:pt x="727" y="102"/>
                    <a:pt x="633" y="172"/>
                  </a:cubicBezTo>
                  <a:cubicBezTo>
                    <a:pt x="545" y="237"/>
                    <a:pt x="460" y="310"/>
                    <a:pt x="382" y="390"/>
                  </a:cubicBezTo>
                  <a:cubicBezTo>
                    <a:pt x="303" y="469"/>
                    <a:pt x="232" y="553"/>
                    <a:pt x="167" y="645"/>
                  </a:cubicBezTo>
                  <a:cubicBezTo>
                    <a:pt x="98" y="738"/>
                    <a:pt x="43" y="840"/>
                    <a:pt x="1" y="947"/>
                  </a:cubicBezTo>
                  <a:cubicBezTo>
                    <a:pt x="107" y="904"/>
                    <a:pt x="209" y="845"/>
                    <a:pt x="300" y="776"/>
                  </a:cubicBezTo>
                  <a:cubicBezTo>
                    <a:pt x="391" y="710"/>
                    <a:pt x="473" y="636"/>
                    <a:pt x="552" y="557"/>
                  </a:cubicBezTo>
                  <a:cubicBezTo>
                    <a:pt x="631" y="479"/>
                    <a:pt x="702" y="393"/>
                    <a:pt x="767" y="303"/>
                  </a:cubicBezTo>
                  <a:cubicBezTo>
                    <a:pt x="836" y="210"/>
                    <a:pt x="891" y="108"/>
                    <a:pt x="93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8;p41"/>
            <p:cNvSpPr/>
            <p:nvPr/>
          </p:nvSpPr>
          <p:spPr>
            <a:xfrm>
              <a:off x="14695175" y="727325"/>
              <a:ext cx="30100" cy="31325"/>
            </a:xfrm>
            <a:custGeom>
              <a:avLst/>
              <a:gdLst/>
              <a:ahLst/>
              <a:cxnLst/>
              <a:rect l="l" t="t" r="r" b="b"/>
              <a:pathLst>
                <a:path w="1204" h="1253" extrusionOk="0">
                  <a:moveTo>
                    <a:pt x="1203" y="0"/>
                  </a:moveTo>
                  <a:lnTo>
                    <a:pt x="1203" y="0"/>
                  </a:lnTo>
                  <a:cubicBezTo>
                    <a:pt x="1019" y="61"/>
                    <a:pt x="838" y="138"/>
                    <a:pt x="664" y="228"/>
                  </a:cubicBezTo>
                  <a:cubicBezTo>
                    <a:pt x="576" y="269"/>
                    <a:pt x="493" y="317"/>
                    <a:pt x="408" y="364"/>
                  </a:cubicBezTo>
                  <a:cubicBezTo>
                    <a:pt x="323" y="412"/>
                    <a:pt x="242" y="461"/>
                    <a:pt x="159" y="512"/>
                  </a:cubicBezTo>
                  <a:lnTo>
                    <a:pt x="0" y="610"/>
                  </a:lnTo>
                  <a:lnTo>
                    <a:pt x="156" y="713"/>
                  </a:lnTo>
                  <a:cubicBezTo>
                    <a:pt x="237" y="765"/>
                    <a:pt x="317" y="819"/>
                    <a:pt x="400" y="867"/>
                  </a:cubicBezTo>
                  <a:cubicBezTo>
                    <a:pt x="485" y="915"/>
                    <a:pt x="566" y="966"/>
                    <a:pt x="653" y="1011"/>
                  </a:cubicBezTo>
                  <a:cubicBezTo>
                    <a:pt x="825" y="1106"/>
                    <a:pt x="1003" y="1186"/>
                    <a:pt x="1187" y="1253"/>
                  </a:cubicBezTo>
                  <a:cubicBezTo>
                    <a:pt x="1055" y="1109"/>
                    <a:pt x="911" y="976"/>
                    <a:pt x="755" y="855"/>
                  </a:cubicBezTo>
                  <a:cubicBezTo>
                    <a:pt x="681" y="793"/>
                    <a:pt x="604" y="736"/>
                    <a:pt x="525" y="679"/>
                  </a:cubicBezTo>
                  <a:cubicBezTo>
                    <a:pt x="497" y="658"/>
                    <a:pt x="467" y="637"/>
                    <a:pt x="438" y="616"/>
                  </a:cubicBezTo>
                  <a:lnTo>
                    <a:pt x="438" y="616"/>
                  </a:lnTo>
                  <a:cubicBezTo>
                    <a:pt x="468" y="596"/>
                    <a:pt x="498" y="575"/>
                    <a:pt x="527" y="554"/>
                  </a:cubicBezTo>
                  <a:cubicBezTo>
                    <a:pt x="605" y="499"/>
                    <a:pt x="685" y="445"/>
                    <a:pt x="763" y="386"/>
                  </a:cubicBezTo>
                  <a:cubicBezTo>
                    <a:pt x="920" y="268"/>
                    <a:pt x="1067" y="140"/>
                    <a:pt x="1203" y="0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9;p41"/>
            <p:cNvSpPr/>
            <p:nvPr/>
          </p:nvSpPr>
          <p:spPr>
            <a:xfrm>
              <a:off x="14700725" y="739850"/>
              <a:ext cx="33275" cy="6025"/>
            </a:xfrm>
            <a:custGeom>
              <a:avLst/>
              <a:gdLst/>
              <a:ahLst/>
              <a:cxnLst/>
              <a:rect l="l" t="t" r="r" b="b"/>
              <a:pathLst>
                <a:path w="1331" h="241" extrusionOk="0">
                  <a:moveTo>
                    <a:pt x="639" y="1"/>
                  </a:moveTo>
                  <a:cubicBezTo>
                    <a:pt x="537" y="1"/>
                    <a:pt x="435" y="8"/>
                    <a:pt x="334" y="23"/>
                  </a:cubicBezTo>
                  <a:cubicBezTo>
                    <a:pt x="219" y="37"/>
                    <a:pt x="107" y="68"/>
                    <a:pt x="1" y="112"/>
                  </a:cubicBezTo>
                  <a:cubicBezTo>
                    <a:pt x="106" y="158"/>
                    <a:pt x="218" y="192"/>
                    <a:pt x="331" y="210"/>
                  </a:cubicBezTo>
                  <a:cubicBezTo>
                    <a:pt x="450" y="230"/>
                    <a:pt x="572" y="240"/>
                    <a:pt x="692" y="240"/>
                  </a:cubicBezTo>
                  <a:cubicBezTo>
                    <a:pt x="794" y="240"/>
                    <a:pt x="896" y="233"/>
                    <a:pt x="996" y="219"/>
                  </a:cubicBezTo>
                  <a:cubicBezTo>
                    <a:pt x="1111" y="203"/>
                    <a:pt x="1223" y="173"/>
                    <a:pt x="1330" y="129"/>
                  </a:cubicBezTo>
                  <a:cubicBezTo>
                    <a:pt x="1224" y="82"/>
                    <a:pt x="1114" y="50"/>
                    <a:pt x="999" y="31"/>
                  </a:cubicBezTo>
                  <a:cubicBezTo>
                    <a:pt x="890" y="13"/>
                    <a:pt x="778" y="2"/>
                    <a:pt x="667" y="1"/>
                  </a:cubicBezTo>
                  <a:cubicBezTo>
                    <a:pt x="658" y="1"/>
                    <a:pt x="648" y="1"/>
                    <a:pt x="639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0;p41"/>
            <p:cNvSpPr/>
            <p:nvPr/>
          </p:nvSpPr>
          <p:spPr>
            <a:xfrm>
              <a:off x="14363875" y="779875"/>
              <a:ext cx="300525" cy="166825"/>
            </a:xfrm>
            <a:custGeom>
              <a:avLst/>
              <a:gdLst/>
              <a:ahLst/>
              <a:cxnLst/>
              <a:rect l="l" t="t" r="r" b="b"/>
              <a:pathLst>
                <a:path w="12021" h="6673" extrusionOk="0">
                  <a:moveTo>
                    <a:pt x="71" y="0"/>
                  </a:moveTo>
                  <a:cubicBezTo>
                    <a:pt x="1" y="0"/>
                    <a:pt x="71" y="513"/>
                    <a:pt x="225" y="1244"/>
                  </a:cubicBezTo>
                  <a:cubicBezTo>
                    <a:pt x="308" y="1644"/>
                    <a:pt x="415" y="2108"/>
                    <a:pt x="539" y="2588"/>
                  </a:cubicBezTo>
                  <a:cubicBezTo>
                    <a:pt x="594" y="2797"/>
                    <a:pt x="651" y="3010"/>
                    <a:pt x="711" y="3222"/>
                  </a:cubicBezTo>
                  <a:cubicBezTo>
                    <a:pt x="788" y="3503"/>
                    <a:pt x="869" y="3783"/>
                    <a:pt x="954" y="4051"/>
                  </a:cubicBezTo>
                  <a:cubicBezTo>
                    <a:pt x="1271" y="5066"/>
                    <a:pt x="1610" y="5925"/>
                    <a:pt x="1876" y="6106"/>
                  </a:cubicBezTo>
                  <a:cubicBezTo>
                    <a:pt x="2605" y="6613"/>
                    <a:pt x="4846" y="6672"/>
                    <a:pt x="6010" y="6672"/>
                  </a:cubicBezTo>
                  <a:cubicBezTo>
                    <a:pt x="7175" y="6672"/>
                    <a:pt x="9417" y="6613"/>
                    <a:pt x="10144" y="6106"/>
                  </a:cubicBezTo>
                  <a:cubicBezTo>
                    <a:pt x="10410" y="5925"/>
                    <a:pt x="10750" y="5066"/>
                    <a:pt x="11067" y="4051"/>
                  </a:cubicBezTo>
                  <a:cubicBezTo>
                    <a:pt x="11150" y="3783"/>
                    <a:pt x="11232" y="3503"/>
                    <a:pt x="11309" y="3222"/>
                  </a:cubicBezTo>
                  <a:cubicBezTo>
                    <a:pt x="11370" y="3010"/>
                    <a:pt x="11425" y="2797"/>
                    <a:pt x="11482" y="2588"/>
                  </a:cubicBezTo>
                  <a:cubicBezTo>
                    <a:pt x="11604" y="2108"/>
                    <a:pt x="11712" y="1644"/>
                    <a:pt x="11796" y="1245"/>
                  </a:cubicBezTo>
                  <a:cubicBezTo>
                    <a:pt x="11949" y="513"/>
                    <a:pt x="12020" y="0"/>
                    <a:pt x="11949" y="0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1;p41"/>
            <p:cNvSpPr/>
            <p:nvPr/>
          </p:nvSpPr>
          <p:spPr>
            <a:xfrm>
              <a:off x="14363875" y="779875"/>
              <a:ext cx="300475" cy="166825"/>
            </a:xfrm>
            <a:custGeom>
              <a:avLst/>
              <a:gdLst/>
              <a:ahLst/>
              <a:cxnLst/>
              <a:rect l="l" t="t" r="r" b="b"/>
              <a:pathLst>
                <a:path w="12019" h="6673" extrusionOk="0">
                  <a:moveTo>
                    <a:pt x="1" y="0"/>
                  </a:moveTo>
                  <a:lnTo>
                    <a:pt x="1" y="6672"/>
                  </a:lnTo>
                  <a:lnTo>
                    <a:pt x="12019" y="6672"/>
                  </a:lnTo>
                  <a:lnTo>
                    <a:pt x="120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2;p41"/>
            <p:cNvSpPr/>
            <p:nvPr/>
          </p:nvSpPr>
          <p:spPr>
            <a:xfrm>
              <a:off x="14393275" y="742400"/>
              <a:ext cx="241700" cy="241750"/>
            </a:xfrm>
            <a:custGeom>
              <a:avLst/>
              <a:gdLst/>
              <a:ahLst/>
              <a:cxnLst/>
              <a:rect l="l" t="t" r="r" b="b"/>
              <a:pathLst>
                <a:path w="9668" h="9670" extrusionOk="0">
                  <a:moveTo>
                    <a:pt x="4834" y="1"/>
                  </a:moveTo>
                  <a:cubicBezTo>
                    <a:pt x="2165" y="1"/>
                    <a:pt x="0" y="2165"/>
                    <a:pt x="0" y="4836"/>
                  </a:cubicBezTo>
                  <a:cubicBezTo>
                    <a:pt x="0" y="7505"/>
                    <a:pt x="2165" y="9669"/>
                    <a:pt x="4834" y="9669"/>
                  </a:cubicBezTo>
                  <a:cubicBezTo>
                    <a:pt x="7503" y="9669"/>
                    <a:pt x="9667" y="7505"/>
                    <a:pt x="9667" y="4836"/>
                  </a:cubicBezTo>
                  <a:cubicBezTo>
                    <a:pt x="9667" y="2165"/>
                    <a:pt x="7503" y="1"/>
                    <a:pt x="4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3;p41"/>
            <p:cNvSpPr/>
            <p:nvPr/>
          </p:nvSpPr>
          <p:spPr>
            <a:xfrm>
              <a:off x="14453700" y="802850"/>
              <a:ext cx="120875" cy="120850"/>
            </a:xfrm>
            <a:custGeom>
              <a:avLst/>
              <a:gdLst/>
              <a:ahLst/>
              <a:cxnLst/>
              <a:rect l="l" t="t" r="r" b="b"/>
              <a:pathLst>
                <a:path w="4835" h="4834" extrusionOk="0">
                  <a:moveTo>
                    <a:pt x="2417" y="0"/>
                  </a:moveTo>
                  <a:cubicBezTo>
                    <a:pt x="1081" y="0"/>
                    <a:pt x="1" y="1083"/>
                    <a:pt x="1" y="2418"/>
                  </a:cubicBezTo>
                  <a:cubicBezTo>
                    <a:pt x="1" y="3752"/>
                    <a:pt x="1081" y="4834"/>
                    <a:pt x="2417" y="4834"/>
                  </a:cubicBezTo>
                  <a:cubicBezTo>
                    <a:pt x="3752" y="4834"/>
                    <a:pt x="4834" y="3752"/>
                    <a:pt x="4834" y="2418"/>
                  </a:cubicBezTo>
                  <a:cubicBezTo>
                    <a:pt x="4834" y="1083"/>
                    <a:pt x="3752" y="0"/>
                    <a:pt x="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4;p41"/>
            <p:cNvSpPr/>
            <p:nvPr/>
          </p:nvSpPr>
          <p:spPr>
            <a:xfrm>
              <a:off x="14275225" y="977025"/>
              <a:ext cx="771050" cy="1503950"/>
            </a:xfrm>
            <a:custGeom>
              <a:avLst/>
              <a:gdLst/>
              <a:ahLst/>
              <a:cxnLst/>
              <a:rect l="l" t="t" r="r" b="b"/>
              <a:pathLst>
                <a:path w="30842" h="60158" extrusionOk="0">
                  <a:moveTo>
                    <a:pt x="1" y="1"/>
                  </a:moveTo>
                  <a:lnTo>
                    <a:pt x="1" y="60157"/>
                  </a:lnTo>
                  <a:lnTo>
                    <a:pt x="30841" y="60157"/>
                  </a:lnTo>
                  <a:lnTo>
                    <a:pt x="30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5;p41"/>
            <p:cNvSpPr/>
            <p:nvPr/>
          </p:nvSpPr>
          <p:spPr>
            <a:xfrm>
              <a:off x="14237850" y="941566"/>
              <a:ext cx="845800" cy="39625"/>
            </a:xfrm>
            <a:custGeom>
              <a:avLst/>
              <a:gdLst/>
              <a:ahLst/>
              <a:cxnLst/>
              <a:rect l="l" t="t" r="r" b="b"/>
              <a:pathLst>
                <a:path w="33832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33831" y="1585"/>
                  </a:lnTo>
                  <a:lnTo>
                    <a:pt x="338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86;p41"/>
            <p:cNvSpPr/>
            <p:nvPr/>
          </p:nvSpPr>
          <p:spPr>
            <a:xfrm>
              <a:off x="15083625" y="937425"/>
              <a:ext cx="266000" cy="39625"/>
            </a:xfrm>
            <a:custGeom>
              <a:avLst/>
              <a:gdLst/>
              <a:ahLst/>
              <a:cxnLst/>
              <a:rect l="l" t="t" r="r" b="b"/>
              <a:pathLst>
                <a:path w="10640" h="1585" extrusionOk="0">
                  <a:moveTo>
                    <a:pt x="0" y="1"/>
                  </a:moveTo>
                  <a:lnTo>
                    <a:pt x="0" y="1585"/>
                  </a:lnTo>
                  <a:lnTo>
                    <a:pt x="10639" y="1585"/>
                  </a:lnTo>
                  <a:lnTo>
                    <a:pt x="10639" y="1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87;p41"/>
            <p:cNvSpPr/>
            <p:nvPr/>
          </p:nvSpPr>
          <p:spPr>
            <a:xfrm>
              <a:off x="15046250" y="977025"/>
              <a:ext cx="261250" cy="1503950"/>
            </a:xfrm>
            <a:custGeom>
              <a:avLst/>
              <a:gdLst/>
              <a:ahLst/>
              <a:cxnLst/>
              <a:rect l="l" t="t" r="r" b="b"/>
              <a:pathLst>
                <a:path w="10450" h="60158" extrusionOk="0">
                  <a:moveTo>
                    <a:pt x="0" y="1"/>
                  </a:moveTo>
                  <a:lnTo>
                    <a:pt x="0" y="60157"/>
                  </a:lnTo>
                  <a:lnTo>
                    <a:pt x="10450" y="60157"/>
                  </a:lnTo>
                  <a:lnTo>
                    <a:pt x="104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8;p41"/>
            <p:cNvSpPr/>
            <p:nvPr/>
          </p:nvSpPr>
          <p:spPr>
            <a:xfrm>
              <a:off x="14353525" y="1124200"/>
              <a:ext cx="614450" cy="351375"/>
            </a:xfrm>
            <a:custGeom>
              <a:avLst/>
              <a:gdLst/>
              <a:ahLst/>
              <a:cxnLst/>
              <a:rect l="l" t="t" r="r" b="b"/>
              <a:pathLst>
                <a:path w="24578" h="14055" extrusionOk="0">
                  <a:moveTo>
                    <a:pt x="24123" y="454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9;p41"/>
            <p:cNvSpPr/>
            <p:nvPr/>
          </p:nvSpPr>
          <p:spPr>
            <a:xfrm>
              <a:off x="14576300" y="1228850"/>
              <a:ext cx="117800" cy="67750"/>
            </a:xfrm>
            <a:custGeom>
              <a:avLst/>
              <a:gdLst/>
              <a:ahLst/>
              <a:cxnLst/>
              <a:rect l="l" t="t" r="r" b="b"/>
              <a:pathLst>
                <a:path w="4712" h="2710" extrusionOk="0">
                  <a:moveTo>
                    <a:pt x="0" y="1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0;p41"/>
            <p:cNvSpPr/>
            <p:nvPr/>
          </p:nvSpPr>
          <p:spPr>
            <a:xfrm>
              <a:off x="14605450" y="1228325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2"/>
                  </a:moveTo>
                  <a:lnTo>
                    <a:pt x="4711" y="2298"/>
                  </a:lnTo>
                  <a:lnTo>
                    <a:pt x="455" y="2298"/>
                  </a:lnTo>
                  <a:lnTo>
                    <a:pt x="455" y="452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1;p41"/>
            <p:cNvSpPr/>
            <p:nvPr/>
          </p:nvSpPr>
          <p:spPr>
            <a:xfrm>
              <a:off x="14353525" y="1553775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2;p41"/>
            <p:cNvSpPr/>
            <p:nvPr/>
          </p:nvSpPr>
          <p:spPr>
            <a:xfrm>
              <a:off x="14576300" y="1658450"/>
              <a:ext cx="117800" cy="67725"/>
            </a:xfrm>
            <a:custGeom>
              <a:avLst/>
              <a:gdLst/>
              <a:ahLst/>
              <a:cxnLst/>
              <a:rect l="l" t="t" r="r" b="b"/>
              <a:pathLst>
                <a:path w="4712" h="2709" extrusionOk="0">
                  <a:moveTo>
                    <a:pt x="0" y="0"/>
                  </a:moveTo>
                  <a:lnTo>
                    <a:pt x="0" y="2709"/>
                  </a:lnTo>
                  <a:lnTo>
                    <a:pt x="4712" y="2709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3;p41"/>
            <p:cNvSpPr/>
            <p:nvPr/>
          </p:nvSpPr>
          <p:spPr>
            <a:xfrm>
              <a:off x="14605450" y="1657850"/>
              <a:ext cx="129175" cy="68875"/>
            </a:xfrm>
            <a:custGeom>
              <a:avLst/>
              <a:gdLst/>
              <a:ahLst/>
              <a:cxnLst/>
              <a:rect l="l" t="t" r="r" b="b"/>
              <a:pathLst>
                <a:path w="5167" h="2755" extrusionOk="0">
                  <a:moveTo>
                    <a:pt x="4711" y="456"/>
                  </a:moveTo>
                  <a:lnTo>
                    <a:pt x="4711" y="2301"/>
                  </a:lnTo>
                  <a:lnTo>
                    <a:pt x="455" y="2301"/>
                  </a:lnTo>
                  <a:lnTo>
                    <a:pt x="455" y="456"/>
                  </a:lnTo>
                  <a:close/>
                  <a:moveTo>
                    <a:pt x="1" y="1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4;p41"/>
            <p:cNvSpPr/>
            <p:nvPr/>
          </p:nvSpPr>
          <p:spPr>
            <a:xfrm>
              <a:off x="14353525" y="1983350"/>
              <a:ext cx="614450" cy="351400"/>
            </a:xfrm>
            <a:custGeom>
              <a:avLst/>
              <a:gdLst/>
              <a:ahLst/>
              <a:cxnLst/>
              <a:rect l="l" t="t" r="r" b="b"/>
              <a:pathLst>
                <a:path w="24578" h="14056" extrusionOk="0">
                  <a:moveTo>
                    <a:pt x="24123" y="455"/>
                  </a:moveTo>
                  <a:lnTo>
                    <a:pt x="24123" y="13601"/>
                  </a:lnTo>
                  <a:lnTo>
                    <a:pt x="454" y="13601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14055"/>
                  </a:lnTo>
                  <a:lnTo>
                    <a:pt x="24577" y="14055"/>
                  </a:lnTo>
                  <a:lnTo>
                    <a:pt x="245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5;p41"/>
            <p:cNvSpPr/>
            <p:nvPr/>
          </p:nvSpPr>
          <p:spPr>
            <a:xfrm>
              <a:off x="14576300" y="2088025"/>
              <a:ext cx="117800" cy="67700"/>
            </a:xfrm>
            <a:custGeom>
              <a:avLst/>
              <a:gdLst/>
              <a:ahLst/>
              <a:cxnLst/>
              <a:rect l="l" t="t" r="r" b="b"/>
              <a:pathLst>
                <a:path w="4712" h="2708" extrusionOk="0">
                  <a:moveTo>
                    <a:pt x="0" y="0"/>
                  </a:moveTo>
                  <a:lnTo>
                    <a:pt x="0" y="2707"/>
                  </a:lnTo>
                  <a:lnTo>
                    <a:pt x="4712" y="2707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6;p41"/>
            <p:cNvSpPr/>
            <p:nvPr/>
          </p:nvSpPr>
          <p:spPr>
            <a:xfrm>
              <a:off x="14605450" y="2087450"/>
              <a:ext cx="129175" cy="68850"/>
            </a:xfrm>
            <a:custGeom>
              <a:avLst/>
              <a:gdLst/>
              <a:ahLst/>
              <a:cxnLst/>
              <a:rect l="l" t="t" r="r" b="b"/>
              <a:pathLst>
                <a:path w="5167" h="2754" extrusionOk="0">
                  <a:moveTo>
                    <a:pt x="4711" y="454"/>
                  </a:moveTo>
                  <a:lnTo>
                    <a:pt x="4711" y="2300"/>
                  </a:lnTo>
                  <a:lnTo>
                    <a:pt x="455" y="2300"/>
                  </a:lnTo>
                  <a:lnTo>
                    <a:pt x="455" y="454"/>
                  </a:lnTo>
                  <a:close/>
                  <a:moveTo>
                    <a:pt x="1" y="0"/>
                  </a:moveTo>
                  <a:lnTo>
                    <a:pt x="1" y="2754"/>
                  </a:lnTo>
                  <a:lnTo>
                    <a:pt x="5166" y="2754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7;p41"/>
            <p:cNvSpPr/>
            <p:nvPr/>
          </p:nvSpPr>
          <p:spPr>
            <a:xfrm>
              <a:off x="14742450" y="507275"/>
              <a:ext cx="124500" cy="430175"/>
            </a:xfrm>
            <a:custGeom>
              <a:avLst/>
              <a:gdLst/>
              <a:ahLst/>
              <a:cxnLst/>
              <a:rect l="l" t="t" r="r" b="b"/>
              <a:pathLst>
                <a:path w="498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4979" y="17207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8;p41"/>
            <p:cNvSpPr/>
            <p:nvPr/>
          </p:nvSpPr>
          <p:spPr>
            <a:xfrm>
              <a:off x="14866925" y="507275"/>
              <a:ext cx="62250" cy="430175"/>
            </a:xfrm>
            <a:custGeom>
              <a:avLst/>
              <a:gdLst/>
              <a:ahLst/>
              <a:cxnLst/>
              <a:rect l="l" t="t" r="r" b="b"/>
              <a:pathLst>
                <a:path w="2490" h="17207" extrusionOk="0">
                  <a:moveTo>
                    <a:pt x="0" y="0"/>
                  </a:moveTo>
                  <a:lnTo>
                    <a:pt x="0" y="17207"/>
                  </a:lnTo>
                  <a:lnTo>
                    <a:pt x="2489" y="1720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9;p41"/>
            <p:cNvSpPr/>
            <p:nvPr/>
          </p:nvSpPr>
          <p:spPr>
            <a:xfrm>
              <a:off x="14776725" y="548350"/>
              <a:ext cx="53925" cy="51850"/>
            </a:xfrm>
            <a:custGeom>
              <a:avLst/>
              <a:gdLst/>
              <a:ahLst/>
              <a:cxnLst/>
              <a:rect l="l" t="t" r="r" b="b"/>
              <a:pathLst>
                <a:path w="2157" h="2074" extrusionOk="0">
                  <a:moveTo>
                    <a:pt x="1120" y="1"/>
                  </a:moveTo>
                  <a:cubicBezTo>
                    <a:pt x="850" y="1"/>
                    <a:pt x="585" y="106"/>
                    <a:pt x="386" y="305"/>
                  </a:cubicBezTo>
                  <a:cubicBezTo>
                    <a:pt x="90" y="600"/>
                    <a:pt x="1" y="1047"/>
                    <a:pt x="162" y="1434"/>
                  </a:cubicBezTo>
                  <a:cubicBezTo>
                    <a:pt x="322" y="1821"/>
                    <a:pt x="701" y="2074"/>
                    <a:pt x="1120" y="2074"/>
                  </a:cubicBezTo>
                  <a:cubicBezTo>
                    <a:pt x="1693" y="2074"/>
                    <a:pt x="2157" y="1610"/>
                    <a:pt x="2157" y="1038"/>
                  </a:cubicBezTo>
                  <a:cubicBezTo>
                    <a:pt x="2157" y="618"/>
                    <a:pt x="1904" y="241"/>
                    <a:pt x="1517" y="80"/>
                  </a:cubicBezTo>
                  <a:cubicBezTo>
                    <a:pt x="1388" y="27"/>
                    <a:pt x="1254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0;p41"/>
            <p:cNvSpPr/>
            <p:nvPr/>
          </p:nvSpPr>
          <p:spPr>
            <a:xfrm>
              <a:off x="14789875" y="559450"/>
              <a:ext cx="29650" cy="29675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94" y="1"/>
                  </a:moveTo>
                  <a:cubicBezTo>
                    <a:pt x="266" y="1"/>
                    <a:pt x="0" y="267"/>
                    <a:pt x="0" y="593"/>
                  </a:cubicBezTo>
                  <a:cubicBezTo>
                    <a:pt x="0" y="920"/>
                    <a:pt x="266" y="1186"/>
                    <a:pt x="594" y="1186"/>
                  </a:cubicBezTo>
                  <a:cubicBezTo>
                    <a:pt x="921" y="1186"/>
                    <a:pt x="1186" y="920"/>
                    <a:pt x="1186" y="593"/>
                  </a:cubicBezTo>
                  <a:cubicBezTo>
                    <a:pt x="1186" y="267"/>
                    <a:pt x="921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1;p41"/>
            <p:cNvSpPr/>
            <p:nvPr/>
          </p:nvSpPr>
          <p:spPr>
            <a:xfrm>
              <a:off x="14742450" y="748700"/>
              <a:ext cx="124500" cy="114600"/>
            </a:xfrm>
            <a:custGeom>
              <a:avLst/>
              <a:gdLst/>
              <a:ahLst/>
              <a:cxnLst/>
              <a:rect l="l" t="t" r="r" b="b"/>
              <a:pathLst>
                <a:path w="4980" h="4584" extrusionOk="0">
                  <a:moveTo>
                    <a:pt x="0" y="0"/>
                  </a:moveTo>
                  <a:lnTo>
                    <a:pt x="0" y="4584"/>
                  </a:lnTo>
                  <a:lnTo>
                    <a:pt x="4979" y="4584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2;p41"/>
            <p:cNvSpPr/>
            <p:nvPr/>
          </p:nvSpPr>
          <p:spPr>
            <a:xfrm>
              <a:off x="14900375" y="548375"/>
              <a:ext cx="124475" cy="389075"/>
            </a:xfrm>
            <a:custGeom>
              <a:avLst/>
              <a:gdLst/>
              <a:ahLst/>
              <a:cxnLst/>
              <a:rect l="l" t="t" r="r" b="b"/>
              <a:pathLst>
                <a:path w="4979" h="15563" extrusionOk="0">
                  <a:moveTo>
                    <a:pt x="1" y="0"/>
                  </a:moveTo>
                  <a:lnTo>
                    <a:pt x="1" y="15563"/>
                  </a:lnTo>
                  <a:lnTo>
                    <a:pt x="4978" y="15563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rgbClr val="CEE2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3;p41"/>
            <p:cNvSpPr/>
            <p:nvPr/>
          </p:nvSpPr>
          <p:spPr>
            <a:xfrm>
              <a:off x="14936675" y="589100"/>
              <a:ext cx="51850" cy="51825"/>
            </a:xfrm>
            <a:custGeom>
              <a:avLst/>
              <a:gdLst/>
              <a:ahLst/>
              <a:cxnLst/>
              <a:rect l="l" t="t" r="r" b="b"/>
              <a:pathLst>
                <a:path w="2074" h="2073" extrusionOk="0">
                  <a:moveTo>
                    <a:pt x="1037" y="0"/>
                  </a:moveTo>
                  <a:cubicBezTo>
                    <a:pt x="464" y="0"/>
                    <a:pt x="0" y="464"/>
                    <a:pt x="0" y="1036"/>
                  </a:cubicBezTo>
                  <a:cubicBezTo>
                    <a:pt x="0" y="1609"/>
                    <a:pt x="464" y="2073"/>
                    <a:pt x="1037" y="2073"/>
                  </a:cubicBezTo>
                  <a:cubicBezTo>
                    <a:pt x="1609" y="2073"/>
                    <a:pt x="2073" y="1609"/>
                    <a:pt x="2073" y="1036"/>
                  </a:cubicBezTo>
                  <a:cubicBezTo>
                    <a:pt x="2073" y="464"/>
                    <a:pt x="1609" y="0"/>
                    <a:pt x="1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4;p41"/>
            <p:cNvSpPr/>
            <p:nvPr/>
          </p:nvSpPr>
          <p:spPr>
            <a:xfrm>
              <a:off x="14947750" y="600175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6"/>
                    <a:pt x="1" y="593"/>
                  </a:cubicBezTo>
                  <a:cubicBezTo>
                    <a:pt x="1" y="920"/>
                    <a:pt x="267" y="1186"/>
                    <a:pt x="594" y="1186"/>
                  </a:cubicBezTo>
                  <a:cubicBezTo>
                    <a:pt x="922" y="1186"/>
                    <a:pt x="1187" y="920"/>
                    <a:pt x="1187" y="593"/>
                  </a:cubicBezTo>
                  <a:cubicBezTo>
                    <a:pt x="1187" y="266"/>
                    <a:pt x="922" y="1"/>
                    <a:pt x="594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5;p41"/>
            <p:cNvSpPr/>
            <p:nvPr/>
          </p:nvSpPr>
          <p:spPr>
            <a:xfrm>
              <a:off x="14900375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1" y="1"/>
                  </a:moveTo>
                  <a:lnTo>
                    <a:pt x="1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6;p41"/>
            <p:cNvSpPr/>
            <p:nvPr/>
          </p:nvSpPr>
          <p:spPr>
            <a:xfrm>
              <a:off x="15024825" y="548375"/>
              <a:ext cx="62250" cy="389075"/>
            </a:xfrm>
            <a:custGeom>
              <a:avLst/>
              <a:gdLst/>
              <a:ahLst/>
              <a:cxnLst/>
              <a:rect l="l" t="t" r="r" b="b"/>
              <a:pathLst>
                <a:path w="2490" h="15563" extrusionOk="0">
                  <a:moveTo>
                    <a:pt x="0" y="0"/>
                  </a:moveTo>
                  <a:lnTo>
                    <a:pt x="0" y="15563"/>
                  </a:lnTo>
                  <a:lnTo>
                    <a:pt x="2489" y="15563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7;p41"/>
            <p:cNvSpPr/>
            <p:nvPr/>
          </p:nvSpPr>
          <p:spPr>
            <a:xfrm>
              <a:off x="15055950" y="527925"/>
              <a:ext cx="124475" cy="409525"/>
            </a:xfrm>
            <a:custGeom>
              <a:avLst/>
              <a:gdLst/>
              <a:ahLst/>
              <a:cxnLst/>
              <a:rect l="l" t="t" r="r" b="b"/>
              <a:pathLst>
                <a:path w="497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4978" y="16381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8;p41"/>
            <p:cNvSpPr/>
            <p:nvPr/>
          </p:nvSpPr>
          <p:spPr>
            <a:xfrm>
              <a:off x="15090200" y="570125"/>
              <a:ext cx="53875" cy="51825"/>
            </a:xfrm>
            <a:custGeom>
              <a:avLst/>
              <a:gdLst/>
              <a:ahLst/>
              <a:cxnLst/>
              <a:rect l="l" t="t" r="r" b="b"/>
              <a:pathLst>
                <a:path w="2155" h="2073" extrusionOk="0">
                  <a:moveTo>
                    <a:pt x="1118" y="0"/>
                  </a:moveTo>
                  <a:cubicBezTo>
                    <a:pt x="849" y="0"/>
                    <a:pt x="584" y="106"/>
                    <a:pt x="386" y="304"/>
                  </a:cubicBezTo>
                  <a:cubicBezTo>
                    <a:pt x="89" y="601"/>
                    <a:pt x="1" y="1046"/>
                    <a:pt x="162" y="1434"/>
                  </a:cubicBezTo>
                  <a:cubicBezTo>
                    <a:pt x="322" y="1821"/>
                    <a:pt x="700" y="2073"/>
                    <a:pt x="1119" y="2073"/>
                  </a:cubicBezTo>
                  <a:cubicBezTo>
                    <a:pt x="1691" y="2073"/>
                    <a:pt x="2155" y="1609"/>
                    <a:pt x="2155" y="1037"/>
                  </a:cubicBezTo>
                  <a:cubicBezTo>
                    <a:pt x="2155" y="618"/>
                    <a:pt x="1903" y="240"/>
                    <a:pt x="1516" y="80"/>
                  </a:cubicBezTo>
                  <a:cubicBezTo>
                    <a:pt x="1387" y="26"/>
                    <a:pt x="1252" y="0"/>
                    <a:pt x="1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9;p41"/>
            <p:cNvSpPr/>
            <p:nvPr/>
          </p:nvSpPr>
          <p:spPr>
            <a:xfrm>
              <a:off x="15103325" y="581200"/>
              <a:ext cx="29675" cy="29675"/>
            </a:xfrm>
            <a:custGeom>
              <a:avLst/>
              <a:gdLst/>
              <a:ahLst/>
              <a:cxnLst/>
              <a:rect l="l" t="t" r="r" b="b"/>
              <a:pathLst>
                <a:path w="1187" h="1187" extrusionOk="0">
                  <a:moveTo>
                    <a:pt x="594" y="1"/>
                  </a:moveTo>
                  <a:cubicBezTo>
                    <a:pt x="267" y="1"/>
                    <a:pt x="1" y="267"/>
                    <a:pt x="1" y="594"/>
                  </a:cubicBezTo>
                  <a:cubicBezTo>
                    <a:pt x="1" y="921"/>
                    <a:pt x="267" y="1186"/>
                    <a:pt x="594" y="1186"/>
                  </a:cubicBezTo>
                  <a:cubicBezTo>
                    <a:pt x="922" y="1186"/>
                    <a:pt x="1186" y="921"/>
                    <a:pt x="1186" y="594"/>
                  </a:cubicBezTo>
                  <a:cubicBezTo>
                    <a:pt x="1186" y="267"/>
                    <a:pt x="922" y="1"/>
                    <a:pt x="5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0;p41"/>
            <p:cNvSpPr/>
            <p:nvPr/>
          </p:nvSpPr>
          <p:spPr>
            <a:xfrm>
              <a:off x="15055950" y="766725"/>
              <a:ext cx="124475" cy="103650"/>
            </a:xfrm>
            <a:custGeom>
              <a:avLst/>
              <a:gdLst/>
              <a:ahLst/>
              <a:cxnLst/>
              <a:rect l="l" t="t" r="r" b="b"/>
              <a:pathLst>
                <a:path w="4979" h="4146" extrusionOk="0">
                  <a:moveTo>
                    <a:pt x="0" y="1"/>
                  </a:moveTo>
                  <a:lnTo>
                    <a:pt x="0" y="4145"/>
                  </a:lnTo>
                  <a:lnTo>
                    <a:pt x="4978" y="4145"/>
                  </a:lnTo>
                  <a:lnTo>
                    <a:pt x="49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1;p41"/>
            <p:cNvSpPr/>
            <p:nvPr/>
          </p:nvSpPr>
          <p:spPr>
            <a:xfrm>
              <a:off x="15172772" y="527927"/>
              <a:ext cx="69854" cy="409525"/>
            </a:xfrm>
            <a:custGeom>
              <a:avLst/>
              <a:gdLst/>
              <a:ahLst/>
              <a:cxnLst/>
              <a:rect l="l" t="t" r="r" b="b"/>
              <a:pathLst>
                <a:path w="2489" h="16381" extrusionOk="0">
                  <a:moveTo>
                    <a:pt x="0" y="1"/>
                  </a:moveTo>
                  <a:lnTo>
                    <a:pt x="0" y="16381"/>
                  </a:lnTo>
                  <a:lnTo>
                    <a:pt x="2489" y="1638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2;p41"/>
            <p:cNvSpPr/>
            <p:nvPr/>
          </p:nvSpPr>
          <p:spPr>
            <a:xfrm>
              <a:off x="14624800" y="217225"/>
              <a:ext cx="559950" cy="593100"/>
            </a:xfrm>
            <a:custGeom>
              <a:avLst/>
              <a:gdLst/>
              <a:ahLst/>
              <a:cxnLst/>
              <a:rect l="l" t="t" r="r" b="b"/>
              <a:pathLst>
                <a:path w="22398" h="23724" extrusionOk="0">
                  <a:moveTo>
                    <a:pt x="12404" y="0"/>
                  </a:moveTo>
                  <a:cubicBezTo>
                    <a:pt x="10976" y="0"/>
                    <a:pt x="10039" y="382"/>
                    <a:pt x="9664" y="540"/>
                  </a:cubicBezTo>
                  <a:cubicBezTo>
                    <a:pt x="7520" y="1442"/>
                    <a:pt x="6392" y="4801"/>
                    <a:pt x="6415" y="7348"/>
                  </a:cubicBezTo>
                  <a:cubicBezTo>
                    <a:pt x="6434" y="9537"/>
                    <a:pt x="2763" y="9615"/>
                    <a:pt x="1316" y="14338"/>
                  </a:cubicBezTo>
                  <a:cubicBezTo>
                    <a:pt x="1" y="18632"/>
                    <a:pt x="3160" y="22225"/>
                    <a:pt x="8190" y="23361"/>
                  </a:cubicBezTo>
                  <a:cubicBezTo>
                    <a:pt x="9293" y="23610"/>
                    <a:pt x="10341" y="23724"/>
                    <a:pt x="11322" y="23724"/>
                  </a:cubicBezTo>
                  <a:cubicBezTo>
                    <a:pt x="15956" y="23724"/>
                    <a:pt x="19104" y="21192"/>
                    <a:pt x="19583" y="18446"/>
                  </a:cubicBezTo>
                  <a:cubicBezTo>
                    <a:pt x="20163" y="15120"/>
                    <a:pt x="18199" y="13810"/>
                    <a:pt x="18615" y="11797"/>
                  </a:cubicBezTo>
                  <a:cubicBezTo>
                    <a:pt x="19033" y="9784"/>
                    <a:pt x="22397" y="4180"/>
                    <a:pt x="17854" y="1617"/>
                  </a:cubicBezTo>
                  <a:cubicBezTo>
                    <a:pt x="15622" y="357"/>
                    <a:pt x="13784" y="0"/>
                    <a:pt x="12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13;p41"/>
            <p:cNvSpPr/>
            <p:nvPr/>
          </p:nvSpPr>
          <p:spPr>
            <a:xfrm>
              <a:off x="14911475" y="554275"/>
              <a:ext cx="323675" cy="718525"/>
            </a:xfrm>
            <a:custGeom>
              <a:avLst/>
              <a:gdLst/>
              <a:ahLst/>
              <a:cxnLst/>
              <a:rect l="l" t="t" r="r" b="b"/>
              <a:pathLst>
                <a:path w="12947" h="28741" extrusionOk="0">
                  <a:moveTo>
                    <a:pt x="3115" y="0"/>
                  </a:moveTo>
                  <a:cubicBezTo>
                    <a:pt x="2208" y="0"/>
                    <a:pt x="1354" y="550"/>
                    <a:pt x="949" y="1971"/>
                  </a:cubicBezTo>
                  <a:cubicBezTo>
                    <a:pt x="0" y="5286"/>
                    <a:pt x="4147" y="15276"/>
                    <a:pt x="4479" y="16095"/>
                  </a:cubicBezTo>
                  <a:cubicBezTo>
                    <a:pt x="4811" y="16912"/>
                    <a:pt x="8233" y="26580"/>
                    <a:pt x="9269" y="27975"/>
                  </a:cubicBezTo>
                  <a:cubicBezTo>
                    <a:pt x="9670" y="28515"/>
                    <a:pt x="10177" y="28741"/>
                    <a:pt x="10679" y="28741"/>
                  </a:cubicBezTo>
                  <a:cubicBezTo>
                    <a:pt x="11642" y="28741"/>
                    <a:pt x="12586" y="27911"/>
                    <a:pt x="12730" y="26888"/>
                  </a:cubicBezTo>
                  <a:cubicBezTo>
                    <a:pt x="12946" y="25330"/>
                    <a:pt x="9577" y="15338"/>
                    <a:pt x="9282" y="13951"/>
                  </a:cubicBezTo>
                  <a:cubicBezTo>
                    <a:pt x="8985" y="12562"/>
                    <a:pt x="7721" y="3910"/>
                    <a:pt x="5560" y="1278"/>
                  </a:cubicBezTo>
                  <a:cubicBezTo>
                    <a:pt x="4942" y="527"/>
                    <a:pt x="4003" y="0"/>
                    <a:pt x="3115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14;p41"/>
            <p:cNvSpPr/>
            <p:nvPr/>
          </p:nvSpPr>
          <p:spPr>
            <a:xfrm>
              <a:off x="15116325" y="1183400"/>
              <a:ext cx="121175" cy="168975"/>
            </a:xfrm>
            <a:custGeom>
              <a:avLst/>
              <a:gdLst/>
              <a:ahLst/>
              <a:cxnLst/>
              <a:rect l="l" t="t" r="r" b="b"/>
              <a:pathLst>
                <a:path w="4847" h="6759" extrusionOk="0">
                  <a:moveTo>
                    <a:pt x="4329" y="1"/>
                  </a:moveTo>
                  <a:lnTo>
                    <a:pt x="442" y="1633"/>
                  </a:lnTo>
                  <a:cubicBezTo>
                    <a:pt x="703" y="1951"/>
                    <a:pt x="124" y="3221"/>
                    <a:pt x="972" y="4027"/>
                  </a:cubicBezTo>
                  <a:cubicBezTo>
                    <a:pt x="2038" y="5045"/>
                    <a:pt x="0" y="5999"/>
                    <a:pt x="29" y="6376"/>
                  </a:cubicBezTo>
                  <a:cubicBezTo>
                    <a:pt x="38" y="6471"/>
                    <a:pt x="183" y="6558"/>
                    <a:pt x="402" y="6625"/>
                  </a:cubicBezTo>
                  <a:cubicBezTo>
                    <a:pt x="418" y="6628"/>
                    <a:pt x="438" y="6632"/>
                    <a:pt x="460" y="6637"/>
                  </a:cubicBezTo>
                  <a:cubicBezTo>
                    <a:pt x="639" y="6686"/>
                    <a:pt x="823" y="6719"/>
                    <a:pt x="1010" y="6735"/>
                  </a:cubicBezTo>
                  <a:cubicBezTo>
                    <a:pt x="1027" y="6735"/>
                    <a:pt x="1043" y="6740"/>
                    <a:pt x="1063" y="6740"/>
                  </a:cubicBezTo>
                  <a:lnTo>
                    <a:pt x="1068" y="6740"/>
                  </a:lnTo>
                  <a:cubicBezTo>
                    <a:pt x="1219" y="6752"/>
                    <a:pt x="1371" y="6759"/>
                    <a:pt x="1524" y="6759"/>
                  </a:cubicBezTo>
                  <a:cubicBezTo>
                    <a:pt x="1584" y="6759"/>
                    <a:pt x="1644" y="6758"/>
                    <a:pt x="1703" y="6756"/>
                  </a:cubicBezTo>
                  <a:cubicBezTo>
                    <a:pt x="1740" y="6756"/>
                    <a:pt x="1776" y="6753"/>
                    <a:pt x="1811" y="6749"/>
                  </a:cubicBezTo>
                  <a:cubicBezTo>
                    <a:pt x="2229" y="6724"/>
                    <a:pt x="2614" y="6637"/>
                    <a:pt x="2832" y="6471"/>
                  </a:cubicBezTo>
                  <a:cubicBezTo>
                    <a:pt x="3669" y="5831"/>
                    <a:pt x="4259" y="4565"/>
                    <a:pt x="4553" y="3387"/>
                  </a:cubicBezTo>
                  <a:cubicBezTo>
                    <a:pt x="4847" y="2212"/>
                    <a:pt x="4329" y="1"/>
                    <a:pt x="43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15;p41"/>
            <p:cNvSpPr/>
            <p:nvPr/>
          </p:nvSpPr>
          <p:spPr>
            <a:xfrm>
              <a:off x="15126350" y="1311825"/>
              <a:ext cx="36625" cy="37500"/>
            </a:xfrm>
            <a:custGeom>
              <a:avLst/>
              <a:gdLst/>
              <a:ahLst/>
              <a:cxnLst/>
              <a:rect l="l" t="t" r="r" b="b"/>
              <a:pathLst>
                <a:path w="1465" h="1500" extrusionOk="0">
                  <a:moveTo>
                    <a:pt x="1420" y="1"/>
                  </a:moveTo>
                  <a:cubicBezTo>
                    <a:pt x="1412" y="1"/>
                    <a:pt x="1405" y="4"/>
                    <a:pt x="1398" y="12"/>
                  </a:cubicBezTo>
                  <a:cubicBezTo>
                    <a:pt x="939" y="519"/>
                    <a:pt x="501" y="1020"/>
                    <a:pt x="1" y="1488"/>
                  </a:cubicBezTo>
                  <a:cubicBezTo>
                    <a:pt x="17" y="1491"/>
                    <a:pt x="38" y="1495"/>
                    <a:pt x="59" y="1500"/>
                  </a:cubicBezTo>
                  <a:cubicBezTo>
                    <a:pt x="613" y="1140"/>
                    <a:pt x="1134" y="631"/>
                    <a:pt x="1452" y="52"/>
                  </a:cubicBezTo>
                  <a:cubicBezTo>
                    <a:pt x="1464" y="27"/>
                    <a:pt x="1442" y="1"/>
                    <a:pt x="1420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6;p41"/>
            <p:cNvSpPr/>
            <p:nvPr/>
          </p:nvSpPr>
          <p:spPr>
            <a:xfrm>
              <a:off x="15141525" y="1313800"/>
              <a:ext cx="37475" cy="38100"/>
            </a:xfrm>
            <a:custGeom>
              <a:avLst/>
              <a:gdLst/>
              <a:ahLst/>
              <a:cxnLst/>
              <a:rect l="l" t="t" r="r" b="b"/>
              <a:pathLst>
                <a:path w="1499" h="1524" extrusionOk="0">
                  <a:moveTo>
                    <a:pt x="1453" y="0"/>
                  </a:moveTo>
                  <a:cubicBezTo>
                    <a:pt x="1446" y="0"/>
                    <a:pt x="1438" y="4"/>
                    <a:pt x="1431" y="11"/>
                  </a:cubicBezTo>
                  <a:cubicBezTo>
                    <a:pt x="960" y="532"/>
                    <a:pt x="514" y="1044"/>
                    <a:pt x="0" y="1519"/>
                  </a:cubicBezTo>
                  <a:cubicBezTo>
                    <a:pt x="19" y="1519"/>
                    <a:pt x="35" y="1524"/>
                    <a:pt x="55" y="1524"/>
                  </a:cubicBezTo>
                  <a:lnTo>
                    <a:pt x="60" y="1524"/>
                  </a:lnTo>
                  <a:cubicBezTo>
                    <a:pt x="626" y="1160"/>
                    <a:pt x="1158" y="639"/>
                    <a:pt x="1485" y="52"/>
                  </a:cubicBezTo>
                  <a:cubicBezTo>
                    <a:pt x="1498" y="27"/>
                    <a:pt x="1476" y="0"/>
                    <a:pt x="1453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7;p41"/>
            <p:cNvSpPr/>
            <p:nvPr/>
          </p:nvSpPr>
          <p:spPr>
            <a:xfrm>
              <a:off x="15158900" y="1315725"/>
              <a:ext cx="36100" cy="36575"/>
            </a:xfrm>
            <a:custGeom>
              <a:avLst/>
              <a:gdLst/>
              <a:ahLst/>
              <a:cxnLst/>
              <a:rect l="l" t="t" r="r" b="b"/>
              <a:pathLst>
                <a:path w="1444" h="1463" extrusionOk="0">
                  <a:moveTo>
                    <a:pt x="1400" y="0"/>
                  </a:moveTo>
                  <a:cubicBezTo>
                    <a:pt x="1392" y="0"/>
                    <a:pt x="1384" y="4"/>
                    <a:pt x="1378" y="13"/>
                  </a:cubicBezTo>
                  <a:cubicBezTo>
                    <a:pt x="927" y="513"/>
                    <a:pt x="494" y="1000"/>
                    <a:pt x="0" y="1463"/>
                  </a:cubicBezTo>
                  <a:cubicBezTo>
                    <a:pt x="37" y="1463"/>
                    <a:pt x="73" y="1460"/>
                    <a:pt x="108" y="1456"/>
                  </a:cubicBezTo>
                  <a:cubicBezTo>
                    <a:pt x="638" y="1096"/>
                    <a:pt x="1126" y="603"/>
                    <a:pt x="1432" y="53"/>
                  </a:cubicBezTo>
                  <a:cubicBezTo>
                    <a:pt x="1444" y="29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18;p41"/>
            <p:cNvSpPr/>
            <p:nvPr/>
          </p:nvSpPr>
          <p:spPr>
            <a:xfrm>
              <a:off x="15105925" y="1224200"/>
              <a:ext cx="44575" cy="89625"/>
            </a:xfrm>
            <a:custGeom>
              <a:avLst/>
              <a:gdLst/>
              <a:ahLst/>
              <a:cxnLst/>
              <a:rect l="l" t="t" r="r" b="b"/>
              <a:pathLst>
                <a:path w="1783" h="3585" extrusionOk="0">
                  <a:moveTo>
                    <a:pt x="1018" y="1"/>
                  </a:moveTo>
                  <a:cubicBezTo>
                    <a:pt x="1018" y="1"/>
                    <a:pt x="0" y="3109"/>
                    <a:pt x="418" y="3514"/>
                  </a:cubicBezTo>
                  <a:cubicBezTo>
                    <a:pt x="469" y="3563"/>
                    <a:pt x="520" y="3584"/>
                    <a:pt x="571" y="3584"/>
                  </a:cubicBezTo>
                  <a:cubicBezTo>
                    <a:pt x="918" y="3584"/>
                    <a:pt x="1247" y="2573"/>
                    <a:pt x="1495" y="2573"/>
                  </a:cubicBezTo>
                  <a:cubicBezTo>
                    <a:pt x="1507" y="2573"/>
                    <a:pt x="1518" y="2575"/>
                    <a:pt x="1529" y="2580"/>
                  </a:cubicBezTo>
                  <a:cubicBezTo>
                    <a:pt x="1535" y="2582"/>
                    <a:pt x="1540" y="2583"/>
                    <a:pt x="1546" y="2583"/>
                  </a:cubicBezTo>
                  <a:cubicBezTo>
                    <a:pt x="1782" y="2583"/>
                    <a:pt x="1018" y="1"/>
                    <a:pt x="1018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19;p41"/>
            <p:cNvSpPr/>
            <p:nvPr/>
          </p:nvSpPr>
          <p:spPr>
            <a:xfrm>
              <a:off x="14922625" y="547300"/>
              <a:ext cx="330475" cy="667800"/>
            </a:xfrm>
            <a:custGeom>
              <a:avLst/>
              <a:gdLst/>
              <a:ahLst/>
              <a:cxnLst/>
              <a:rect l="l" t="t" r="r" b="b"/>
              <a:pathLst>
                <a:path w="13219" h="26712" extrusionOk="0">
                  <a:moveTo>
                    <a:pt x="2822" y="0"/>
                  </a:moveTo>
                  <a:cubicBezTo>
                    <a:pt x="1310" y="0"/>
                    <a:pt x="5" y="1276"/>
                    <a:pt x="5" y="2685"/>
                  </a:cubicBezTo>
                  <a:cubicBezTo>
                    <a:pt x="1" y="9623"/>
                    <a:pt x="6327" y="26712"/>
                    <a:pt x="6327" y="26712"/>
                  </a:cubicBezTo>
                  <a:cubicBezTo>
                    <a:pt x="6327" y="26712"/>
                    <a:pt x="11310" y="26396"/>
                    <a:pt x="13219" y="24909"/>
                  </a:cubicBezTo>
                  <a:cubicBezTo>
                    <a:pt x="13219" y="24909"/>
                    <a:pt x="8109" y="5236"/>
                    <a:pt x="5504" y="1589"/>
                  </a:cubicBezTo>
                  <a:cubicBezTo>
                    <a:pt x="4690" y="450"/>
                    <a:pt x="3720" y="0"/>
                    <a:pt x="2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20;p41"/>
            <p:cNvSpPr/>
            <p:nvPr/>
          </p:nvSpPr>
          <p:spPr>
            <a:xfrm>
              <a:off x="14896050" y="1129675"/>
              <a:ext cx="389100" cy="1371300"/>
            </a:xfrm>
            <a:custGeom>
              <a:avLst/>
              <a:gdLst/>
              <a:ahLst/>
              <a:cxnLst/>
              <a:rect l="l" t="t" r="r" b="b"/>
              <a:pathLst>
                <a:path w="15564" h="54852" extrusionOk="0">
                  <a:moveTo>
                    <a:pt x="5232" y="1"/>
                  </a:moveTo>
                  <a:cubicBezTo>
                    <a:pt x="3558" y="1"/>
                    <a:pt x="2101" y="927"/>
                    <a:pt x="1718" y="2910"/>
                  </a:cubicBezTo>
                  <a:cubicBezTo>
                    <a:pt x="1" y="11824"/>
                    <a:pt x="7151" y="24194"/>
                    <a:pt x="7319" y="25653"/>
                  </a:cubicBezTo>
                  <a:cubicBezTo>
                    <a:pt x="7480" y="27112"/>
                    <a:pt x="2364" y="37079"/>
                    <a:pt x="6567" y="51273"/>
                  </a:cubicBezTo>
                  <a:cubicBezTo>
                    <a:pt x="6670" y="51626"/>
                    <a:pt x="6668" y="52016"/>
                    <a:pt x="6636" y="52396"/>
                  </a:cubicBezTo>
                  <a:cubicBezTo>
                    <a:pt x="6570" y="53119"/>
                    <a:pt x="6380" y="53807"/>
                    <a:pt x="6556" y="54144"/>
                  </a:cubicBezTo>
                  <a:cubicBezTo>
                    <a:pt x="6747" y="54505"/>
                    <a:pt x="10759" y="54851"/>
                    <a:pt x="13312" y="54851"/>
                  </a:cubicBezTo>
                  <a:cubicBezTo>
                    <a:pt x="14430" y="54851"/>
                    <a:pt x="15268" y="54785"/>
                    <a:pt x="15384" y="54624"/>
                  </a:cubicBezTo>
                  <a:cubicBezTo>
                    <a:pt x="15563" y="54373"/>
                    <a:pt x="14694" y="53766"/>
                    <a:pt x="13723" y="53202"/>
                  </a:cubicBezTo>
                  <a:cubicBezTo>
                    <a:pt x="12653" y="52582"/>
                    <a:pt x="11470" y="52005"/>
                    <a:pt x="11470" y="52005"/>
                  </a:cubicBezTo>
                  <a:cubicBezTo>
                    <a:pt x="11380" y="51597"/>
                    <a:pt x="15325" y="28661"/>
                    <a:pt x="15094" y="26967"/>
                  </a:cubicBezTo>
                  <a:cubicBezTo>
                    <a:pt x="14865" y="25272"/>
                    <a:pt x="13697" y="11222"/>
                    <a:pt x="10887" y="4179"/>
                  </a:cubicBezTo>
                  <a:cubicBezTo>
                    <a:pt x="9811" y="1481"/>
                    <a:pt x="7348" y="1"/>
                    <a:pt x="52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21;p41"/>
            <p:cNvSpPr/>
            <p:nvPr/>
          </p:nvSpPr>
          <p:spPr>
            <a:xfrm>
              <a:off x="15055550" y="2439550"/>
              <a:ext cx="229600" cy="61425"/>
            </a:xfrm>
            <a:custGeom>
              <a:avLst/>
              <a:gdLst/>
              <a:ahLst/>
              <a:cxnLst/>
              <a:rect l="l" t="t" r="r" b="b"/>
              <a:pathLst>
                <a:path w="9184" h="2457" extrusionOk="0">
                  <a:moveTo>
                    <a:pt x="256" y="1"/>
                  </a:moveTo>
                  <a:cubicBezTo>
                    <a:pt x="190" y="724"/>
                    <a:pt x="0" y="1412"/>
                    <a:pt x="176" y="1751"/>
                  </a:cubicBezTo>
                  <a:cubicBezTo>
                    <a:pt x="367" y="2110"/>
                    <a:pt x="4378" y="2456"/>
                    <a:pt x="6931" y="2456"/>
                  </a:cubicBezTo>
                  <a:cubicBezTo>
                    <a:pt x="8049" y="2456"/>
                    <a:pt x="8888" y="2390"/>
                    <a:pt x="9004" y="2229"/>
                  </a:cubicBezTo>
                  <a:cubicBezTo>
                    <a:pt x="9183" y="1978"/>
                    <a:pt x="8314" y="1371"/>
                    <a:pt x="7343" y="807"/>
                  </a:cubicBezTo>
                  <a:lnTo>
                    <a:pt x="7343" y="807"/>
                  </a:lnTo>
                  <a:cubicBezTo>
                    <a:pt x="7400" y="935"/>
                    <a:pt x="7426" y="1066"/>
                    <a:pt x="7412" y="1186"/>
                  </a:cubicBezTo>
                  <a:cubicBezTo>
                    <a:pt x="7385" y="1387"/>
                    <a:pt x="7081" y="1469"/>
                    <a:pt x="6610" y="1469"/>
                  </a:cubicBezTo>
                  <a:cubicBezTo>
                    <a:pt x="4944" y="1469"/>
                    <a:pt x="1191" y="44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22;p41"/>
            <p:cNvSpPr/>
            <p:nvPr/>
          </p:nvSpPr>
          <p:spPr>
            <a:xfrm>
              <a:off x="14872350" y="1080775"/>
              <a:ext cx="425300" cy="1320325"/>
            </a:xfrm>
            <a:custGeom>
              <a:avLst/>
              <a:gdLst/>
              <a:ahLst/>
              <a:cxnLst/>
              <a:rect l="l" t="t" r="r" b="b"/>
              <a:pathLst>
                <a:path w="17012" h="52813" extrusionOk="0">
                  <a:moveTo>
                    <a:pt x="1498" y="1"/>
                  </a:moveTo>
                  <a:cubicBezTo>
                    <a:pt x="1498" y="1"/>
                    <a:pt x="0" y="14004"/>
                    <a:pt x="8121" y="27112"/>
                  </a:cubicBezTo>
                  <a:cubicBezTo>
                    <a:pt x="8121" y="27112"/>
                    <a:pt x="2646" y="43176"/>
                    <a:pt x="7008" y="52384"/>
                  </a:cubicBezTo>
                  <a:cubicBezTo>
                    <a:pt x="7008" y="52384"/>
                    <a:pt x="8681" y="52812"/>
                    <a:pt x="10556" y="52812"/>
                  </a:cubicBezTo>
                  <a:cubicBezTo>
                    <a:pt x="11493" y="52812"/>
                    <a:pt x="12481" y="52705"/>
                    <a:pt x="13336" y="52384"/>
                  </a:cubicBezTo>
                  <a:cubicBezTo>
                    <a:pt x="13336" y="52384"/>
                    <a:pt x="17012" y="30389"/>
                    <a:pt x="16754" y="28338"/>
                  </a:cubicBezTo>
                  <a:cubicBezTo>
                    <a:pt x="16498" y="26285"/>
                    <a:pt x="14311" y="8251"/>
                    <a:pt x="9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23;p41"/>
            <p:cNvSpPr/>
            <p:nvPr/>
          </p:nvSpPr>
          <p:spPr>
            <a:xfrm>
              <a:off x="14656375" y="1131300"/>
              <a:ext cx="408625" cy="1369675"/>
            </a:xfrm>
            <a:custGeom>
              <a:avLst/>
              <a:gdLst/>
              <a:ahLst/>
              <a:cxnLst/>
              <a:rect l="l" t="t" r="r" b="b"/>
              <a:pathLst>
                <a:path w="16345" h="54787" extrusionOk="0">
                  <a:moveTo>
                    <a:pt x="9330" y="0"/>
                  </a:moveTo>
                  <a:cubicBezTo>
                    <a:pt x="7623" y="0"/>
                    <a:pt x="5962" y="945"/>
                    <a:pt x="5139" y="2845"/>
                  </a:cubicBezTo>
                  <a:cubicBezTo>
                    <a:pt x="1232" y="11895"/>
                    <a:pt x="4787" y="24129"/>
                    <a:pt x="4955" y="25588"/>
                  </a:cubicBezTo>
                  <a:cubicBezTo>
                    <a:pt x="5118" y="27047"/>
                    <a:pt x="0" y="37014"/>
                    <a:pt x="4204" y="51208"/>
                  </a:cubicBezTo>
                  <a:cubicBezTo>
                    <a:pt x="4307" y="51561"/>
                    <a:pt x="4304" y="51951"/>
                    <a:pt x="4272" y="52331"/>
                  </a:cubicBezTo>
                  <a:cubicBezTo>
                    <a:pt x="4207" y="53054"/>
                    <a:pt x="4016" y="53742"/>
                    <a:pt x="4194" y="54079"/>
                  </a:cubicBezTo>
                  <a:cubicBezTo>
                    <a:pt x="4384" y="54440"/>
                    <a:pt x="8395" y="54786"/>
                    <a:pt x="10949" y="54786"/>
                  </a:cubicBezTo>
                  <a:cubicBezTo>
                    <a:pt x="12066" y="54786"/>
                    <a:pt x="12905" y="54720"/>
                    <a:pt x="13022" y="54559"/>
                  </a:cubicBezTo>
                  <a:cubicBezTo>
                    <a:pt x="13201" y="54308"/>
                    <a:pt x="12331" y="53701"/>
                    <a:pt x="11361" y="53137"/>
                  </a:cubicBezTo>
                  <a:cubicBezTo>
                    <a:pt x="10290" y="52517"/>
                    <a:pt x="9108" y="51940"/>
                    <a:pt x="9108" y="51940"/>
                  </a:cubicBezTo>
                  <a:cubicBezTo>
                    <a:pt x="9017" y="51532"/>
                    <a:pt x="12961" y="28596"/>
                    <a:pt x="12729" y="26902"/>
                  </a:cubicBezTo>
                  <a:cubicBezTo>
                    <a:pt x="12503" y="25207"/>
                    <a:pt x="16344" y="11137"/>
                    <a:pt x="14309" y="4114"/>
                  </a:cubicBezTo>
                  <a:cubicBezTo>
                    <a:pt x="13518" y="1379"/>
                    <a:pt x="11391" y="0"/>
                    <a:pt x="93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24;p41"/>
            <p:cNvSpPr/>
            <p:nvPr/>
          </p:nvSpPr>
          <p:spPr>
            <a:xfrm>
              <a:off x="14756775" y="2439550"/>
              <a:ext cx="229625" cy="61425"/>
            </a:xfrm>
            <a:custGeom>
              <a:avLst/>
              <a:gdLst/>
              <a:ahLst/>
              <a:cxnLst/>
              <a:rect l="l" t="t" r="r" b="b"/>
              <a:pathLst>
                <a:path w="9185" h="2457" extrusionOk="0">
                  <a:moveTo>
                    <a:pt x="256" y="1"/>
                  </a:moveTo>
                  <a:cubicBezTo>
                    <a:pt x="191" y="724"/>
                    <a:pt x="0" y="1412"/>
                    <a:pt x="178" y="1751"/>
                  </a:cubicBezTo>
                  <a:cubicBezTo>
                    <a:pt x="368" y="2110"/>
                    <a:pt x="4378" y="2456"/>
                    <a:pt x="6932" y="2456"/>
                  </a:cubicBezTo>
                  <a:cubicBezTo>
                    <a:pt x="8050" y="2456"/>
                    <a:pt x="8889" y="2390"/>
                    <a:pt x="9006" y="2229"/>
                  </a:cubicBezTo>
                  <a:cubicBezTo>
                    <a:pt x="9185" y="1978"/>
                    <a:pt x="8315" y="1371"/>
                    <a:pt x="7345" y="807"/>
                  </a:cubicBezTo>
                  <a:lnTo>
                    <a:pt x="7345" y="807"/>
                  </a:lnTo>
                  <a:cubicBezTo>
                    <a:pt x="7400" y="935"/>
                    <a:pt x="7428" y="1066"/>
                    <a:pt x="7412" y="1186"/>
                  </a:cubicBezTo>
                  <a:cubicBezTo>
                    <a:pt x="7385" y="1387"/>
                    <a:pt x="7081" y="1469"/>
                    <a:pt x="6610" y="1469"/>
                  </a:cubicBezTo>
                  <a:cubicBezTo>
                    <a:pt x="4944" y="1469"/>
                    <a:pt x="1191" y="441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925;p41"/>
            <p:cNvSpPr/>
            <p:nvPr/>
          </p:nvSpPr>
          <p:spPr>
            <a:xfrm>
              <a:off x="14651450" y="1080775"/>
              <a:ext cx="402475" cy="1309575"/>
            </a:xfrm>
            <a:custGeom>
              <a:avLst/>
              <a:gdLst/>
              <a:ahLst/>
              <a:cxnLst/>
              <a:rect l="l" t="t" r="r" b="b"/>
              <a:pathLst>
                <a:path w="16099" h="52383" extrusionOk="0">
                  <a:moveTo>
                    <a:pt x="5160" y="1"/>
                  </a:moveTo>
                  <a:cubicBezTo>
                    <a:pt x="5160" y="1"/>
                    <a:pt x="1723" y="5608"/>
                    <a:pt x="1329" y="10632"/>
                  </a:cubicBezTo>
                  <a:cubicBezTo>
                    <a:pt x="984" y="15047"/>
                    <a:pt x="3188" y="17930"/>
                    <a:pt x="3188" y="17930"/>
                  </a:cubicBezTo>
                  <a:cubicBezTo>
                    <a:pt x="3188" y="17930"/>
                    <a:pt x="4298" y="24493"/>
                    <a:pt x="4689" y="27625"/>
                  </a:cubicBezTo>
                  <a:cubicBezTo>
                    <a:pt x="4755" y="28141"/>
                    <a:pt x="1" y="40561"/>
                    <a:pt x="3662" y="51904"/>
                  </a:cubicBezTo>
                  <a:cubicBezTo>
                    <a:pt x="3662" y="51904"/>
                    <a:pt x="5481" y="52383"/>
                    <a:pt x="7459" y="52383"/>
                  </a:cubicBezTo>
                  <a:cubicBezTo>
                    <a:pt x="8448" y="52383"/>
                    <a:pt x="9477" y="52263"/>
                    <a:pt x="10339" y="51904"/>
                  </a:cubicBezTo>
                  <a:cubicBezTo>
                    <a:pt x="10339" y="51904"/>
                    <a:pt x="13498" y="30654"/>
                    <a:pt x="13713" y="28787"/>
                  </a:cubicBezTo>
                  <a:cubicBezTo>
                    <a:pt x="13929" y="26921"/>
                    <a:pt x="16099" y="10695"/>
                    <a:pt x="15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926;p41"/>
            <p:cNvSpPr/>
            <p:nvPr/>
          </p:nvSpPr>
          <p:spPr>
            <a:xfrm>
              <a:off x="15012350" y="1193125"/>
              <a:ext cx="78225" cy="453750"/>
            </a:xfrm>
            <a:custGeom>
              <a:avLst/>
              <a:gdLst/>
              <a:ahLst/>
              <a:cxnLst/>
              <a:rect l="l" t="t" r="r" b="b"/>
              <a:pathLst>
                <a:path w="3129" h="18150" extrusionOk="0">
                  <a:moveTo>
                    <a:pt x="2961" y="1"/>
                  </a:moveTo>
                  <a:cubicBezTo>
                    <a:pt x="2925" y="1"/>
                    <a:pt x="2888" y="18"/>
                    <a:pt x="2863" y="58"/>
                  </a:cubicBezTo>
                  <a:cubicBezTo>
                    <a:pt x="2171" y="1183"/>
                    <a:pt x="1484" y="2327"/>
                    <a:pt x="1182" y="3629"/>
                  </a:cubicBezTo>
                  <a:cubicBezTo>
                    <a:pt x="844" y="5071"/>
                    <a:pt x="859" y="6623"/>
                    <a:pt x="748" y="8095"/>
                  </a:cubicBezTo>
                  <a:cubicBezTo>
                    <a:pt x="504" y="11385"/>
                    <a:pt x="0" y="14809"/>
                    <a:pt x="139" y="18110"/>
                  </a:cubicBezTo>
                  <a:cubicBezTo>
                    <a:pt x="139" y="18135"/>
                    <a:pt x="162" y="18150"/>
                    <a:pt x="183" y="18150"/>
                  </a:cubicBezTo>
                  <a:cubicBezTo>
                    <a:pt x="199" y="18150"/>
                    <a:pt x="215" y="18141"/>
                    <a:pt x="219" y="18120"/>
                  </a:cubicBezTo>
                  <a:cubicBezTo>
                    <a:pt x="771" y="15222"/>
                    <a:pt x="783" y="12147"/>
                    <a:pt x="1003" y="9208"/>
                  </a:cubicBezTo>
                  <a:cubicBezTo>
                    <a:pt x="1112" y="7756"/>
                    <a:pt x="1179" y="6298"/>
                    <a:pt x="1327" y="4851"/>
                  </a:cubicBezTo>
                  <a:cubicBezTo>
                    <a:pt x="1506" y="3088"/>
                    <a:pt x="2166" y="1682"/>
                    <a:pt x="3073" y="180"/>
                  </a:cubicBezTo>
                  <a:cubicBezTo>
                    <a:pt x="3128" y="88"/>
                    <a:pt x="3045" y="1"/>
                    <a:pt x="2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27;p41"/>
            <p:cNvSpPr/>
            <p:nvPr/>
          </p:nvSpPr>
          <p:spPr>
            <a:xfrm>
              <a:off x="15129425" y="1305050"/>
              <a:ext cx="117000" cy="487700"/>
            </a:xfrm>
            <a:custGeom>
              <a:avLst/>
              <a:gdLst/>
              <a:ahLst/>
              <a:cxnLst/>
              <a:rect l="l" t="t" r="r" b="b"/>
              <a:pathLst>
                <a:path w="4680" h="19508" extrusionOk="0">
                  <a:moveTo>
                    <a:pt x="28" y="0"/>
                  </a:moveTo>
                  <a:cubicBezTo>
                    <a:pt x="15" y="0"/>
                    <a:pt x="1" y="12"/>
                    <a:pt x="6" y="28"/>
                  </a:cubicBezTo>
                  <a:cubicBezTo>
                    <a:pt x="1028" y="3138"/>
                    <a:pt x="2052" y="6214"/>
                    <a:pt x="2812" y="9404"/>
                  </a:cubicBezTo>
                  <a:cubicBezTo>
                    <a:pt x="3601" y="12721"/>
                    <a:pt x="4109" y="16071"/>
                    <a:pt x="4551" y="19448"/>
                  </a:cubicBezTo>
                  <a:cubicBezTo>
                    <a:pt x="4556" y="19487"/>
                    <a:pt x="4590" y="19508"/>
                    <a:pt x="4621" y="19508"/>
                  </a:cubicBezTo>
                  <a:cubicBezTo>
                    <a:pt x="4651" y="19508"/>
                    <a:pt x="4679" y="19488"/>
                    <a:pt x="4676" y="19448"/>
                  </a:cubicBezTo>
                  <a:cubicBezTo>
                    <a:pt x="4153" y="12897"/>
                    <a:pt x="2603" y="6073"/>
                    <a:pt x="43" y="11"/>
                  </a:cubicBezTo>
                  <a:cubicBezTo>
                    <a:pt x="40" y="3"/>
                    <a:pt x="35" y="0"/>
                    <a:pt x="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28;p41"/>
            <p:cNvSpPr/>
            <p:nvPr/>
          </p:nvSpPr>
          <p:spPr>
            <a:xfrm>
              <a:off x="15178450" y="1846650"/>
              <a:ext cx="62925" cy="391925"/>
            </a:xfrm>
            <a:custGeom>
              <a:avLst/>
              <a:gdLst/>
              <a:ahLst/>
              <a:cxnLst/>
              <a:rect l="l" t="t" r="r" b="b"/>
              <a:pathLst>
                <a:path w="2517" h="15677" extrusionOk="0">
                  <a:moveTo>
                    <a:pt x="2456" y="1"/>
                  </a:moveTo>
                  <a:cubicBezTo>
                    <a:pt x="2438" y="1"/>
                    <a:pt x="2420" y="11"/>
                    <a:pt x="2416" y="36"/>
                  </a:cubicBezTo>
                  <a:cubicBezTo>
                    <a:pt x="1405" y="5206"/>
                    <a:pt x="640" y="10417"/>
                    <a:pt x="2" y="15645"/>
                  </a:cubicBezTo>
                  <a:cubicBezTo>
                    <a:pt x="0" y="15665"/>
                    <a:pt x="19" y="15676"/>
                    <a:pt x="36" y="15676"/>
                  </a:cubicBezTo>
                  <a:cubicBezTo>
                    <a:pt x="50" y="15676"/>
                    <a:pt x="63" y="15669"/>
                    <a:pt x="65" y="15654"/>
                  </a:cubicBezTo>
                  <a:cubicBezTo>
                    <a:pt x="810" y="10445"/>
                    <a:pt x="1664" y="5255"/>
                    <a:pt x="2510" y="62"/>
                  </a:cubicBezTo>
                  <a:cubicBezTo>
                    <a:pt x="2516" y="25"/>
                    <a:pt x="2485" y="1"/>
                    <a:pt x="2456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29;p41"/>
            <p:cNvSpPr/>
            <p:nvPr/>
          </p:nvSpPr>
          <p:spPr>
            <a:xfrm>
              <a:off x="15171900" y="2282475"/>
              <a:ext cx="5325" cy="54575"/>
            </a:xfrm>
            <a:custGeom>
              <a:avLst/>
              <a:gdLst/>
              <a:ahLst/>
              <a:cxnLst/>
              <a:rect l="l" t="t" r="r" b="b"/>
              <a:pathLst>
                <a:path w="213" h="2183" extrusionOk="0">
                  <a:moveTo>
                    <a:pt x="185" y="0"/>
                  </a:moveTo>
                  <a:cubicBezTo>
                    <a:pt x="175" y="0"/>
                    <a:pt x="167" y="6"/>
                    <a:pt x="166" y="17"/>
                  </a:cubicBezTo>
                  <a:cubicBezTo>
                    <a:pt x="70" y="713"/>
                    <a:pt x="26" y="1439"/>
                    <a:pt x="1" y="2141"/>
                  </a:cubicBezTo>
                  <a:cubicBezTo>
                    <a:pt x="0" y="2169"/>
                    <a:pt x="20" y="2183"/>
                    <a:pt x="41" y="2183"/>
                  </a:cubicBezTo>
                  <a:cubicBezTo>
                    <a:pt x="62" y="2183"/>
                    <a:pt x="84" y="2168"/>
                    <a:pt x="87" y="2141"/>
                  </a:cubicBezTo>
                  <a:cubicBezTo>
                    <a:pt x="155" y="1444"/>
                    <a:pt x="212" y="723"/>
                    <a:pt x="209" y="23"/>
                  </a:cubicBezTo>
                  <a:cubicBezTo>
                    <a:pt x="210" y="9"/>
                    <a:pt x="197" y="0"/>
                    <a:pt x="185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30;p41"/>
            <p:cNvSpPr/>
            <p:nvPr/>
          </p:nvSpPr>
          <p:spPr>
            <a:xfrm>
              <a:off x="14927600" y="1398800"/>
              <a:ext cx="54650" cy="609475"/>
            </a:xfrm>
            <a:custGeom>
              <a:avLst/>
              <a:gdLst/>
              <a:ahLst/>
              <a:cxnLst/>
              <a:rect l="l" t="t" r="r" b="b"/>
              <a:pathLst>
                <a:path w="2186" h="24379" extrusionOk="0">
                  <a:moveTo>
                    <a:pt x="2080" y="0"/>
                  </a:moveTo>
                  <a:cubicBezTo>
                    <a:pt x="2059" y="0"/>
                    <a:pt x="2038" y="13"/>
                    <a:pt x="2038" y="40"/>
                  </a:cubicBezTo>
                  <a:cubicBezTo>
                    <a:pt x="2025" y="4107"/>
                    <a:pt x="1851" y="8169"/>
                    <a:pt x="1515" y="12229"/>
                  </a:cubicBezTo>
                  <a:cubicBezTo>
                    <a:pt x="1185" y="16292"/>
                    <a:pt x="516" y="20289"/>
                    <a:pt x="4" y="24327"/>
                  </a:cubicBezTo>
                  <a:cubicBezTo>
                    <a:pt x="0" y="24360"/>
                    <a:pt x="29" y="24379"/>
                    <a:pt x="57" y="24379"/>
                  </a:cubicBezTo>
                  <a:cubicBezTo>
                    <a:pt x="80" y="24379"/>
                    <a:pt x="103" y="24367"/>
                    <a:pt x="109" y="24340"/>
                  </a:cubicBezTo>
                  <a:cubicBezTo>
                    <a:pt x="973" y="20461"/>
                    <a:pt x="1364" y="16405"/>
                    <a:pt x="1707" y="12450"/>
                  </a:cubicBezTo>
                  <a:cubicBezTo>
                    <a:pt x="2067" y="8322"/>
                    <a:pt x="2186" y="4184"/>
                    <a:pt x="2121" y="40"/>
                  </a:cubicBezTo>
                  <a:cubicBezTo>
                    <a:pt x="2121" y="13"/>
                    <a:pt x="2100" y="0"/>
                    <a:pt x="20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31;p41"/>
            <p:cNvSpPr/>
            <p:nvPr/>
          </p:nvSpPr>
          <p:spPr>
            <a:xfrm>
              <a:off x="14888350" y="2062950"/>
              <a:ext cx="32375" cy="264750"/>
            </a:xfrm>
            <a:custGeom>
              <a:avLst/>
              <a:gdLst/>
              <a:ahLst/>
              <a:cxnLst/>
              <a:rect l="l" t="t" r="r" b="b"/>
              <a:pathLst>
                <a:path w="1295" h="10590" extrusionOk="0">
                  <a:moveTo>
                    <a:pt x="1271" y="1"/>
                  </a:moveTo>
                  <a:cubicBezTo>
                    <a:pt x="1262" y="1"/>
                    <a:pt x="1253" y="5"/>
                    <a:pt x="1251" y="16"/>
                  </a:cubicBezTo>
                  <a:cubicBezTo>
                    <a:pt x="627" y="3450"/>
                    <a:pt x="99" y="7054"/>
                    <a:pt x="2" y="10545"/>
                  </a:cubicBezTo>
                  <a:cubicBezTo>
                    <a:pt x="1" y="10575"/>
                    <a:pt x="22" y="10590"/>
                    <a:pt x="44" y="10590"/>
                  </a:cubicBezTo>
                  <a:cubicBezTo>
                    <a:pt x="67" y="10590"/>
                    <a:pt x="91" y="10574"/>
                    <a:pt x="95" y="10545"/>
                  </a:cubicBezTo>
                  <a:cubicBezTo>
                    <a:pt x="550" y="7049"/>
                    <a:pt x="851" y="3523"/>
                    <a:pt x="1293" y="21"/>
                  </a:cubicBezTo>
                  <a:cubicBezTo>
                    <a:pt x="1295" y="8"/>
                    <a:pt x="1283" y="1"/>
                    <a:pt x="12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32;p41"/>
            <p:cNvSpPr/>
            <p:nvPr/>
          </p:nvSpPr>
          <p:spPr>
            <a:xfrm>
              <a:off x="14657525" y="531700"/>
              <a:ext cx="515750" cy="605050"/>
            </a:xfrm>
            <a:custGeom>
              <a:avLst/>
              <a:gdLst/>
              <a:ahLst/>
              <a:cxnLst/>
              <a:rect l="l" t="t" r="r" b="b"/>
              <a:pathLst>
                <a:path w="20630" h="24202" extrusionOk="0">
                  <a:moveTo>
                    <a:pt x="10413" y="1"/>
                  </a:moveTo>
                  <a:cubicBezTo>
                    <a:pt x="9310" y="1"/>
                    <a:pt x="8203" y="271"/>
                    <a:pt x="7264" y="933"/>
                  </a:cubicBezTo>
                  <a:cubicBezTo>
                    <a:pt x="1" y="6055"/>
                    <a:pt x="5144" y="22770"/>
                    <a:pt x="5144" y="22770"/>
                  </a:cubicBezTo>
                  <a:cubicBezTo>
                    <a:pt x="7820" y="23833"/>
                    <a:pt x="10077" y="24201"/>
                    <a:pt x="11919" y="24201"/>
                  </a:cubicBezTo>
                  <a:cubicBezTo>
                    <a:pt x="16059" y="24201"/>
                    <a:pt x="18106" y="22343"/>
                    <a:pt x="18106" y="22343"/>
                  </a:cubicBezTo>
                  <a:lnTo>
                    <a:pt x="17734" y="13085"/>
                  </a:lnTo>
                  <a:cubicBezTo>
                    <a:pt x="17734" y="13085"/>
                    <a:pt x="20630" y="11226"/>
                    <a:pt x="19827" y="8307"/>
                  </a:cubicBezTo>
                  <a:cubicBezTo>
                    <a:pt x="19526" y="7211"/>
                    <a:pt x="16247" y="2411"/>
                    <a:pt x="14445" y="1201"/>
                  </a:cubicBezTo>
                  <a:cubicBezTo>
                    <a:pt x="13406" y="503"/>
                    <a:pt x="11914" y="1"/>
                    <a:pt x="10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33;p41"/>
            <p:cNvSpPr/>
            <p:nvPr/>
          </p:nvSpPr>
          <p:spPr>
            <a:xfrm>
              <a:off x="14872050" y="830425"/>
              <a:ext cx="193525" cy="50875"/>
            </a:xfrm>
            <a:custGeom>
              <a:avLst/>
              <a:gdLst/>
              <a:ahLst/>
              <a:cxnLst/>
              <a:rect l="l" t="t" r="r" b="b"/>
              <a:pathLst>
                <a:path w="7741" h="2035" extrusionOk="0">
                  <a:moveTo>
                    <a:pt x="7630" y="1"/>
                  </a:moveTo>
                  <a:cubicBezTo>
                    <a:pt x="7623" y="1"/>
                    <a:pt x="7615" y="2"/>
                    <a:pt x="7608" y="4"/>
                  </a:cubicBezTo>
                  <a:cubicBezTo>
                    <a:pt x="6484" y="352"/>
                    <a:pt x="5566" y="1132"/>
                    <a:pt x="4425" y="1460"/>
                  </a:cubicBezTo>
                  <a:cubicBezTo>
                    <a:pt x="3923" y="1606"/>
                    <a:pt x="3413" y="1679"/>
                    <a:pt x="2908" y="1679"/>
                  </a:cubicBezTo>
                  <a:cubicBezTo>
                    <a:pt x="1932" y="1679"/>
                    <a:pt x="975" y="1406"/>
                    <a:pt x="124" y="857"/>
                  </a:cubicBezTo>
                  <a:cubicBezTo>
                    <a:pt x="112" y="849"/>
                    <a:pt x="100" y="845"/>
                    <a:pt x="88" y="845"/>
                  </a:cubicBezTo>
                  <a:cubicBezTo>
                    <a:pt x="33" y="845"/>
                    <a:pt x="0" y="931"/>
                    <a:pt x="56" y="973"/>
                  </a:cubicBezTo>
                  <a:cubicBezTo>
                    <a:pt x="943" y="1650"/>
                    <a:pt x="1966" y="2035"/>
                    <a:pt x="3062" y="2035"/>
                  </a:cubicBezTo>
                  <a:cubicBezTo>
                    <a:pt x="3246" y="2035"/>
                    <a:pt x="3433" y="2024"/>
                    <a:pt x="3621" y="2001"/>
                  </a:cubicBezTo>
                  <a:cubicBezTo>
                    <a:pt x="5209" y="1812"/>
                    <a:pt x="6270" y="787"/>
                    <a:pt x="7668" y="147"/>
                  </a:cubicBezTo>
                  <a:cubicBezTo>
                    <a:pt x="7741" y="114"/>
                    <a:pt x="7700" y="1"/>
                    <a:pt x="7630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34;p41"/>
            <p:cNvSpPr/>
            <p:nvPr/>
          </p:nvSpPr>
          <p:spPr>
            <a:xfrm>
              <a:off x="15087950" y="806325"/>
              <a:ext cx="59675" cy="282500"/>
            </a:xfrm>
            <a:custGeom>
              <a:avLst/>
              <a:gdLst/>
              <a:ahLst/>
              <a:cxnLst/>
              <a:rect l="l" t="t" r="r" b="b"/>
              <a:pathLst>
                <a:path w="2387" h="11300" extrusionOk="0">
                  <a:moveTo>
                    <a:pt x="2350" y="1"/>
                  </a:moveTo>
                  <a:cubicBezTo>
                    <a:pt x="2342" y="1"/>
                    <a:pt x="2334" y="5"/>
                    <a:pt x="2328" y="14"/>
                  </a:cubicBezTo>
                  <a:cubicBezTo>
                    <a:pt x="1766" y="800"/>
                    <a:pt x="1169" y="1508"/>
                    <a:pt x="460" y="2162"/>
                  </a:cubicBezTo>
                  <a:cubicBezTo>
                    <a:pt x="403" y="2215"/>
                    <a:pt x="1" y="8454"/>
                    <a:pt x="830" y="11213"/>
                  </a:cubicBezTo>
                  <a:cubicBezTo>
                    <a:pt x="847" y="11272"/>
                    <a:pt x="883" y="11299"/>
                    <a:pt x="915" y="11299"/>
                  </a:cubicBezTo>
                  <a:cubicBezTo>
                    <a:pt x="951" y="11299"/>
                    <a:pt x="981" y="11264"/>
                    <a:pt x="971" y="11198"/>
                  </a:cubicBezTo>
                  <a:cubicBezTo>
                    <a:pt x="709" y="9537"/>
                    <a:pt x="533" y="7962"/>
                    <a:pt x="514" y="6273"/>
                  </a:cubicBezTo>
                  <a:cubicBezTo>
                    <a:pt x="498" y="4947"/>
                    <a:pt x="712" y="3608"/>
                    <a:pt x="641" y="2286"/>
                  </a:cubicBezTo>
                  <a:cubicBezTo>
                    <a:pt x="1369" y="1680"/>
                    <a:pt x="1986" y="904"/>
                    <a:pt x="2374" y="42"/>
                  </a:cubicBezTo>
                  <a:cubicBezTo>
                    <a:pt x="2387" y="21"/>
                    <a:pt x="2369" y="1"/>
                    <a:pt x="2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35;p41"/>
            <p:cNvSpPr/>
            <p:nvPr/>
          </p:nvSpPr>
          <p:spPr>
            <a:xfrm>
              <a:off x="14870025" y="584250"/>
              <a:ext cx="172575" cy="103350"/>
            </a:xfrm>
            <a:custGeom>
              <a:avLst/>
              <a:gdLst/>
              <a:ahLst/>
              <a:cxnLst/>
              <a:rect l="l" t="t" r="r" b="b"/>
              <a:pathLst>
                <a:path w="6903" h="4134" extrusionOk="0">
                  <a:moveTo>
                    <a:pt x="40" y="1"/>
                  </a:moveTo>
                  <a:cubicBezTo>
                    <a:pt x="20" y="1"/>
                    <a:pt x="0" y="23"/>
                    <a:pt x="13" y="43"/>
                  </a:cubicBezTo>
                  <a:cubicBezTo>
                    <a:pt x="1018" y="1454"/>
                    <a:pt x="2258" y="2828"/>
                    <a:pt x="3815" y="3636"/>
                  </a:cubicBezTo>
                  <a:cubicBezTo>
                    <a:pt x="4311" y="3893"/>
                    <a:pt x="4963" y="4134"/>
                    <a:pt x="5555" y="4134"/>
                  </a:cubicBezTo>
                  <a:cubicBezTo>
                    <a:pt x="6101" y="4134"/>
                    <a:pt x="6595" y="3929"/>
                    <a:pt x="6870" y="3345"/>
                  </a:cubicBezTo>
                  <a:cubicBezTo>
                    <a:pt x="6902" y="3290"/>
                    <a:pt x="6856" y="3240"/>
                    <a:pt x="6809" y="3240"/>
                  </a:cubicBezTo>
                  <a:cubicBezTo>
                    <a:pt x="6787" y="3240"/>
                    <a:pt x="6765" y="3250"/>
                    <a:pt x="6751" y="3275"/>
                  </a:cubicBezTo>
                  <a:cubicBezTo>
                    <a:pt x="6387" y="3769"/>
                    <a:pt x="5932" y="3972"/>
                    <a:pt x="5429" y="3972"/>
                  </a:cubicBezTo>
                  <a:cubicBezTo>
                    <a:pt x="3513" y="3972"/>
                    <a:pt x="909" y="1026"/>
                    <a:pt x="58" y="9"/>
                  </a:cubicBezTo>
                  <a:cubicBezTo>
                    <a:pt x="53" y="3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36;p41"/>
            <p:cNvSpPr/>
            <p:nvPr/>
          </p:nvSpPr>
          <p:spPr>
            <a:xfrm>
              <a:off x="15028650" y="618425"/>
              <a:ext cx="11675" cy="22275"/>
            </a:xfrm>
            <a:custGeom>
              <a:avLst/>
              <a:gdLst/>
              <a:ahLst/>
              <a:cxnLst/>
              <a:rect l="l" t="t" r="r" b="b"/>
              <a:pathLst>
                <a:path w="467" h="891" extrusionOk="0">
                  <a:moveTo>
                    <a:pt x="32" y="0"/>
                  </a:moveTo>
                  <a:cubicBezTo>
                    <a:pt x="15" y="0"/>
                    <a:pt x="0" y="12"/>
                    <a:pt x="6" y="33"/>
                  </a:cubicBezTo>
                  <a:cubicBezTo>
                    <a:pt x="90" y="311"/>
                    <a:pt x="224" y="611"/>
                    <a:pt x="362" y="865"/>
                  </a:cubicBezTo>
                  <a:cubicBezTo>
                    <a:pt x="372" y="883"/>
                    <a:pt x="388" y="890"/>
                    <a:pt x="404" y="890"/>
                  </a:cubicBezTo>
                  <a:cubicBezTo>
                    <a:pt x="435" y="890"/>
                    <a:pt x="467" y="863"/>
                    <a:pt x="455" y="826"/>
                  </a:cubicBezTo>
                  <a:cubicBezTo>
                    <a:pt x="371" y="555"/>
                    <a:pt x="223" y="241"/>
                    <a:pt x="55" y="11"/>
                  </a:cubicBezTo>
                  <a:cubicBezTo>
                    <a:pt x="49" y="4"/>
                    <a:pt x="40" y="0"/>
                    <a:pt x="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37;p41"/>
            <p:cNvSpPr/>
            <p:nvPr/>
          </p:nvSpPr>
          <p:spPr>
            <a:xfrm>
              <a:off x="14749350" y="593975"/>
              <a:ext cx="667075" cy="415725"/>
            </a:xfrm>
            <a:custGeom>
              <a:avLst/>
              <a:gdLst/>
              <a:ahLst/>
              <a:cxnLst/>
              <a:rect l="l" t="t" r="r" b="b"/>
              <a:pathLst>
                <a:path w="26683" h="16629" extrusionOk="0">
                  <a:moveTo>
                    <a:pt x="3479" y="1"/>
                  </a:moveTo>
                  <a:cubicBezTo>
                    <a:pt x="1604" y="1"/>
                    <a:pt x="0" y="1655"/>
                    <a:pt x="1695" y="5125"/>
                  </a:cubicBezTo>
                  <a:cubicBezTo>
                    <a:pt x="4104" y="10054"/>
                    <a:pt x="10077" y="15129"/>
                    <a:pt x="11028" y="15522"/>
                  </a:cubicBezTo>
                  <a:cubicBezTo>
                    <a:pt x="11860" y="15865"/>
                    <a:pt x="20190" y="16628"/>
                    <a:pt x="23215" y="16628"/>
                  </a:cubicBezTo>
                  <a:cubicBezTo>
                    <a:pt x="23652" y="16628"/>
                    <a:pt x="23979" y="16612"/>
                    <a:pt x="24156" y="16577"/>
                  </a:cubicBezTo>
                  <a:cubicBezTo>
                    <a:pt x="25555" y="16296"/>
                    <a:pt x="26682" y="13486"/>
                    <a:pt x="24045" y="12833"/>
                  </a:cubicBezTo>
                  <a:cubicBezTo>
                    <a:pt x="21383" y="12175"/>
                    <a:pt x="13817" y="10502"/>
                    <a:pt x="13293" y="10223"/>
                  </a:cubicBezTo>
                  <a:cubicBezTo>
                    <a:pt x="12768" y="9942"/>
                    <a:pt x="6459" y="1472"/>
                    <a:pt x="5765" y="868"/>
                  </a:cubicBezTo>
                  <a:cubicBezTo>
                    <a:pt x="5106" y="294"/>
                    <a:pt x="4268" y="1"/>
                    <a:pt x="3479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38;p41"/>
            <p:cNvSpPr/>
            <p:nvPr/>
          </p:nvSpPr>
          <p:spPr>
            <a:xfrm>
              <a:off x="15356875" y="872150"/>
              <a:ext cx="98700" cy="60575"/>
            </a:xfrm>
            <a:custGeom>
              <a:avLst/>
              <a:gdLst/>
              <a:ahLst/>
              <a:cxnLst/>
              <a:rect l="l" t="t" r="r" b="b"/>
              <a:pathLst>
                <a:path w="3948" h="2423" extrusionOk="0">
                  <a:moveTo>
                    <a:pt x="3279" y="1"/>
                  </a:moveTo>
                  <a:cubicBezTo>
                    <a:pt x="3026" y="1"/>
                    <a:pt x="2703" y="186"/>
                    <a:pt x="2371" y="404"/>
                  </a:cubicBezTo>
                  <a:cubicBezTo>
                    <a:pt x="1907" y="706"/>
                    <a:pt x="0" y="1563"/>
                    <a:pt x="0" y="1563"/>
                  </a:cubicBezTo>
                  <a:lnTo>
                    <a:pt x="1414" y="2423"/>
                  </a:lnTo>
                  <a:cubicBezTo>
                    <a:pt x="1414" y="2423"/>
                    <a:pt x="2957" y="1434"/>
                    <a:pt x="2828" y="1434"/>
                  </a:cubicBezTo>
                  <a:cubicBezTo>
                    <a:pt x="2828" y="1434"/>
                    <a:pt x="2828" y="1434"/>
                    <a:pt x="2828" y="1434"/>
                  </a:cubicBezTo>
                  <a:cubicBezTo>
                    <a:pt x="2828" y="1434"/>
                    <a:pt x="2827" y="1434"/>
                    <a:pt x="2827" y="1434"/>
                  </a:cubicBezTo>
                  <a:cubicBezTo>
                    <a:pt x="2534" y="1434"/>
                    <a:pt x="3948" y="469"/>
                    <a:pt x="3544" y="98"/>
                  </a:cubicBezTo>
                  <a:cubicBezTo>
                    <a:pt x="3469" y="30"/>
                    <a:pt x="3379" y="1"/>
                    <a:pt x="32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39;p41"/>
            <p:cNvSpPr/>
            <p:nvPr/>
          </p:nvSpPr>
          <p:spPr>
            <a:xfrm>
              <a:off x="15391750" y="815350"/>
              <a:ext cx="320275" cy="195975"/>
            </a:xfrm>
            <a:custGeom>
              <a:avLst/>
              <a:gdLst/>
              <a:ahLst/>
              <a:cxnLst/>
              <a:rect l="l" t="t" r="r" b="b"/>
              <a:pathLst>
                <a:path w="12811" h="7839" extrusionOk="0">
                  <a:moveTo>
                    <a:pt x="11941" y="1"/>
                  </a:moveTo>
                  <a:lnTo>
                    <a:pt x="0" y="1689"/>
                  </a:lnTo>
                  <a:lnTo>
                    <a:pt x="869" y="7838"/>
                  </a:lnTo>
                  <a:lnTo>
                    <a:pt x="12811" y="6149"/>
                  </a:lnTo>
                  <a:lnTo>
                    <a:pt x="11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40;p41"/>
            <p:cNvSpPr/>
            <p:nvPr/>
          </p:nvSpPr>
          <p:spPr>
            <a:xfrm>
              <a:off x="15605825" y="830150"/>
              <a:ext cx="69850" cy="42875"/>
            </a:xfrm>
            <a:custGeom>
              <a:avLst/>
              <a:gdLst/>
              <a:ahLst/>
              <a:cxnLst/>
              <a:rect l="l" t="t" r="r" b="b"/>
              <a:pathLst>
                <a:path w="2794" h="1715" extrusionOk="0">
                  <a:moveTo>
                    <a:pt x="2601" y="1"/>
                  </a:moveTo>
                  <a:lnTo>
                    <a:pt x="1" y="375"/>
                  </a:lnTo>
                  <a:lnTo>
                    <a:pt x="193" y="1714"/>
                  </a:lnTo>
                  <a:lnTo>
                    <a:pt x="2793" y="1340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CA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41;p41"/>
            <p:cNvSpPr/>
            <p:nvPr/>
          </p:nvSpPr>
          <p:spPr>
            <a:xfrm>
              <a:off x="15302350" y="907925"/>
              <a:ext cx="211325" cy="103275"/>
            </a:xfrm>
            <a:custGeom>
              <a:avLst/>
              <a:gdLst/>
              <a:ahLst/>
              <a:cxnLst/>
              <a:rect l="l" t="t" r="r" b="b"/>
              <a:pathLst>
                <a:path w="8453" h="4131" extrusionOk="0">
                  <a:moveTo>
                    <a:pt x="4980" y="0"/>
                  </a:moveTo>
                  <a:cubicBezTo>
                    <a:pt x="4834" y="0"/>
                    <a:pt x="4688" y="6"/>
                    <a:pt x="4544" y="19"/>
                  </a:cubicBezTo>
                  <a:cubicBezTo>
                    <a:pt x="3787" y="82"/>
                    <a:pt x="2295" y="150"/>
                    <a:pt x="1666" y="150"/>
                  </a:cubicBezTo>
                  <a:cubicBezTo>
                    <a:pt x="1545" y="150"/>
                    <a:pt x="1456" y="148"/>
                    <a:pt x="1410" y="142"/>
                  </a:cubicBezTo>
                  <a:cubicBezTo>
                    <a:pt x="1410" y="142"/>
                    <a:pt x="1410" y="142"/>
                    <a:pt x="1409" y="142"/>
                  </a:cubicBezTo>
                  <a:cubicBezTo>
                    <a:pt x="1244" y="142"/>
                    <a:pt x="1" y="4046"/>
                    <a:pt x="1" y="4046"/>
                  </a:cubicBezTo>
                  <a:cubicBezTo>
                    <a:pt x="164" y="4065"/>
                    <a:pt x="651" y="4130"/>
                    <a:pt x="1265" y="4130"/>
                  </a:cubicBezTo>
                  <a:cubicBezTo>
                    <a:pt x="1863" y="4130"/>
                    <a:pt x="2583" y="4068"/>
                    <a:pt x="3240" y="3840"/>
                  </a:cubicBezTo>
                  <a:cubicBezTo>
                    <a:pt x="4570" y="3373"/>
                    <a:pt x="4368" y="2961"/>
                    <a:pt x="5274" y="2657"/>
                  </a:cubicBezTo>
                  <a:cubicBezTo>
                    <a:pt x="5372" y="2624"/>
                    <a:pt x="5495" y="2613"/>
                    <a:pt x="5637" y="2613"/>
                  </a:cubicBezTo>
                  <a:cubicBezTo>
                    <a:pt x="5995" y="2613"/>
                    <a:pt x="6465" y="2688"/>
                    <a:pt x="6914" y="2688"/>
                  </a:cubicBezTo>
                  <a:cubicBezTo>
                    <a:pt x="7160" y="2688"/>
                    <a:pt x="7400" y="2665"/>
                    <a:pt x="7611" y="2595"/>
                  </a:cubicBezTo>
                  <a:cubicBezTo>
                    <a:pt x="7718" y="2560"/>
                    <a:pt x="7837" y="2446"/>
                    <a:pt x="7946" y="2292"/>
                  </a:cubicBezTo>
                  <a:cubicBezTo>
                    <a:pt x="7969" y="2257"/>
                    <a:pt x="7995" y="2218"/>
                    <a:pt x="8020" y="2174"/>
                  </a:cubicBezTo>
                  <a:cubicBezTo>
                    <a:pt x="8088" y="2067"/>
                    <a:pt x="8151" y="1955"/>
                    <a:pt x="8203" y="1838"/>
                  </a:cubicBezTo>
                  <a:cubicBezTo>
                    <a:pt x="8221" y="1798"/>
                    <a:pt x="8240" y="1761"/>
                    <a:pt x="8256" y="1720"/>
                  </a:cubicBezTo>
                  <a:cubicBezTo>
                    <a:pt x="8307" y="1606"/>
                    <a:pt x="8349" y="1486"/>
                    <a:pt x="8381" y="1366"/>
                  </a:cubicBezTo>
                  <a:cubicBezTo>
                    <a:pt x="8395" y="1323"/>
                    <a:pt x="8406" y="1281"/>
                    <a:pt x="8413" y="1238"/>
                  </a:cubicBezTo>
                  <a:cubicBezTo>
                    <a:pt x="8452" y="1047"/>
                    <a:pt x="8452" y="902"/>
                    <a:pt x="8379" y="851"/>
                  </a:cubicBezTo>
                  <a:cubicBezTo>
                    <a:pt x="8150" y="692"/>
                    <a:pt x="6578" y="0"/>
                    <a:pt x="49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42;p41"/>
            <p:cNvSpPr/>
            <p:nvPr/>
          </p:nvSpPr>
          <p:spPr>
            <a:xfrm>
              <a:off x="15446375" y="923650"/>
              <a:ext cx="66300" cy="18425"/>
            </a:xfrm>
            <a:custGeom>
              <a:avLst/>
              <a:gdLst/>
              <a:ahLst/>
              <a:cxnLst/>
              <a:rect l="l" t="t" r="r" b="b"/>
              <a:pathLst>
                <a:path w="2652" h="737" extrusionOk="0">
                  <a:moveTo>
                    <a:pt x="22" y="0"/>
                  </a:moveTo>
                  <a:cubicBezTo>
                    <a:pt x="1" y="0"/>
                    <a:pt x="0" y="34"/>
                    <a:pt x="19" y="37"/>
                  </a:cubicBezTo>
                  <a:cubicBezTo>
                    <a:pt x="903" y="181"/>
                    <a:pt x="1770" y="450"/>
                    <a:pt x="2620" y="737"/>
                  </a:cubicBezTo>
                  <a:cubicBezTo>
                    <a:pt x="2634" y="694"/>
                    <a:pt x="2645" y="652"/>
                    <a:pt x="2652" y="609"/>
                  </a:cubicBezTo>
                  <a:cubicBezTo>
                    <a:pt x="1788" y="322"/>
                    <a:pt x="943" y="64"/>
                    <a:pt x="23" y="0"/>
                  </a:cubicBezTo>
                  <a:cubicBezTo>
                    <a:pt x="23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43;p41"/>
            <p:cNvSpPr/>
            <p:nvPr/>
          </p:nvSpPr>
          <p:spPr>
            <a:xfrm>
              <a:off x="15442225" y="935725"/>
              <a:ext cx="66525" cy="18200"/>
            </a:xfrm>
            <a:custGeom>
              <a:avLst/>
              <a:gdLst/>
              <a:ahLst/>
              <a:cxnLst/>
              <a:rect l="l" t="t" r="r" b="b"/>
              <a:pathLst>
                <a:path w="2661" h="728" extrusionOk="0">
                  <a:moveTo>
                    <a:pt x="22" y="0"/>
                  </a:moveTo>
                  <a:cubicBezTo>
                    <a:pt x="3" y="0"/>
                    <a:pt x="1" y="30"/>
                    <a:pt x="22" y="32"/>
                  </a:cubicBezTo>
                  <a:cubicBezTo>
                    <a:pt x="899" y="182"/>
                    <a:pt x="1763" y="444"/>
                    <a:pt x="2608" y="728"/>
                  </a:cubicBezTo>
                  <a:cubicBezTo>
                    <a:pt x="2626" y="687"/>
                    <a:pt x="2645" y="651"/>
                    <a:pt x="2661" y="610"/>
                  </a:cubicBezTo>
                  <a:cubicBezTo>
                    <a:pt x="1794" y="325"/>
                    <a:pt x="944" y="64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44;p41"/>
            <p:cNvSpPr/>
            <p:nvPr/>
          </p:nvSpPr>
          <p:spPr>
            <a:xfrm>
              <a:off x="15438175" y="947675"/>
              <a:ext cx="64700" cy="17575"/>
            </a:xfrm>
            <a:custGeom>
              <a:avLst/>
              <a:gdLst/>
              <a:ahLst/>
              <a:cxnLst/>
              <a:rect l="l" t="t" r="r" b="b"/>
              <a:pathLst>
                <a:path w="2588" h="703" extrusionOk="0">
                  <a:moveTo>
                    <a:pt x="18" y="1"/>
                  </a:moveTo>
                  <a:cubicBezTo>
                    <a:pt x="1" y="1"/>
                    <a:pt x="0" y="35"/>
                    <a:pt x="18" y="37"/>
                  </a:cubicBezTo>
                  <a:cubicBezTo>
                    <a:pt x="865" y="181"/>
                    <a:pt x="1697" y="426"/>
                    <a:pt x="2513" y="702"/>
                  </a:cubicBezTo>
                  <a:cubicBezTo>
                    <a:pt x="2536" y="669"/>
                    <a:pt x="2562" y="629"/>
                    <a:pt x="2587" y="586"/>
                  </a:cubicBezTo>
                  <a:cubicBezTo>
                    <a:pt x="1745" y="309"/>
                    <a:pt x="917" y="64"/>
                    <a:pt x="20" y="1"/>
                  </a:cubicBezTo>
                  <a:cubicBezTo>
                    <a:pt x="19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5;p41"/>
            <p:cNvSpPr/>
            <p:nvPr/>
          </p:nvSpPr>
          <p:spPr>
            <a:xfrm>
              <a:off x="14742950" y="591100"/>
              <a:ext cx="599400" cy="453450"/>
            </a:xfrm>
            <a:custGeom>
              <a:avLst/>
              <a:gdLst/>
              <a:ahLst/>
              <a:cxnLst/>
              <a:rect l="l" t="t" r="r" b="b"/>
              <a:pathLst>
                <a:path w="23976" h="18138" extrusionOk="0">
                  <a:moveTo>
                    <a:pt x="3867" y="0"/>
                  </a:moveTo>
                  <a:cubicBezTo>
                    <a:pt x="1753" y="0"/>
                    <a:pt x="1" y="1915"/>
                    <a:pt x="1820" y="5504"/>
                  </a:cubicBezTo>
                  <a:cubicBezTo>
                    <a:pt x="4842" y="11461"/>
                    <a:pt x="9531" y="15401"/>
                    <a:pt x="10024" y="15788"/>
                  </a:cubicBezTo>
                  <a:cubicBezTo>
                    <a:pt x="10517" y="16175"/>
                    <a:pt x="22356" y="18138"/>
                    <a:pt x="22463" y="18138"/>
                  </a:cubicBezTo>
                  <a:cubicBezTo>
                    <a:pt x="22569" y="18138"/>
                    <a:pt x="23975" y="14171"/>
                    <a:pt x="22780" y="12165"/>
                  </a:cubicBezTo>
                  <a:cubicBezTo>
                    <a:pt x="22780" y="12165"/>
                    <a:pt x="14369" y="10722"/>
                    <a:pt x="13913" y="10441"/>
                  </a:cubicBezTo>
                  <a:cubicBezTo>
                    <a:pt x="13456" y="10159"/>
                    <a:pt x="7754" y="2466"/>
                    <a:pt x="6917" y="1475"/>
                  </a:cubicBezTo>
                  <a:cubicBezTo>
                    <a:pt x="6079" y="482"/>
                    <a:pt x="4928" y="0"/>
                    <a:pt x="38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46;p41"/>
            <p:cNvSpPr/>
            <p:nvPr/>
          </p:nvSpPr>
          <p:spPr>
            <a:xfrm>
              <a:off x="14823700" y="818025"/>
              <a:ext cx="401075" cy="215300"/>
            </a:xfrm>
            <a:custGeom>
              <a:avLst/>
              <a:gdLst/>
              <a:ahLst/>
              <a:cxnLst/>
              <a:rect l="l" t="t" r="r" b="b"/>
              <a:pathLst>
                <a:path w="16043" h="8612" extrusionOk="0">
                  <a:moveTo>
                    <a:pt x="52" y="0"/>
                  </a:moveTo>
                  <a:cubicBezTo>
                    <a:pt x="22" y="0"/>
                    <a:pt x="0" y="40"/>
                    <a:pt x="25" y="64"/>
                  </a:cubicBezTo>
                  <a:cubicBezTo>
                    <a:pt x="829" y="871"/>
                    <a:pt x="1588" y="1687"/>
                    <a:pt x="2326" y="2540"/>
                  </a:cubicBezTo>
                  <a:cubicBezTo>
                    <a:pt x="1888" y="2246"/>
                    <a:pt x="1428" y="1988"/>
                    <a:pt x="951" y="1766"/>
                  </a:cubicBezTo>
                  <a:cubicBezTo>
                    <a:pt x="947" y="1763"/>
                    <a:pt x="942" y="1762"/>
                    <a:pt x="938" y="1762"/>
                  </a:cubicBezTo>
                  <a:cubicBezTo>
                    <a:pt x="914" y="1762"/>
                    <a:pt x="899" y="1798"/>
                    <a:pt x="925" y="1812"/>
                  </a:cubicBezTo>
                  <a:cubicBezTo>
                    <a:pt x="1297" y="2057"/>
                    <a:pt x="1670" y="2295"/>
                    <a:pt x="2028" y="2563"/>
                  </a:cubicBezTo>
                  <a:cubicBezTo>
                    <a:pt x="2320" y="2781"/>
                    <a:pt x="2602" y="3027"/>
                    <a:pt x="2908" y="3232"/>
                  </a:cubicBezTo>
                  <a:cubicBezTo>
                    <a:pt x="2989" y="3329"/>
                    <a:pt x="3072" y="3425"/>
                    <a:pt x="3153" y="3524"/>
                  </a:cubicBezTo>
                  <a:cubicBezTo>
                    <a:pt x="4035" y="4608"/>
                    <a:pt x="4992" y="5808"/>
                    <a:pt x="6218" y="6522"/>
                  </a:cubicBezTo>
                  <a:cubicBezTo>
                    <a:pt x="7549" y="7301"/>
                    <a:pt x="9267" y="7555"/>
                    <a:pt x="10758" y="7842"/>
                  </a:cubicBezTo>
                  <a:cubicBezTo>
                    <a:pt x="12467" y="8172"/>
                    <a:pt x="14195" y="8418"/>
                    <a:pt x="15923" y="8611"/>
                  </a:cubicBezTo>
                  <a:cubicBezTo>
                    <a:pt x="15927" y="8611"/>
                    <a:pt x="15930" y="8612"/>
                    <a:pt x="15933" y="8612"/>
                  </a:cubicBezTo>
                  <a:cubicBezTo>
                    <a:pt x="16024" y="8612"/>
                    <a:pt x="16042" y="8452"/>
                    <a:pt x="15947" y="8437"/>
                  </a:cubicBezTo>
                  <a:cubicBezTo>
                    <a:pt x="14235" y="8179"/>
                    <a:pt x="12514" y="7974"/>
                    <a:pt x="10812" y="7648"/>
                  </a:cubicBezTo>
                  <a:cubicBezTo>
                    <a:pt x="9116" y="7322"/>
                    <a:pt x="7191" y="7036"/>
                    <a:pt x="5810" y="5926"/>
                  </a:cubicBezTo>
                  <a:cubicBezTo>
                    <a:pt x="3671" y="4208"/>
                    <a:pt x="2413" y="1473"/>
                    <a:pt x="70" y="6"/>
                  </a:cubicBezTo>
                  <a:cubicBezTo>
                    <a:pt x="64" y="2"/>
                    <a:pt x="57" y="0"/>
                    <a:pt x="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47;p41"/>
            <p:cNvSpPr/>
            <p:nvPr/>
          </p:nvSpPr>
          <p:spPr>
            <a:xfrm>
              <a:off x="14975275" y="711250"/>
              <a:ext cx="194650" cy="159475"/>
            </a:xfrm>
            <a:custGeom>
              <a:avLst/>
              <a:gdLst/>
              <a:ahLst/>
              <a:cxnLst/>
              <a:rect l="l" t="t" r="r" b="b"/>
              <a:pathLst>
                <a:path w="7786" h="6379" extrusionOk="0">
                  <a:moveTo>
                    <a:pt x="73" y="0"/>
                  </a:moveTo>
                  <a:cubicBezTo>
                    <a:pt x="36" y="0"/>
                    <a:pt x="0" y="37"/>
                    <a:pt x="24" y="79"/>
                  </a:cubicBezTo>
                  <a:cubicBezTo>
                    <a:pt x="1082" y="1971"/>
                    <a:pt x="3869" y="5334"/>
                    <a:pt x="4628" y="5705"/>
                  </a:cubicBezTo>
                  <a:cubicBezTo>
                    <a:pt x="5454" y="6108"/>
                    <a:pt x="6799" y="6220"/>
                    <a:pt x="7699" y="6377"/>
                  </a:cubicBezTo>
                  <a:cubicBezTo>
                    <a:pt x="7705" y="6378"/>
                    <a:pt x="7710" y="6379"/>
                    <a:pt x="7715" y="6379"/>
                  </a:cubicBezTo>
                  <a:cubicBezTo>
                    <a:pt x="7785" y="6379"/>
                    <a:pt x="7766" y="6278"/>
                    <a:pt x="7684" y="6249"/>
                  </a:cubicBezTo>
                  <a:cubicBezTo>
                    <a:pt x="6858" y="5958"/>
                    <a:pt x="5801" y="5864"/>
                    <a:pt x="4986" y="5549"/>
                  </a:cubicBezTo>
                  <a:cubicBezTo>
                    <a:pt x="4059" y="5192"/>
                    <a:pt x="1194" y="1708"/>
                    <a:pt x="116" y="25"/>
                  </a:cubicBezTo>
                  <a:cubicBezTo>
                    <a:pt x="105" y="8"/>
                    <a:pt x="89" y="0"/>
                    <a:pt x="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48;p41"/>
            <p:cNvSpPr/>
            <p:nvPr/>
          </p:nvSpPr>
          <p:spPr>
            <a:xfrm>
              <a:off x="14862875" y="229300"/>
              <a:ext cx="274700" cy="432325"/>
            </a:xfrm>
            <a:custGeom>
              <a:avLst/>
              <a:gdLst/>
              <a:ahLst/>
              <a:cxnLst/>
              <a:rect l="l" t="t" r="r" b="b"/>
              <a:pathLst>
                <a:path w="10988" h="17293" extrusionOk="0">
                  <a:moveTo>
                    <a:pt x="5100" y="1"/>
                  </a:moveTo>
                  <a:cubicBezTo>
                    <a:pt x="3398" y="1"/>
                    <a:pt x="1755" y="395"/>
                    <a:pt x="1111" y="1000"/>
                  </a:cubicBezTo>
                  <a:cubicBezTo>
                    <a:pt x="1" y="2037"/>
                    <a:pt x="283" y="6549"/>
                    <a:pt x="360" y="8380"/>
                  </a:cubicBezTo>
                  <a:cubicBezTo>
                    <a:pt x="398" y="9438"/>
                    <a:pt x="282" y="12316"/>
                    <a:pt x="418" y="13147"/>
                  </a:cubicBezTo>
                  <a:cubicBezTo>
                    <a:pt x="497" y="13631"/>
                    <a:pt x="3520" y="17076"/>
                    <a:pt x="5351" y="17282"/>
                  </a:cubicBezTo>
                  <a:cubicBezTo>
                    <a:pt x="5409" y="17289"/>
                    <a:pt x="5463" y="17292"/>
                    <a:pt x="5514" y="17292"/>
                  </a:cubicBezTo>
                  <a:cubicBezTo>
                    <a:pt x="7221" y="17292"/>
                    <a:pt x="4974" y="13762"/>
                    <a:pt x="5054" y="13396"/>
                  </a:cubicBezTo>
                  <a:cubicBezTo>
                    <a:pt x="5075" y="13304"/>
                    <a:pt x="5092" y="13210"/>
                    <a:pt x="5108" y="13115"/>
                  </a:cubicBezTo>
                  <a:cubicBezTo>
                    <a:pt x="5137" y="12961"/>
                    <a:pt x="5158" y="12812"/>
                    <a:pt x="5175" y="12664"/>
                  </a:cubicBezTo>
                  <a:cubicBezTo>
                    <a:pt x="5249" y="12072"/>
                    <a:pt x="5270" y="11560"/>
                    <a:pt x="5270" y="11560"/>
                  </a:cubicBezTo>
                  <a:cubicBezTo>
                    <a:pt x="5270" y="11560"/>
                    <a:pt x="5297" y="11567"/>
                    <a:pt x="5352" y="11585"/>
                  </a:cubicBezTo>
                  <a:cubicBezTo>
                    <a:pt x="5590" y="11654"/>
                    <a:pt x="6300" y="11840"/>
                    <a:pt x="7119" y="11840"/>
                  </a:cubicBezTo>
                  <a:cubicBezTo>
                    <a:pt x="8238" y="11840"/>
                    <a:pt x="9560" y="11493"/>
                    <a:pt x="10157" y="10030"/>
                  </a:cubicBezTo>
                  <a:cubicBezTo>
                    <a:pt x="10988" y="7999"/>
                    <a:pt x="10956" y="2872"/>
                    <a:pt x="9360" y="1276"/>
                  </a:cubicBezTo>
                  <a:cubicBezTo>
                    <a:pt x="8454" y="371"/>
                    <a:pt x="6750" y="1"/>
                    <a:pt x="51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49;p41"/>
            <p:cNvSpPr/>
            <p:nvPr/>
          </p:nvSpPr>
          <p:spPr>
            <a:xfrm>
              <a:off x="15017975" y="433700"/>
              <a:ext cx="34150" cy="20450"/>
            </a:xfrm>
            <a:custGeom>
              <a:avLst/>
              <a:gdLst/>
              <a:ahLst/>
              <a:cxnLst/>
              <a:rect l="l" t="t" r="r" b="b"/>
              <a:pathLst>
                <a:path w="1366" h="818" extrusionOk="0">
                  <a:moveTo>
                    <a:pt x="55" y="1"/>
                  </a:moveTo>
                  <a:cubicBezTo>
                    <a:pt x="27" y="1"/>
                    <a:pt x="0" y="21"/>
                    <a:pt x="7" y="59"/>
                  </a:cubicBezTo>
                  <a:cubicBezTo>
                    <a:pt x="74" y="528"/>
                    <a:pt x="447" y="818"/>
                    <a:pt x="857" y="818"/>
                  </a:cubicBezTo>
                  <a:cubicBezTo>
                    <a:pt x="1016" y="818"/>
                    <a:pt x="1181" y="774"/>
                    <a:pt x="1336" y="680"/>
                  </a:cubicBezTo>
                  <a:cubicBezTo>
                    <a:pt x="1365" y="662"/>
                    <a:pt x="1354" y="619"/>
                    <a:pt x="1324" y="619"/>
                  </a:cubicBezTo>
                  <a:cubicBezTo>
                    <a:pt x="1320" y="619"/>
                    <a:pt x="1315" y="620"/>
                    <a:pt x="1310" y="622"/>
                  </a:cubicBezTo>
                  <a:cubicBezTo>
                    <a:pt x="1195" y="668"/>
                    <a:pt x="1078" y="690"/>
                    <a:pt x="964" y="690"/>
                  </a:cubicBezTo>
                  <a:cubicBezTo>
                    <a:pt x="578" y="690"/>
                    <a:pt x="227" y="440"/>
                    <a:pt x="110" y="43"/>
                  </a:cubicBezTo>
                  <a:cubicBezTo>
                    <a:pt x="101" y="14"/>
                    <a:pt x="77" y="1"/>
                    <a:pt x="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50;p41"/>
            <p:cNvSpPr/>
            <p:nvPr/>
          </p:nvSpPr>
          <p:spPr>
            <a:xfrm>
              <a:off x="15095150" y="382350"/>
              <a:ext cx="15600" cy="18825"/>
            </a:xfrm>
            <a:custGeom>
              <a:avLst/>
              <a:gdLst/>
              <a:ahLst/>
              <a:cxnLst/>
              <a:rect l="l" t="t" r="r" b="b"/>
              <a:pathLst>
                <a:path w="624" h="753" extrusionOk="0">
                  <a:moveTo>
                    <a:pt x="327" y="1"/>
                  </a:moveTo>
                  <a:cubicBezTo>
                    <a:pt x="178" y="1"/>
                    <a:pt x="44" y="150"/>
                    <a:pt x="22" y="346"/>
                  </a:cubicBezTo>
                  <a:cubicBezTo>
                    <a:pt x="1" y="554"/>
                    <a:pt x="113" y="735"/>
                    <a:pt x="273" y="751"/>
                  </a:cubicBezTo>
                  <a:cubicBezTo>
                    <a:pt x="281" y="752"/>
                    <a:pt x="289" y="753"/>
                    <a:pt x="297" y="753"/>
                  </a:cubicBezTo>
                  <a:cubicBezTo>
                    <a:pt x="446" y="753"/>
                    <a:pt x="581" y="604"/>
                    <a:pt x="601" y="408"/>
                  </a:cubicBezTo>
                  <a:cubicBezTo>
                    <a:pt x="623" y="200"/>
                    <a:pt x="511" y="18"/>
                    <a:pt x="351" y="2"/>
                  </a:cubicBezTo>
                  <a:cubicBezTo>
                    <a:pt x="343" y="1"/>
                    <a:pt x="335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951;p41"/>
            <p:cNvSpPr/>
            <p:nvPr/>
          </p:nvSpPr>
          <p:spPr>
            <a:xfrm>
              <a:off x="15005325" y="382300"/>
              <a:ext cx="15600" cy="18850"/>
            </a:xfrm>
            <a:custGeom>
              <a:avLst/>
              <a:gdLst/>
              <a:ahLst/>
              <a:cxnLst/>
              <a:rect l="l" t="t" r="r" b="b"/>
              <a:pathLst>
                <a:path w="624" h="754" extrusionOk="0">
                  <a:moveTo>
                    <a:pt x="329" y="0"/>
                  </a:moveTo>
                  <a:cubicBezTo>
                    <a:pt x="179" y="0"/>
                    <a:pt x="43" y="149"/>
                    <a:pt x="22" y="346"/>
                  </a:cubicBezTo>
                  <a:cubicBezTo>
                    <a:pt x="1" y="553"/>
                    <a:pt x="113" y="734"/>
                    <a:pt x="273" y="752"/>
                  </a:cubicBezTo>
                  <a:cubicBezTo>
                    <a:pt x="281" y="753"/>
                    <a:pt x="289" y="753"/>
                    <a:pt x="297" y="753"/>
                  </a:cubicBezTo>
                  <a:cubicBezTo>
                    <a:pt x="446" y="753"/>
                    <a:pt x="581" y="604"/>
                    <a:pt x="601" y="407"/>
                  </a:cubicBezTo>
                  <a:cubicBezTo>
                    <a:pt x="623" y="201"/>
                    <a:pt x="511" y="19"/>
                    <a:pt x="351" y="1"/>
                  </a:cubicBezTo>
                  <a:cubicBezTo>
                    <a:pt x="344" y="1"/>
                    <a:pt x="336" y="0"/>
                    <a:pt x="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952;p41"/>
            <p:cNvSpPr/>
            <p:nvPr/>
          </p:nvSpPr>
          <p:spPr>
            <a:xfrm>
              <a:off x="15087175" y="333575"/>
              <a:ext cx="38225" cy="18800"/>
            </a:xfrm>
            <a:custGeom>
              <a:avLst/>
              <a:gdLst/>
              <a:ahLst/>
              <a:cxnLst/>
              <a:rect l="l" t="t" r="r" b="b"/>
              <a:pathLst>
                <a:path w="1529" h="752" extrusionOk="0">
                  <a:moveTo>
                    <a:pt x="593" y="0"/>
                  </a:moveTo>
                  <a:cubicBezTo>
                    <a:pt x="292" y="0"/>
                    <a:pt x="58" y="102"/>
                    <a:pt x="33" y="260"/>
                  </a:cubicBezTo>
                  <a:cubicBezTo>
                    <a:pt x="1" y="458"/>
                    <a:pt x="304" y="670"/>
                    <a:pt x="708" y="733"/>
                  </a:cubicBezTo>
                  <a:cubicBezTo>
                    <a:pt x="788" y="745"/>
                    <a:pt x="865" y="751"/>
                    <a:pt x="939" y="751"/>
                  </a:cubicBezTo>
                  <a:cubicBezTo>
                    <a:pt x="1239" y="751"/>
                    <a:pt x="1472" y="652"/>
                    <a:pt x="1498" y="493"/>
                  </a:cubicBezTo>
                  <a:cubicBezTo>
                    <a:pt x="1528" y="295"/>
                    <a:pt x="1226" y="84"/>
                    <a:pt x="821" y="19"/>
                  </a:cubicBezTo>
                  <a:cubicBezTo>
                    <a:pt x="743" y="6"/>
                    <a:pt x="666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953;p41"/>
            <p:cNvSpPr/>
            <p:nvPr/>
          </p:nvSpPr>
          <p:spPr>
            <a:xfrm>
              <a:off x="14991625" y="335075"/>
              <a:ext cx="38375" cy="19225"/>
            </a:xfrm>
            <a:custGeom>
              <a:avLst/>
              <a:gdLst/>
              <a:ahLst/>
              <a:cxnLst/>
              <a:rect l="l" t="t" r="r" b="b"/>
              <a:pathLst>
                <a:path w="1535" h="769" extrusionOk="0">
                  <a:moveTo>
                    <a:pt x="982" y="0"/>
                  </a:moveTo>
                  <a:cubicBezTo>
                    <a:pt x="892" y="0"/>
                    <a:pt x="795" y="10"/>
                    <a:pt x="696" y="30"/>
                  </a:cubicBezTo>
                  <a:cubicBezTo>
                    <a:pt x="294" y="113"/>
                    <a:pt x="0" y="338"/>
                    <a:pt x="41" y="533"/>
                  </a:cubicBezTo>
                  <a:cubicBezTo>
                    <a:pt x="72" y="680"/>
                    <a:pt x="280" y="769"/>
                    <a:pt x="552" y="769"/>
                  </a:cubicBezTo>
                  <a:cubicBezTo>
                    <a:pt x="643" y="769"/>
                    <a:pt x="741" y="759"/>
                    <a:pt x="841" y="738"/>
                  </a:cubicBezTo>
                  <a:cubicBezTo>
                    <a:pt x="1242" y="657"/>
                    <a:pt x="1535" y="431"/>
                    <a:pt x="1496" y="235"/>
                  </a:cubicBezTo>
                  <a:cubicBezTo>
                    <a:pt x="1466" y="88"/>
                    <a:pt x="1255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4;p41"/>
            <p:cNvSpPr/>
            <p:nvPr/>
          </p:nvSpPr>
          <p:spPr>
            <a:xfrm>
              <a:off x="15058625" y="348775"/>
              <a:ext cx="27900" cy="80250"/>
            </a:xfrm>
            <a:custGeom>
              <a:avLst/>
              <a:gdLst/>
              <a:ahLst/>
              <a:cxnLst/>
              <a:rect l="l" t="t" r="r" b="b"/>
              <a:pathLst>
                <a:path w="1116" h="3210" extrusionOk="0">
                  <a:moveTo>
                    <a:pt x="568" y="1"/>
                  </a:moveTo>
                  <a:cubicBezTo>
                    <a:pt x="543" y="1"/>
                    <a:pt x="518" y="19"/>
                    <a:pt x="523" y="52"/>
                  </a:cubicBezTo>
                  <a:cubicBezTo>
                    <a:pt x="561" y="587"/>
                    <a:pt x="795" y="2793"/>
                    <a:pt x="641" y="2947"/>
                  </a:cubicBezTo>
                  <a:cubicBezTo>
                    <a:pt x="608" y="2980"/>
                    <a:pt x="565" y="2992"/>
                    <a:pt x="518" y="2992"/>
                  </a:cubicBezTo>
                  <a:cubicBezTo>
                    <a:pt x="385" y="2992"/>
                    <a:pt x="218" y="2891"/>
                    <a:pt x="141" y="2843"/>
                  </a:cubicBezTo>
                  <a:cubicBezTo>
                    <a:pt x="126" y="2834"/>
                    <a:pt x="111" y="2830"/>
                    <a:pt x="97" y="2830"/>
                  </a:cubicBezTo>
                  <a:cubicBezTo>
                    <a:pt x="38" y="2830"/>
                    <a:pt x="0" y="2908"/>
                    <a:pt x="55" y="2960"/>
                  </a:cubicBezTo>
                  <a:cubicBezTo>
                    <a:pt x="189" y="3088"/>
                    <a:pt x="427" y="3209"/>
                    <a:pt x="649" y="3209"/>
                  </a:cubicBezTo>
                  <a:cubicBezTo>
                    <a:pt x="666" y="3209"/>
                    <a:pt x="683" y="3209"/>
                    <a:pt x="699" y="3207"/>
                  </a:cubicBezTo>
                  <a:cubicBezTo>
                    <a:pt x="1115" y="3174"/>
                    <a:pt x="808" y="891"/>
                    <a:pt x="612" y="38"/>
                  </a:cubicBezTo>
                  <a:cubicBezTo>
                    <a:pt x="608" y="12"/>
                    <a:pt x="588" y="1"/>
                    <a:pt x="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5;p41"/>
            <p:cNvSpPr/>
            <p:nvPr/>
          </p:nvSpPr>
          <p:spPr>
            <a:xfrm>
              <a:off x="14839500" y="221450"/>
              <a:ext cx="303000" cy="172750"/>
            </a:xfrm>
            <a:custGeom>
              <a:avLst/>
              <a:gdLst/>
              <a:ahLst/>
              <a:cxnLst/>
              <a:rect l="l" t="t" r="r" b="b"/>
              <a:pathLst>
                <a:path w="12120" h="6910" extrusionOk="0">
                  <a:moveTo>
                    <a:pt x="5155" y="0"/>
                  </a:moveTo>
                  <a:cubicBezTo>
                    <a:pt x="3687" y="0"/>
                    <a:pt x="1585" y="260"/>
                    <a:pt x="972" y="1670"/>
                  </a:cubicBezTo>
                  <a:cubicBezTo>
                    <a:pt x="1" y="3906"/>
                    <a:pt x="841" y="6738"/>
                    <a:pt x="1620" y="6889"/>
                  </a:cubicBezTo>
                  <a:cubicBezTo>
                    <a:pt x="1691" y="6903"/>
                    <a:pt x="1760" y="6910"/>
                    <a:pt x="1827" y="6910"/>
                  </a:cubicBezTo>
                  <a:cubicBezTo>
                    <a:pt x="3255" y="6910"/>
                    <a:pt x="3835" y="3931"/>
                    <a:pt x="3835" y="3931"/>
                  </a:cubicBezTo>
                  <a:cubicBezTo>
                    <a:pt x="3835" y="3931"/>
                    <a:pt x="4027" y="3944"/>
                    <a:pt x="4341" y="3944"/>
                  </a:cubicBezTo>
                  <a:cubicBezTo>
                    <a:pt x="5504" y="3944"/>
                    <a:pt x="8339" y="3757"/>
                    <a:pt x="9233" y="1997"/>
                  </a:cubicBezTo>
                  <a:cubicBezTo>
                    <a:pt x="9233" y="1997"/>
                    <a:pt x="10405" y="4234"/>
                    <a:pt x="11585" y="4234"/>
                  </a:cubicBezTo>
                  <a:cubicBezTo>
                    <a:pt x="11600" y="4234"/>
                    <a:pt x="11615" y="4234"/>
                    <a:pt x="11630" y="4233"/>
                  </a:cubicBezTo>
                  <a:cubicBezTo>
                    <a:pt x="12119" y="4208"/>
                    <a:pt x="12066" y="39"/>
                    <a:pt x="7542" y="39"/>
                  </a:cubicBezTo>
                  <a:cubicBezTo>
                    <a:pt x="7263" y="39"/>
                    <a:pt x="6968" y="55"/>
                    <a:pt x="6654" y="89"/>
                  </a:cubicBezTo>
                  <a:cubicBezTo>
                    <a:pt x="6654" y="89"/>
                    <a:pt x="6013" y="0"/>
                    <a:pt x="5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6;p41"/>
            <p:cNvSpPr/>
            <p:nvPr/>
          </p:nvSpPr>
          <p:spPr>
            <a:xfrm>
              <a:off x="14821825" y="368025"/>
              <a:ext cx="84425" cy="74550"/>
            </a:xfrm>
            <a:custGeom>
              <a:avLst/>
              <a:gdLst/>
              <a:ahLst/>
              <a:cxnLst/>
              <a:rect l="l" t="t" r="r" b="b"/>
              <a:pathLst>
                <a:path w="3377" h="2982" extrusionOk="0">
                  <a:moveTo>
                    <a:pt x="2009" y="1"/>
                  </a:moveTo>
                  <a:cubicBezTo>
                    <a:pt x="1917" y="1"/>
                    <a:pt x="1821" y="8"/>
                    <a:pt x="1721" y="22"/>
                  </a:cubicBezTo>
                  <a:cubicBezTo>
                    <a:pt x="484" y="209"/>
                    <a:pt x="1" y="2161"/>
                    <a:pt x="1513" y="2849"/>
                  </a:cubicBezTo>
                  <a:cubicBezTo>
                    <a:pt x="1731" y="2948"/>
                    <a:pt x="1969" y="2981"/>
                    <a:pt x="2190" y="2981"/>
                  </a:cubicBezTo>
                  <a:cubicBezTo>
                    <a:pt x="2642" y="2981"/>
                    <a:pt x="3025" y="2842"/>
                    <a:pt x="3025" y="2842"/>
                  </a:cubicBezTo>
                  <a:lnTo>
                    <a:pt x="3377" y="615"/>
                  </a:lnTo>
                  <a:cubicBezTo>
                    <a:pt x="3377" y="615"/>
                    <a:pt x="2882" y="1"/>
                    <a:pt x="20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57;p41"/>
            <p:cNvSpPr/>
            <p:nvPr/>
          </p:nvSpPr>
          <p:spPr>
            <a:xfrm>
              <a:off x="16687500" y="1779150"/>
              <a:ext cx="220925" cy="746900"/>
            </a:xfrm>
            <a:custGeom>
              <a:avLst/>
              <a:gdLst/>
              <a:ahLst/>
              <a:cxnLst/>
              <a:rect l="l" t="t" r="r" b="b"/>
              <a:pathLst>
                <a:path w="8837" h="29876" extrusionOk="0">
                  <a:moveTo>
                    <a:pt x="993" y="0"/>
                  </a:moveTo>
                  <a:cubicBezTo>
                    <a:pt x="922" y="0"/>
                    <a:pt x="850" y="9"/>
                    <a:pt x="778" y="26"/>
                  </a:cubicBezTo>
                  <a:cubicBezTo>
                    <a:pt x="299" y="142"/>
                    <a:pt x="1" y="620"/>
                    <a:pt x="106" y="1101"/>
                  </a:cubicBezTo>
                  <a:lnTo>
                    <a:pt x="6954" y="29184"/>
                  </a:lnTo>
                  <a:cubicBezTo>
                    <a:pt x="7054" y="29589"/>
                    <a:pt x="7418" y="29876"/>
                    <a:pt x="7835" y="29876"/>
                  </a:cubicBezTo>
                  <a:cubicBezTo>
                    <a:pt x="7908" y="29876"/>
                    <a:pt x="7981" y="29867"/>
                    <a:pt x="8051" y="29850"/>
                  </a:cubicBezTo>
                  <a:cubicBezTo>
                    <a:pt x="8538" y="29732"/>
                    <a:pt x="8836" y="29240"/>
                    <a:pt x="8718" y="28753"/>
                  </a:cubicBezTo>
                  <a:lnTo>
                    <a:pt x="1868" y="670"/>
                  </a:lnTo>
                  <a:cubicBezTo>
                    <a:pt x="1760" y="267"/>
                    <a:pt x="1394" y="0"/>
                    <a:pt x="993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58;p41"/>
            <p:cNvSpPr/>
            <p:nvPr/>
          </p:nvSpPr>
          <p:spPr>
            <a:xfrm>
              <a:off x="16017400" y="1779150"/>
              <a:ext cx="221450" cy="746900"/>
            </a:xfrm>
            <a:custGeom>
              <a:avLst/>
              <a:gdLst/>
              <a:ahLst/>
              <a:cxnLst/>
              <a:rect l="l" t="t" r="r" b="b"/>
              <a:pathLst>
                <a:path w="8858" h="29876" extrusionOk="0">
                  <a:moveTo>
                    <a:pt x="7866" y="0"/>
                  </a:moveTo>
                  <a:cubicBezTo>
                    <a:pt x="7465" y="0"/>
                    <a:pt x="7099" y="268"/>
                    <a:pt x="6989" y="672"/>
                  </a:cubicBezTo>
                  <a:lnTo>
                    <a:pt x="140" y="28753"/>
                  </a:lnTo>
                  <a:cubicBezTo>
                    <a:pt x="1" y="29325"/>
                    <a:pt x="434" y="29876"/>
                    <a:pt x="1023" y="29876"/>
                  </a:cubicBezTo>
                  <a:cubicBezTo>
                    <a:pt x="1441" y="29876"/>
                    <a:pt x="1804" y="29589"/>
                    <a:pt x="1903" y="29185"/>
                  </a:cubicBezTo>
                  <a:lnTo>
                    <a:pt x="8753" y="1103"/>
                  </a:lnTo>
                  <a:cubicBezTo>
                    <a:pt x="8858" y="621"/>
                    <a:pt x="8560" y="144"/>
                    <a:pt x="8081" y="26"/>
                  </a:cubicBezTo>
                  <a:cubicBezTo>
                    <a:pt x="8009" y="9"/>
                    <a:pt x="7937" y="0"/>
                    <a:pt x="78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59;p41"/>
            <p:cNvSpPr/>
            <p:nvPr/>
          </p:nvSpPr>
          <p:spPr>
            <a:xfrm>
              <a:off x="16831725" y="1713275"/>
              <a:ext cx="221425" cy="746925"/>
            </a:xfrm>
            <a:custGeom>
              <a:avLst/>
              <a:gdLst/>
              <a:ahLst/>
              <a:cxnLst/>
              <a:rect l="l" t="t" r="r" b="b"/>
              <a:pathLst>
                <a:path w="8857" h="29877" extrusionOk="0">
                  <a:moveTo>
                    <a:pt x="993" y="1"/>
                  </a:moveTo>
                  <a:cubicBezTo>
                    <a:pt x="922" y="1"/>
                    <a:pt x="850" y="9"/>
                    <a:pt x="778" y="27"/>
                  </a:cubicBezTo>
                  <a:cubicBezTo>
                    <a:pt x="299" y="143"/>
                    <a:pt x="1" y="620"/>
                    <a:pt x="105" y="1102"/>
                  </a:cubicBezTo>
                  <a:lnTo>
                    <a:pt x="6954" y="29184"/>
                  </a:lnTo>
                  <a:cubicBezTo>
                    <a:pt x="7053" y="29590"/>
                    <a:pt x="7416" y="29875"/>
                    <a:pt x="7835" y="29877"/>
                  </a:cubicBezTo>
                  <a:cubicBezTo>
                    <a:pt x="8423" y="29877"/>
                    <a:pt x="8856" y="29325"/>
                    <a:pt x="8718" y="28754"/>
                  </a:cubicBezTo>
                  <a:lnTo>
                    <a:pt x="1868" y="671"/>
                  </a:lnTo>
                  <a:cubicBezTo>
                    <a:pt x="1759" y="267"/>
                    <a:pt x="1393" y="1"/>
                    <a:pt x="99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60;p41"/>
            <p:cNvSpPr/>
            <p:nvPr/>
          </p:nvSpPr>
          <p:spPr>
            <a:xfrm>
              <a:off x="16161625" y="1713325"/>
              <a:ext cx="221375" cy="746875"/>
            </a:xfrm>
            <a:custGeom>
              <a:avLst/>
              <a:gdLst/>
              <a:ahLst/>
              <a:cxnLst/>
              <a:rect l="l" t="t" r="r" b="b"/>
              <a:pathLst>
                <a:path w="8855" h="29875" extrusionOk="0">
                  <a:moveTo>
                    <a:pt x="7864" y="0"/>
                  </a:moveTo>
                  <a:cubicBezTo>
                    <a:pt x="7463" y="0"/>
                    <a:pt x="7099" y="267"/>
                    <a:pt x="6989" y="669"/>
                  </a:cubicBezTo>
                  <a:lnTo>
                    <a:pt x="140" y="28752"/>
                  </a:lnTo>
                  <a:cubicBezTo>
                    <a:pt x="1" y="29323"/>
                    <a:pt x="434" y="29875"/>
                    <a:pt x="1023" y="29875"/>
                  </a:cubicBezTo>
                  <a:cubicBezTo>
                    <a:pt x="1441" y="29873"/>
                    <a:pt x="1804" y="29588"/>
                    <a:pt x="1903" y="29182"/>
                  </a:cubicBezTo>
                  <a:lnTo>
                    <a:pt x="8752" y="1100"/>
                  </a:lnTo>
                  <a:cubicBezTo>
                    <a:pt x="8855" y="618"/>
                    <a:pt x="8557" y="143"/>
                    <a:pt x="8080" y="26"/>
                  </a:cubicBezTo>
                  <a:cubicBezTo>
                    <a:pt x="8007" y="9"/>
                    <a:pt x="7935" y="0"/>
                    <a:pt x="7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61;p41"/>
            <p:cNvSpPr/>
            <p:nvPr/>
          </p:nvSpPr>
          <p:spPr>
            <a:xfrm>
              <a:off x="16032650" y="772600"/>
              <a:ext cx="1189375" cy="1108275"/>
            </a:xfrm>
            <a:custGeom>
              <a:avLst/>
              <a:gdLst/>
              <a:ahLst/>
              <a:cxnLst/>
              <a:rect l="l" t="t" r="r" b="b"/>
              <a:pathLst>
                <a:path w="47575" h="44331" extrusionOk="0">
                  <a:moveTo>
                    <a:pt x="28883" y="0"/>
                  </a:moveTo>
                  <a:cubicBezTo>
                    <a:pt x="21133" y="0"/>
                    <a:pt x="13429" y="2070"/>
                    <a:pt x="12388" y="5717"/>
                  </a:cubicBezTo>
                  <a:cubicBezTo>
                    <a:pt x="10278" y="13097"/>
                    <a:pt x="18880" y="32035"/>
                    <a:pt x="15154" y="33788"/>
                  </a:cubicBezTo>
                  <a:cubicBezTo>
                    <a:pt x="12914" y="34842"/>
                    <a:pt x="10203" y="35693"/>
                    <a:pt x="5771" y="36345"/>
                  </a:cubicBezTo>
                  <a:cubicBezTo>
                    <a:pt x="0" y="37196"/>
                    <a:pt x="1026" y="44330"/>
                    <a:pt x="5771" y="44330"/>
                  </a:cubicBezTo>
                  <a:lnTo>
                    <a:pt x="34133" y="44330"/>
                  </a:lnTo>
                  <a:cubicBezTo>
                    <a:pt x="39273" y="44330"/>
                    <a:pt x="39669" y="39322"/>
                    <a:pt x="39669" y="35632"/>
                  </a:cubicBezTo>
                  <a:cubicBezTo>
                    <a:pt x="39669" y="31942"/>
                    <a:pt x="47575" y="16655"/>
                    <a:pt x="45729" y="7035"/>
                  </a:cubicBezTo>
                  <a:cubicBezTo>
                    <a:pt x="44796" y="2169"/>
                    <a:pt x="36815" y="0"/>
                    <a:pt x="288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62;p41"/>
            <p:cNvSpPr/>
            <p:nvPr/>
          </p:nvSpPr>
          <p:spPr>
            <a:xfrm>
              <a:off x="15650875" y="1421175"/>
              <a:ext cx="1036875" cy="980075"/>
            </a:xfrm>
            <a:custGeom>
              <a:avLst/>
              <a:gdLst/>
              <a:ahLst/>
              <a:cxnLst/>
              <a:rect l="l" t="t" r="r" b="b"/>
              <a:pathLst>
                <a:path w="41475" h="39203" extrusionOk="0">
                  <a:moveTo>
                    <a:pt x="35809" y="0"/>
                  </a:moveTo>
                  <a:cubicBezTo>
                    <a:pt x="35410" y="0"/>
                    <a:pt x="34986" y="40"/>
                    <a:pt x="34539" y="125"/>
                  </a:cubicBezTo>
                  <a:cubicBezTo>
                    <a:pt x="26942" y="1569"/>
                    <a:pt x="14983" y="8288"/>
                    <a:pt x="14337" y="9875"/>
                  </a:cubicBezTo>
                  <a:cubicBezTo>
                    <a:pt x="13697" y="11459"/>
                    <a:pt x="4356" y="35889"/>
                    <a:pt x="4170" y="36259"/>
                  </a:cubicBezTo>
                  <a:cubicBezTo>
                    <a:pt x="4068" y="36461"/>
                    <a:pt x="2818" y="37053"/>
                    <a:pt x="1736" y="37649"/>
                  </a:cubicBezTo>
                  <a:cubicBezTo>
                    <a:pt x="812" y="38157"/>
                    <a:pt x="1" y="38672"/>
                    <a:pt x="111" y="38953"/>
                  </a:cubicBezTo>
                  <a:cubicBezTo>
                    <a:pt x="182" y="39131"/>
                    <a:pt x="964" y="39202"/>
                    <a:pt x="2043" y="39202"/>
                  </a:cubicBezTo>
                  <a:cubicBezTo>
                    <a:pt x="4629" y="39202"/>
                    <a:pt x="8922" y="38794"/>
                    <a:pt x="9200" y="38489"/>
                  </a:cubicBezTo>
                  <a:cubicBezTo>
                    <a:pt x="9470" y="38192"/>
                    <a:pt x="9278" y="37412"/>
                    <a:pt x="9233" y="36769"/>
                  </a:cubicBezTo>
                  <a:cubicBezTo>
                    <a:pt x="9210" y="36478"/>
                    <a:pt x="9206" y="36205"/>
                    <a:pt x="9316" y="36039"/>
                  </a:cubicBezTo>
                  <a:cubicBezTo>
                    <a:pt x="15808" y="26258"/>
                    <a:pt x="19381" y="15408"/>
                    <a:pt x="19907" y="14035"/>
                  </a:cubicBezTo>
                  <a:cubicBezTo>
                    <a:pt x="20429" y="12664"/>
                    <a:pt x="35125" y="12156"/>
                    <a:pt x="39636" y="6579"/>
                  </a:cubicBezTo>
                  <a:cubicBezTo>
                    <a:pt x="41474" y="4308"/>
                    <a:pt x="39968" y="0"/>
                    <a:pt x="35809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63;p41"/>
            <p:cNvSpPr/>
            <p:nvPr/>
          </p:nvSpPr>
          <p:spPr>
            <a:xfrm>
              <a:off x="15587850" y="2297475"/>
              <a:ext cx="327950" cy="119025"/>
            </a:xfrm>
            <a:custGeom>
              <a:avLst/>
              <a:gdLst/>
              <a:ahLst/>
              <a:cxnLst/>
              <a:rect l="l" t="t" r="r" b="b"/>
              <a:pathLst>
                <a:path w="13118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7"/>
                  </a:cubicBezTo>
                  <a:cubicBezTo>
                    <a:pt x="1" y="4522"/>
                    <a:pt x="3121" y="4761"/>
                    <a:pt x="6257" y="4761"/>
                  </a:cubicBezTo>
                  <a:cubicBezTo>
                    <a:pt x="9285" y="4761"/>
                    <a:pt x="12328" y="4538"/>
                    <a:pt x="12588" y="4379"/>
                  </a:cubicBezTo>
                  <a:cubicBezTo>
                    <a:pt x="13117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64;p41"/>
            <p:cNvSpPr/>
            <p:nvPr/>
          </p:nvSpPr>
          <p:spPr>
            <a:xfrm>
              <a:off x="15568650" y="2388125"/>
              <a:ext cx="353850" cy="44300"/>
            </a:xfrm>
            <a:custGeom>
              <a:avLst/>
              <a:gdLst/>
              <a:ahLst/>
              <a:cxnLst/>
              <a:rect l="l" t="t" r="r" b="b"/>
              <a:pathLst>
                <a:path w="14154" h="1772" extrusionOk="0">
                  <a:moveTo>
                    <a:pt x="600" y="1"/>
                  </a:moveTo>
                  <a:cubicBezTo>
                    <a:pt x="226" y="1"/>
                    <a:pt x="1" y="622"/>
                    <a:pt x="398" y="794"/>
                  </a:cubicBezTo>
                  <a:cubicBezTo>
                    <a:pt x="2325" y="1624"/>
                    <a:pt x="4426" y="1706"/>
                    <a:pt x="6488" y="1754"/>
                  </a:cubicBezTo>
                  <a:cubicBezTo>
                    <a:pt x="6988" y="1765"/>
                    <a:pt x="7485" y="1771"/>
                    <a:pt x="7979" y="1771"/>
                  </a:cubicBezTo>
                  <a:cubicBezTo>
                    <a:pt x="9870" y="1771"/>
                    <a:pt x="11735" y="1678"/>
                    <a:pt x="13628" y="1399"/>
                  </a:cubicBezTo>
                  <a:cubicBezTo>
                    <a:pt x="14153" y="1321"/>
                    <a:pt x="13970" y="556"/>
                    <a:pt x="13476" y="556"/>
                  </a:cubicBezTo>
                  <a:cubicBezTo>
                    <a:pt x="13452" y="556"/>
                    <a:pt x="13428" y="557"/>
                    <a:pt x="13402" y="561"/>
                  </a:cubicBezTo>
                  <a:cubicBezTo>
                    <a:pt x="11607" y="825"/>
                    <a:pt x="9840" y="916"/>
                    <a:pt x="8048" y="916"/>
                  </a:cubicBezTo>
                  <a:cubicBezTo>
                    <a:pt x="7598" y="916"/>
                    <a:pt x="7145" y="910"/>
                    <a:pt x="6691" y="900"/>
                  </a:cubicBezTo>
                  <a:cubicBezTo>
                    <a:pt x="4654" y="853"/>
                    <a:pt x="2661" y="741"/>
                    <a:pt x="727" y="24"/>
                  </a:cubicBezTo>
                  <a:cubicBezTo>
                    <a:pt x="683" y="8"/>
                    <a:pt x="641" y="1"/>
                    <a:pt x="600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65;p41"/>
            <p:cNvSpPr/>
            <p:nvPr/>
          </p:nvSpPr>
          <p:spPr>
            <a:xfrm>
              <a:off x="15698275" y="2293225"/>
              <a:ext cx="54625" cy="39450"/>
            </a:xfrm>
            <a:custGeom>
              <a:avLst/>
              <a:gdLst/>
              <a:ahLst/>
              <a:cxnLst/>
              <a:rect l="l" t="t" r="r" b="b"/>
              <a:pathLst>
                <a:path w="2185" h="1578" extrusionOk="0">
                  <a:moveTo>
                    <a:pt x="633" y="1"/>
                  </a:moveTo>
                  <a:cubicBezTo>
                    <a:pt x="440" y="1"/>
                    <a:pt x="253" y="63"/>
                    <a:pt x="89" y="212"/>
                  </a:cubicBezTo>
                  <a:cubicBezTo>
                    <a:pt x="0" y="292"/>
                    <a:pt x="23" y="447"/>
                    <a:pt x="125" y="502"/>
                  </a:cubicBezTo>
                  <a:cubicBezTo>
                    <a:pt x="384" y="648"/>
                    <a:pt x="685" y="702"/>
                    <a:pt x="935" y="863"/>
                  </a:cubicBezTo>
                  <a:cubicBezTo>
                    <a:pt x="1186" y="1026"/>
                    <a:pt x="1317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9" y="1142"/>
                  </a:cubicBezTo>
                  <a:cubicBezTo>
                    <a:pt x="1914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66;p41"/>
            <p:cNvSpPr/>
            <p:nvPr/>
          </p:nvSpPr>
          <p:spPr>
            <a:xfrm>
              <a:off x="15675275" y="230510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3" y="63"/>
                    <a:pt x="88" y="212"/>
                  </a:cubicBezTo>
                  <a:cubicBezTo>
                    <a:pt x="1" y="291"/>
                    <a:pt x="23" y="446"/>
                    <a:pt x="124" y="503"/>
                  </a:cubicBezTo>
                  <a:cubicBezTo>
                    <a:pt x="383" y="649"/>
                    <a:pt x="685" y="702"/>
                    <a:pt x="935" y="864"/>
                  </a:cubicBezTo>
                  <a:cubicBezTo>
                    <a:pt x="1185" y="1027"/>
                    <a:pt x="1317" y="1265"/>
                    <a:pt x="1514" y="1478"/>
                  </a:cubicBezTo>
                  <a:cubicBezTo>
                    <a:pt x="1578" y="1547"/>
                    <a:pt x="1662" y="1577"/>
                    <a:pt x="1746" y="1577"/>
                  </a:cubicBezTo>
                  <a:cubicBezTo>
                    <a:pt x="1963" y="1577"/>
                    <a:pt x="2185" y="1380"/>
                    <a:pt x="2098" y="1142"/>
                  </a:cubicBezTo>
                  <a:cubicBezTo>
                    <a:pt x="1913" y="626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67;p41"/>
            <p:cNvSpPr/>
            <p:nvPr/>
          </p:nvSpPr>
          <p:spPr>
            <a:xfrm>
              <a:off x="15652275" y="2316950"/>
              <a:ext cx="54625" cy="39475"/>
            </a:xfrm>
            <a:custGeom>
              <a:avLst/>
              <a:gdLst/>
              <a:ahLst/>
              <a:cxnLst/>
              <a:rect l="l" t="t" r="r" b="b"/>
              <a:pathLst>
                <a:path w="2185" h="1579" extrusionOk="0">
                  <a:moveTo>
                    <a:pt x="634" y="1"/>
                  </a:moveTo>
                  <a:cubicBezTo>
                    <a:pt x="441" y="1"/>
                    <a:pt x="253" y="64"/>
                    <a:pt x="89" y="212"/>
                  </a:cubicBezTo>
                  <a:cubicBezTo>
                    <a:pt x="0" y="291"/>
                    <a:pt x="23" y="447"/>
                    <a:pt x="125" y="503"/>
                  </a:cubicBezTo>
                  <a:cubicBezTo>
                    <a:pt x="384" y="649"/>
                    <a:pt x="685" y="701"/>
                    <a:pt x="935" y="864"/>
                  </a:cubicBezTo>
                  <a:cubicBezTo>
                    <a:pt x="1186" y="1025"/>
                    <a:pt x="1318" y="1265"/>
                    <a:pt x="1514" y="1478"/>
                  </a:cubicBezTo>
                  <a:cubicBezTo>
                    <a:pt x="1578" y="1548"/>
                    <a:pt x="1662" y="1578"/>
                    <a:pt x="1747" y="1578"/>
                  </a:cubicBezTo>
                  <a:cubicBezTo>
                    <a:pt x="1963" y="1578"/>
                    <a:pt x="2185" y="1381"/>
                    <a:pt x="2099" y="1142"/>
                  </a:cubicBezTo>
                  <a:cubicBezTo>
                    <a:pt x="1913" y="626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68;p41"/>
            <p:cNvSpPr/>
            <p:nvPr/>
          </p:nvSpPr>
          <p:spPr>
            <a:xfrm>
              <a:off x="15708200" y="1417950"/>
              <a:ext cx="1028675" cy="922600"/>
            </a:xfrm>
            <a:custGeom>
              <a:avLst/>
              <a:gdLst/>
              <a:ahLst/>
              <a:cxnLst/>
              <a:rect l="l" t="t" r="r" b="b"/>
              <a:pathLst>
                <a:path w="41147" h="36904" extrusionOk="0">
                  <a:moveTo>
                    <a:pt x="33043" y="1"/>
                  </a:moveTo>
                  <a:cubicBezTo>
                    <a:pt x="32105" y="1"/>
                    <a:pt x="31073" y="149"/>
                    <a:pt x="29968" y="477"/>
                  </a:cubicBezTo>
                  <a:cubicBezTo>
                    <a:pt x="22027" y="2832"/>
                    <a:pt x="13140" y="7752"/>
                    <a:pt x="11739" y="9483"/>
                  </a:cubicBezTo>
                  <a:cubicBezTo>
                    <a:pt x="10338" y="11214"/>
                    <a:pt x="0" y="34324"/>
                    <a:pt x="800" y="35012"/>
                  </a:cubicBezTo>
                  <a:cubicBezTo>
                    <a:pt x="2284" y="36288"/>
                    <a:pt x="4321" y="36903"/>
                    <a:pt x="5951" y="36903"/>
                  </a:cubicBezTo>
                  <a:cubicBezTo>
                    <a:pt x="7021" y="36903"/>
                    <a:pt x="7916" y="36638"/>
                    <a:pt x="8363" y="36120"/>
                  </a:cubicBezTo>
                  <a:cubicBezTo>
                    <a:pt x="17962" y="25004"/>
                    <a:pt x="19896" y="16473"/>
                    <a:pt x="19896" y="16473"/>
                  </a:cubicBezTo>
                  <a:cubicBezTo>
                    <a:pt x="19896" y="16473"/>
                    <a:pt x="28419" y="12784"/>
                    <a:pt x="33354" y="10168"/>
                  </a:cubicBezTo>
                  <a:cubicBezTo>
                    <a:pt x="41147" y="6037"/>
                    <a:pt x="39025" y="1"/>
                    <a:pt x="330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69;p41"/>
            <p:cNvSpPr/>
            <p:nvPr/>
          </p:nvSpPr>
          <p:spPr>
            <a:xfrm>
              <a:off x="16233450" y="1452700"/>
              <a:ext cx="698425" cy="979575"/>
            </a:xfrm>
            <a:custGeom>
              <a:avLst/>
              <a:gdLst/>
              <a:ahLst/>
              <a:cxnLst/>
              <a:rect l="l" t="t" r="r" b="b"/>
              <a:pathLst>
                <a:path w="27937" h="39183" extrusionOk="0">
                  <a:moveTo>
                    <a:pt x="21930" y="0"/>
                  </a:moveTo>
                  <a:cubicBezTo>
                    <a:pt x="21584" y="0"/>
                    <a:pt x="21221" y="34"/>
                    <a:pt x="20842" y="106"/>
                  </a:cubicBezTo>
                  <a:cubicBezTo>
                    <a:pt x="13245" y="1549"/>
                    <a:pt x="1286" y="8268"/>
                    <a:pt x="641" y="9855"/>
                  </a:cubicBezTo>
                  <a:cubicBezTo>
                    <a:pt x="1" y="11439"/>
                    <a:pt x="7613" y="35869"/>
                    <a:pt x="7426" y="36238"/>
                  </a:cubicBezTo>
                  <a:cubicBezTo>
                    <a:pt x="7325" y="36442"/>
                    <a:pt x="6076" y="37033"/>
                    <a:pt x="4993" y="37629"/>
                  </a:cubicBezTo>
                  <a:cubicBezTo>
                    <a:pt x="4072" y="38137"/>
                    <a:pt x="3259" y="38652"/>
                    <a:pt x="3369" y="38932"/>
                  </a:cubicBezTo>
                  <a:cubicBezTo>
                    <a:pt x="3440" y="39111"/>
                    <a:pt x="4222" y="39182"/>
                    <a:pt x="5301" y="39182"/>
                  </a:cubicBezTo>
                  <a:cubicBezTo>
                    <a:pt x="7887" y="39182"/>
                    <a:pt x="12179" y="38774"/>
                    <a:pt x="12458" y="38468"/>
                  </a:cubicBezTo>
                  <a:cubicBezTo>
                    <a:pt x="12728" y="38172"/>
                    <a:pt x="12248" y="35988"/>
                    <a:pt x="12264" y="35632"/>
                  </a:cubicBezTo>
                  <a:cubicBezTo>
                    <a:pt x="12858" y="22732"/>
                    <a:pt x="8660" y="15278"/>
                    <a:pt x="8660" y="15278"/>
                  </a:cubicBezTo>
                  <a:cubicBezTo>
                    <a:pt x="9118" y="14908"/>
                    <a:pt x="20078" y="14216"/>
                    <a:pt x="25485" y="8082"/>
                  </a:cubicBezTo>
                  <a:cubicBezTo>
                    <a:pt x="27936" y="5301"/>
                    <a:pt x="26249" y="0"/>
                    <a:pt x="2193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70;p41"/>
            <p:cNvSpPr/>
            <p:nvPr/>
          </p:nvSpPr>
          <p:spPr>
            <a:xfrm>
              <a:off x="16235850" y="2320925"/>
              <a:ext cx="327900" cy="119025"/>
            </a:xfrm>
            <a:custGeom>
              <a:avLst/>
              <a:gdLst/>
              <a:ahLst/>
              <a:cxnLst/>
              <a:rect l="l" t="t" r="r" b="b"/>
              <a:pathLst>
                <a:path w="13116" h="4761" extrusionOk="0">
                  <a:moveTo>
                    <a:pt x="5911" y="1"/>
                  </a:moveTo>
                  <a:cubicBezTo>
                    <a:pt x="5911" y="1"/>
                    <a:pt x="14" y="2165"/>
                    <a:pt x="5" y="3728"/>
                  </a:cubicBezTo>
                  <a:cubicBezTo>
                    <a:pt x="1" y="4522"/>
                    <a:pt x="3121" y="4760"/>
                    <a:pt x="6257" y="4760"/>
                  </a:cubicBezTo>
                  <a:cubicBezTo>
                    <a:pt x="9285" y="4760"/>
                    <a:pt x="12328" y="4538"/>
                    <a:pt x="12587" y="4379"/>
                  </a:cubicBezTo>
                  <a:cubicBezTo>
                    <a:pt x="13115" y="4055"/>
                    <a:pt x="12612" y="39"/>
                    <a:pt x="12612" y="39"/>
                  </a:cubicBezTo>
                  <a:lnTo>
                    <a:pt x="5911" y="1"/>
                  </a:ln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71;p41"/>
            <p:cNvSpPr/>
            <p:nvPr/>
          </p:nvSpPr>
          <p:spPr>
            <a:xfrm>
              <a:off x="16216600" y="2411550"/>
              <a:ext cx="353900" cy="44300"/>
            </a:xfrm>
            <a:custGeom>
              <a:avLst/>
              <a:gdLst/>
              <a:ahLst/>
              <a:cxnLst/>
              <a:rect l="l" t="t" r="r" b="b"/>
              <a:pathLst>
                <a:path w="14156" h="1772" extrusionOk="0">
                  <a:moveTo>
                    <a:pt x="602" y="1"/>
                  </a:moveTo>
                  <a:cubicBezTo>
                    <a:pt x="228" y="1"/>
                    <a:pt x="0" y="623"/>
                    <a:pt x="398" y="795"/>
                  </a:cubicBezTo>
                  <a:cubicBezTo>
                    <a:pt x="2326" y="1626"/>
                    <a:pt x="4427" y="1707"/>
                    <a:pt x="6490" y="1754"/>
                  </a:cubicBezTo>
                  <a:cubicBezTo>
                    <a:pt x="6994" y="1765"/>
                    <a:pt x="7494" y="1772"/>
                    <a:pt x="7993" y="1772"/>
                  </a:cubicBezTo>
                  <a:cubicBezTo>
                    <a:pt x="9879" y="1772"/>
                    <a:pt x="11740" y="1677"/>
                    <a:pt x="13629" y="1400"/>
                  </a:cubicBezTo>
                  <a:cubicBezTo>
                    <a:pt x="14156" y="1322"/>
                    <a:pt x="13970" y="555"/>
                    <a:pt x="13475" y="555"/>
                  </a:cubicBezTo>
                  <a:cubicBezTo>
                    <a:pt x="13452" y="555"/>
                    <a:pt x="13427" y="557"/>
                    <a:pt x="13402" y="561"/>
                  </a:cubicBezTo>
                  <a:cubicBezTo>
                    <a:pt x="11615" y="825"/>
                    <a:pt x="9855" y="916"/>
                    <a:pt x="8070" y="916"/>
                  </a:cubicBezTo>
                  <a:cubicBezTo>
                    <a:pt x="7613" y="916"/>
                    <a:pt x="7154" y="910"/>
                    <a:pt x="6692" y="900"/>
                  </a:cubicBezTo>
                  <a:cubicBezTo>
                    <a:pt x="4656" y="855"/>
                    <a:pt x="2663" y="743"/>
                    <a:pt x="728" y="24"/>
                  </a:cubicBezTo>
                  <a:cubicBezTo>
                    <a:pt x="685" y="8"/>
                    <a:pt x="643" y="1"/>
                    <a:pt x="602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72;p41"/>
            <p:cNvSpPr/>
            <p:nvPr/>
          </p:nvSpPr>
          <p:spPr>
            <a:xfrm>
              <a:off x="16346250" y="2316675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1"/>
                  </a:moveTo>
                  <a:cubicBezTo>
                    <a:pt x="440" y="1"/>
                    <a:pt x="252" y="63"/>
                    <a:pt x="88" y="212"/>
                  </a:cubicBezTo>
                  <a:cubicBezTo>
                    <a:pt x="1" y="292"/>
                    <a:pt x="23" y="446"/>
                    <a:pt x="124" y="503"/>
                  </a:cubicBezTo>
                  <a:cubicBezTo>
                    <a:pt x="383" y="650"/>
                    <a:pt x="684" y="702"/>
                    <a:pt x="936" y="863"/>
                  </a:cubicBezTo>
                  <a:cubicBezTo>
                    <a:pt x="1186" y="1025"/>
                    <a:pt x="1319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1"/>
                    <a:pt x="2098" y="1141"/>
                  </a:cubicBezTo>
                  <a:cubicBezTo>
                    <a:pt x="1913" y="625"/>
                    <a:pt x="1244" y="1"/>
                    <a:pt x="633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73;p41"/>
            <p:cNvSpPr/>
            <p:nvPr/>
          </p:nvSpPr>
          <p:spPr>
            <a:xfrm>
              <a:off x="16323225" y="2328550"/>
              <a:ext cx="54650" cy="39450"/>
            </a:xfrm>
            <a:custGeom>
              <a:avLst/>
              <a:gdLst/>
              <a:ahLst/>
              <a:cxnLst/>
              <a:rect l="l" t="t" r="r" b="b"/>
              <a:pathLst>
                <a:path w="2186" h="1578" extrusionOk="0">
                  <a:moveTo>
                    <a:pt x="633" y="0"/>
                  </a:moveTo>
                  <a:cubicBezTo>
                    <a:pt x="440" y="0"/>
                    <a:pt x="252" y="63"/>
                    <a:pt x="88" y="211"/>
                  </a:cubicBezTo>
                  <a:cubicBezTo>
                    <a:pt x="1" y="291"/>
                    <a:pt x="24" y="447"/>
                    <a:pt x="125" y="502"/>
                  </a:cubicBezTo>
                  <a:cubicBezTo>
                    <a:pt x="385" y="647"/>
                    <a:pt x="686" y="701"/>
                    <a:pt x="936" y="863"/>
                  </a:cubicBezTo>
                  <a:cubicBezTo>
                    <a:pt x="1187" y="1025"/>
                    <a:pt x="1317" y="1264"/>
                    <a:pt x="1515" y="1478"/>
                  </a:cubicBezTo>
                  <a:cubicBezTo>
                    <a:pt x="1579" y="1547"/>
                    <a:pt x="1662" y="1577"/>
                    <a:pt x="1747" y="1577"/>
                  </a:cubicBezTo>
                  <a:cubicBezTo>
                    <a:pt x="1963" y="1577"/>
                    <a:pt x="2186" y="1380"/>
                    <a:pt x="2100" y="1142"/>
                  </a:cubicBezTo>
                  <a:cubicBezTo>
                    <a:pt x="1913" y="626"/>
                    <a:pt x="1243" y="0"/>
                    <a:pt x="633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74;p41"/>
            <p:cNvSpPr/>
            <p:nvPr/>
          </p:nvSpPr>
          <p:spPr>
            <a:xfrm>
              <a:off x="16300225" y="2340425"/>
              <a:ext cx="54625" cy="39425"/>
            </a:xfrm>
            <a:custGeom>
              <a:avLst/>
              <a:gdLst/>
              <a:ahLst/>
              <a:cxnLst/>
              <a:rect l="l" t="t" r="r" b="b"/>
              <a:pathLst>
                <a:path w="2185" h="1577" extrusionOk="0">
                  <a:moveTo>
                    <a:pt x="634" y="1"/>
                  </a:moveTo>
                  <a:cubicBezTo>
                    <a:pt x="441" y="1"/>
                    <a:pt x="253" y="63"/>
                    <a:pt x="89" y="212"/>
                  </a:cubicBezTo>
                  <a:cubicBezTo>
                    <a:pt x="0" y="292"/>
                    <a:pt x="24" y="446"/>
                    <a:pt x="125" y="502"/>
                  </a:cubicBezTo>
                  <a:cubicBezTo>
                    <a:pt x="384" y="649"/>
                    <a:pt x="685" y="702"/>
                    <a:pt x="936" y="863"/>
                  </a:cubicBezTo>
                  <a:cubicBezTo>
                    <a:pt x="1186" y="1026"/>
                    <a:pt x="1318" y="1265"/>
                    <a:pt x="1514" y="1477"/>
                  </a:cubicBezTo>
                  <a:cubicBezTo>
                    <a:pt x="1578" y="1547"/>
                    <a:pt x="1662" y="1577"/>
                    <a:pt x="1747" y="1577"/>
                  </a:cubicBezTo>
                  <a:cubicBezTo>
                    <a:pt x="1963" y="1577"/>
                    <a:pt x="2185" y="1380"/>
                    <a:pt x="2099" y="1141"/>
                  </a:cubicBezTo>
                  <a:cubicBezTo>
                    <a:pt x="1914" y="625"/>
                    <a:pt x="1245" y="1"/>
                    <a:pt x="634" y="1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75;p41"/>
            <p:cNvSpPr/>
            <p:nvPr/>
          </p:nvSpPr>
          <p:spPr>
            <a:xfrm>
              <a:off x="16208475" y="1404100"/>
              <a:ext cx="749625" cy="942050"/>
            </a:xfrm>
            <a:custGeom>
              <a:avLst/>
              <a:gdLst/>
              <a:ahLst/>
              <a:cxnLst/>
              <a:rect l="l" t="t" r="r" b="b"/>
              <a:pathLst>
                <a:path w="29985" h="37682" extrusionOk="0">
                  <a:moveTo>
                    <a:pt x="27212" y="1"/>
                  </a:moveTo>
                  <a:lnTo>
                    <a:pt x="15972" y="2219"/>
                  </a:lnTo>
                  <a:cubicBezTo>
                    <a:pt x="15972" y="2219"/>
                    <a:pt x="2047" y="9518"/>
                    <a:pt x="1024" y="11288"/>
                  </a:cubicBezTo>
                  <a:cubicBezTo>
                    <a:pt x="0" y="13057"/>
                    <a:pt x="5148" y="36259"/>
                    <a:pt x="6453" y="36979"/>
                  </a:cubicBezTo>
                  <a:cubicBezTo>
                    <a:pt x="7421" y="37514"/>
                    <a:pt x="8715" y="37681"/>
                    <a:pt x="9959" y="37681"/>
                  </a:cubicBezTo>
                  <a:cubicBezTo>
                    <a:pt x="12061" y="37681"/>
                    <a:pt x="14020" y="37202"/>
                    <a:pt x="14020" y="37202"/>
                  </a:cubicBezTo>
                  <a:cubicBezTo>
                    <a:pt x="14584" y="28362"/>
                    <a:pt x="12002" y="17401"/>
                    <a:pt x="12002" y="17401"/>
                  </a:cubicBezTo>
                  <a:cubicBezTo>
                    <a:pt x="12002" y="17401"/>
                    <a:pt x="26115" y="15255"/>
                    <a:pt x="28281" y="9506"/>
                  </a:cubicBezTo>
                  <a:cubicBezTo>
                    <a:pt x="29984" y="4987"/>
                    <a:pt x="27212" y="1"/>
                    <a:pt x="27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76;p41"/>
            <p:cNvSpPr/>
            <p:nvPr/>
          </p:nvSpPr>
          <p:spPr>
            <a:xfrm>
              <a:off x="16215025" y="1466100"/>
              <a:ext cx="337125" cy="346575"/>
            </a:xfrm>
            <a:custGeom>
              <a:avLst/>
              <a:gdLst/>
              <a:ahLst/>
              <a:cxnLst/>
              <a:rect l="l" t="t" r="r" b="b"/>
              <a:pathLst>
                <a:path w="13485" h="13863" extrusionOk="0">
                  <a:moveTo>
                    <a:pt x="13325" y="0"/>
                  </a:moveTo>
                  <a:cubicBezTo>
                    <a:pt x="13288" y="0"/>
                    <a:pt x="13250" y="19"/>
                    <a:pt x="13222" y="60"/>
                  </a:cubicBezTo>
                  <a:cubicBezTo>
                    <a:pt x="13109" y="232"/>
                    <a:pt x="13081" y="462"/>
                    <a:pt x="13022" y="657"/>
                  </a:cubicBezTo>
                  <a:cubicBezTo>
                    <a:pt x="12975" y="811"/>
                    <a:pt x="12949" y="961"/>
                    <a:pt x="12921" y="1112"/>
                  </a:cubicBezTo>
                  <a:cubicBezTo>
                    <a:pt x="12898" y="1112"/>
                    <a:pt x="12875" y="1118"/>
                    <a:pt x="12854" y="1128"/>
                  </a:cubicBezTo>
                  <a:cubicBezTo>
                    <a:pt x="9539" y="2776"/>
                    <a:pt x="6325" y="4622"/>
                    <a:pt x="3229" y="6653"/>
                  </a:cubicBezTo>
                  <a:cubicBezTo>
                    <a:pt x="2381" y="7210"/>
                    <a:pt x="756" y="8075"/>
                    <a:pt x="426" y="9108"/>
                  </a:cubicBezTo>
                  <a:cubicBezTo>
                    <a:pt x="0" y="10439"/>
                    <a:pt x="631" y="12545"/>
                    <a:pt x="972" y="13838"/>
                  </a:cubicBezTo>
                  <a:cubicBezTo>
                    <a:pt x="976" y="13855"/>
                    <a:pt x="987" y="13862"/>
                    <a:pt x="1000" y="13862"/>
                  </a:cubicBezTo>
                  <a:cubicBezTo>
                    <a:pt x="1019" y="13862"/>
                    <a:pt x="1039" y="13845"/>
                    <a:pt x="1036" y="13819"/>
                  </a:cubicBezTo>
                  <a:cubicBezTo>
                    <a:pt x="810" y="12214"/>
                    <a:pt x="179" y="9729"/>
                    <a:pt x="1334" y="8435"/>
                  </a:cubicBezTo>
                  <a:cubicBezTo>
                    <a:pt x="2301" y="7349"/>
                    <a:pt x="3824" y="6567"/>
                    <a:pt x="5061" y="5826"/>
                  </a:cubicBezTo>
                  <a:cubicBezTo>
                    <a:pt x="7664" y="4267"/>
                    <a:pt x="10277" y="2718"/>
                    <a:pt x="13003" y="1381"/>
                  </a:cubicBezTo>
                  <a:cubicBezTo>
                    <a:pt x="13086" y="1340"/>
                    <a:pt x="13092" y="1259"/>
                    <a:pt x="13057" y="1195"/>
                  </a:cubicBezTo>
                  <a:cubicBezTo>
                    <a:pt x="13154" y="1068"/>
                    <a:pt x="13238" y="948"/>
                    <a:pt x="13302" y="777"/>
                  </a:cubicBezTo>
                  <a:cubicBezTo>
                    <a:pt x="13380" y="581"/>
                    <a:pt x="13484" y="338"/>
                    <a:pt x="13457" y="124"/>
                  </a:cubicBezTo>
                  <a:cubicBezTo>
                    <a:pt x="13447" y="49"/>
                    <a:pt x="13387" y="0"/>
                    <a:pt x="13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77;p41"/>
            <p:cNvSpPr/>
            <p:nvPr/>
          </p:nvSpPr>
          <p:spPr>
            <a:xfrm>
              <a:off x="16301225" y="1508200"/>
              <a:ext cx="331150" cy="183850"/>
            </a:xfrm>
            <a:custGeom>
              <a:avLst/>
              <a:gdLst/>
              <a:ahLst/>
              <a:cxnLst/>
              <a:rect l="l" t="t" r="r" b="b"/>
              <a:pathLst>
                <a:path w="13246" h="7354" extrusionOk="0">
                  <a:moveTo>
                    <a:pt x="13143" y="0"/>
                  </a:moveTo>
                  <a:cubicBezTo>
                    <a:pt x="13136" y="0"/>
                    <a:pt x="13127" y="2"/>
                    <a:pt x="13119" y="6"/>
                  </a:cubicBezTo>
                  <a:cubicBezTo>
                    <a:pt x="8510" y="1851"/>
                    <a:pt x="4074" y="4384"/>
                    <a:pt x="40" y="7265"/>
                  </a:cubicBezTo>
                  <a:cubicBezTo>
                    <a:pt x="0" y="7294"/>
                    <a:pt x="24" y="7354"/>
                    <a:pt x="62" y="7354"/>
                  </a:cubicBezTo>
                  <a:cubicBezTo>
                    <a:pt x="70" y="7354"/>
                    <a:pt x="78" y="7351"/>
                    <a:pt x="87" y="7345"/>
                  </a:cubicBezTo>
                  <a:cubicBezTo>
                    <a:pt x="4282" y="4583"/>
                    <a:pt x="8630" y="2265"/>
                    <a:pt x="13178" y="145"/>
                  </a:cubicBezTo>
                  <a:cubicBezTo>
                    <a:pt x="13246" y="113"/>
                    <a:pt x="13209" y="0"/>
                    <a:pt x="13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78;p41"/>
            <p:cNvSpPr/>
            <p:nvPr/>
          </p:nvSpPr>
          <p:spPr>
            <a:xfrm>
              <a:off x="16282775" y="1734775"/>
              <a:ext cx="108825" cy="496250"/>
            </a:xfrm>
            <a:custGeom>
              <a:avLst/>
              <a:gdLst/>
              <a:ahLst/>
              <a:cxnLst/>
              <a:rect l="l" t="t" r="r" b="b"/>
              <a:pathLst>
                <a:path w="4353" h="19850" extrusionOk="0">
                  <a:moveTo>
                    <a:pt x="41" y="0"/>
                  </a:moveTo>
                  <a:cubicBezTo>
                    <a:pt x="27" y="0"/>
                    <a:pt x="13" y="10"/>
                    <a:pt x="13" y="29"/>
                  </a:cubicBezTo>
                  <a:cubicBezTo>
                    <a:pt x="0" y="3317"/>
                    <a:pt x="883" y="6585"/>
                    <a:pt x="1609" y="9771"/>
                  </a:cubicBezTo>
                  <a:cubicBezTo>
                    <a:pt x="2375" y="13137"/>
                    <a:pt x="3273" y="16482"/>
                    <a:pt x="4213" y="19803"/>
                  </a:cubicBezTo>
                  <a:cubicBezTo>
                    <a:pt x="4221" y="19836"/>
                    <a:pt x="4246" y="19850"/>
                    <a:pt x="4272" y="19850"/>
                  </a:cubicBezTo>
                  <a:cubicBezTo>
                    <a:pt x="4312" y="19850"/>
                    <a:pt x="4352" y="19817"/>
                    <a:pt x="4339" y="19768"/>
                  </a:cubicBezTo>
                  <a:cubicBezTo>
                    <a:pt x="3445" y="16578"/>
                    <a:pt x="2656" y="13374"/>
                    <a:pt x="1908" y="10146"/>
                  </a:cubicBezTo>
                  <a:cubicBezTo>
                    <a:pt x="1139" y="6822"/>
                    <a:pt x="284" y="3443"/>
                    <a:pt x="73" y="29"/>
                  </a:cubicBezTo>
                  <a:cubicBezTo>
                    <a:pt x="71" y="10"/>
                    <a:pt x="56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79;p41"/>
            <p:cNvSpPr/>
            <p:nvPr/>
          </p:nvSpPr>
          <p:spPr>
            <a:xfrm>
              <a:off x="15776025" y="1710475"/>
              <a:ext cx="257000" cy="534700"/>
            </a:xfrm>
            <a:custGeom>
              <a:avLst/>
              <a:gdLst/>
              <a:ahLst/>
              <a:cxnLst/>
              <a:rect l="l" t="t" r="r" b="b"/>
              <a:pathLst>
                <a:path w="10280" h="21388" extrusionOk="0">
                  <a:moveTo>
                    <a:pt x="10223" y="1"/>
                  </a:moveTo>
                  <a:cubicBezTo>
                    <a:pt x="10200" y="1"/>
                    <a:pt x="10171" y="23"/>
                    <a:pt x="10145" y="76"/>
                  </a:cubicBezTo>
                  <a:cubicBezTo>
                    <a:pt x="6536" y="7290"/>
                    <a:pt x="3391" y="14253"/>
                    <a:pt x="12" y="21341"/>
                  </a:cubicBezTo>
                  <a:cubicBezTo>
                    <a:pt x="1" y="21365"/>
                    <a:pt x="21" y="21387"/>
                    <a:pt x="40" y="21387"/>
                  </a:cubicBezTo>
                  <a:cubicBezTo>
                    <a:pt x="49" y="21387"/>
                    <a:pt x="58" y="21383"/>
                    <a:pt x="64" y="21372"/>
                  </a:cubicBezTo>
                  <a:cubicBezTo>
                    <a:pt x="3704" y="14422"/>
                    <a:pt x="6941" y="7274"/>
                    <a:pt x="10238" y="155"/>
                  </a:cubicBezTo>
                  <a:cubicBezTo>
                    <a:pt x="10280" y="65"/>
                    <a:pt x="10260" y="1"/>
                    <a:pt x="10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80;p41"/>
            <p:cNvSpPr/>
            <p:nvPr/>
          </p:nvSpPr>
          <p:spPr>
            <a:xfrm>
              <a:off x="16067225" y="1485550"/>
              <a:ext cx="348650" cy="173725"/>
            </a:xfrm>
            <a:custGeom>
              <a:avLst/>
              <a:gdLst/>
              <a:ahLst/>
              <a:cxnLst/>
              <a:rect l="l" t="t" r="r" b="b"/>
              <a:pathLst>
                <a:path w="13946" h="6949" extrusionOk="0">
                  <a:moveTo>
                    <a:pt x="13878" y="0"/>
                  </a:moveTo>
                  <a:cubicBezTo>
                    <a:pt x="13874" y="0"/>
                    <a:pt x="13869" y="1"/>
                    <a:pt x="13864" y="2"/>
                  </a:cubicBezTo>
                  <a:cubicBezTo>
                    <a:pt x="9053" y="1678"/>
                    <a:pt x="4299" y="4202"/>
                    <a:pt x="9" y="6931"/>
                  </a:cubicBezTo>
                  <a:cubicBezTo>
                    <a:pt x="0" y="6937"/>
                    <a:pt x="6" y="6949"/>
                    <a:pt x="15" y="6949"/>
                  </a:cubicBezTo>
                  <a:cubicBezTo>
                    <a:pt x="17" y="6949"/>
                    <a:pt x="18" y="6949"/>
                    <a:pt x="19" y="6948"/>
                  </a:cubicBezTo>
                  <a:cubicBezTo>
                    <a:pt x="2270" y="5680"/>
                    <a:pt x="4523" y="4419"/>
                    <a:pt x="6837" y="3269"/>
                  </a:cubicBezTo>
                  <a:cubicBezTo>
                    <a:pt x="9153" y="2122"/>
                    <a:pt x="11550" y="1166"/>
                    <a:pt x="13899" y="90"/>
                  </a:cubicBezTo>
                  <a:cubicBezTo>
                    <a:pt x="13945" y="70"/>
                    <a:pt x="13921" y="0"/>
                    <a:pt x="13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81;p41"/>
            <p:cNvSpPr/>
            <p:nvPr/>
          </p:nvSpPr>
          <p:spPr>
            <a:xfrm>
              <a:off x="16392725" y="2260850"/>
              <a:ext cx="12475" cy="32575"/>
            </a:xfrm>
            <a:custGeom>
              <a:avLst/>
              <a:gdLst/>
              <a:ahLst/>
              <a:cxnLst/>
              <a:rect l="l" t="t" r="r" b="b"/>
              <a:pathLst>
                <a:path w="499" h="1303" extrusionOk="0">
                  <a:moveTo>
                    <a:pt x="81" y="0"/>
                  </a:moveTo>
                  <a:cubicBezTo>
                    <a:pt x="41" y="0"/>
                    <a:pt x="0" y="33"/>
                    <a:pt x="12" y="85"/>
                  </a:cubicBezTo>
                  <a:cubicBezTo>
                    <a:pt x="101" y="471"/>
                    <a:pt x="181" y="859"/>
                    <a:pt x="300" y="1236"/>
                  </a:cubicBezTo>
                  <a:cubicBezTo>
                    <a:pt x="315" y="1282"/>
                    <a:pt x="351" y="1303"/>
                    <a:pt x="388" y="1303"/>
                  </a:cubicBezTo>
                  <a:cubicBezTo>
                    <a:pt x="443" y="1303"/>
                    <a:pt x="499" y="1257"/>
                    <a:pt x="482" y="1186"/>
                  </a:cubicBezTo>
                  <a:cubicBezTo>
                    <a:pt x="393" y="801"/>
                    <a:pt x="265" y="426"/>
                    <a:pt x="146" y="49"/>
                  </a:cubicBezTo>
                  <a:cubicBezTo>
                    <a:pt x="135" y="15"/>
                    <a:pt x="108" y="0"/>
                    <a:pt x="81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82;p41"/>
            <p:cNvSpPr/>
            <p:nvPr/>
          </p:nvSpPr>
          <p:spPr>
            <a:xfrm>
              <a:off x="15964075" y="814225"/>
              <a:ext cx="741150" cy="307375"/>
            </a:xfrm>
            <a:custGeom>
              <a:avLst/>
              <a:gdLst/>
              <a:ahLst/>
              <a:cxnLst/>
              <a:rect l="l" t="t" r="r" b="b"/>
              <a:pathLst>
                <a:path w="29646" h="12295" extrusionOk="0">
                  <a:moveTo>
                    <a:pt x="25221" y="1"/>
                  </a:moveTo>
                  <a:cubicBezTo>
                    <a:pt x="24788" y="1"/>
                    <a:pt x="24345" y="80"/>
                    <a:pt x="23921" y="246"/>
                  </a:cubicBezTo>
                  <a:cubicBezTo>
                    <a:pt x="23066" y="582"/>
                    <a:pt x="14286" y="6456"/>
                    <a:pt x="13698" y="6543"/>
                  </a:cubicBezTo>
                  <a:cubicBezTo>
                    <a:pt x="13672" y="6547"/>
                    <a:pt x="13632" y="6549"/>
                    <a:pt x="13580" y="6549"/>
                  </a:cubicBezTo>
                  <a:cubicBezTo>
                    <a:pt x="12443" y="6549"/>
                    <a:pt x="5300" y="5663"/>
                    <a:pt x="2692" y="5406"/>
                  </a:cubicBezTo>
                  <a:cubicBezTo>
                    <a:pt x="2578" y="5395"/>
                    <a:pt x="2468" y="5389"/>
                    <a:pt x="2364" y="5389"/>
                  </a:cubicBezTo>
                  <a:cubicBezTo>
                    <a:pt x="0" y="5389"/>
                    <a:pt x="161" y="8195"/>
                    <a:pt x="1335" y="8897"/>
                  </a:cubicBezTo>
                  <a:cubicBezTo>
                    <a:pt x="2550" y="9622"/>
                    <a:pt x="12837" y="12294"/>
                    <a:pt x="14028" y="12294"/>
                  </a:cubicBezTo>
                  <a:cubicBezTo>
                    <a:pt x="14039" y="12294"/>
                    <a:pt x="14049" y="12294"/>
                    <a:pt x="14059" y="12293"/>
                  </a:cubicBezTo>
                  <a:cubicBezTo>
                    <a:pt x="15086" y="12243"/>
                    <a:pt x="22412" y="9458"/>
                    <a:pt x="26331" y="5620"/>
                  </a:cubicBezTo>
                  <a:cubicBezTo>
                    <a:pt x="29646" y="2372"/>
                    <a:pt x="27595" y="1"/>
                    <a:pt x="2522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83;p41"/>
            <p:cNvSpPr/>
            <p:nvPr/>
          </p:nvSpPr>
          <p:spPr>
            <a:xfrm>
              <a:off x="15851475" y="941025"/>
              <a:ext cx="207600" cy="113475"/>
            </a:xfrm>
            <a:custGeom>
              <a:avLst/>
              <a:gdLst/>
              <a:ahLst/>
              <a:cxnLst/>
              <a:rect l="l" t="t" r="r" b="b"/>
              <a:pathLst>
                <a:path w="8304" h="4539" extrusionOk="0">
                  <a:moveTo>
                    <a:pt x="3399" y="1"/>
                  </a:moveTo>
                  <a:cubicBezTo>
                    <a:pt x="1834" y="1"/>
                    <a:pt x="310" y="636"/>
                    <a:pt x="79" y="786"/>
                  </a:cubicBezTo>
                  <a:cubicBezTo>
                    <a:pt x="3" y="839"/>
                    <a:pt x="0" y="1009"/>
                    <a:pt x="51" y="1224"/>
                  </a:cubicBezTo>
                  <a:cubicBezTo>
                    <a:pt x="56" y="1253"/>
                    <a:pt x="63" y="1282"/>
                    <a:pt x="73" y="1311"/>
                  </a:cubicBezTo>
                  <a:cubicBezTo>
                    <a:pt x="112" y="1461"/>
                    <a:pt x="165" y="1610"/>
                    <a:pt x="227" y="1752"/>
                  </a:cubicBezTo>
                  <a:cubicBezTo>
                    <a:pt x="239" y="1781"/>
                    <a:pt x="252" y="1810"/>
                    <a:pt x="268" y="1836"/>
                  </a:cubicBezTo>
                  <a:cubicBezTo>
                    <a:pt x="331" y="1980"/>
                    <a:pt x="409" y="2117"/>
                    <a:pt x="501" y="2244"/>
                  </a:cubicBezTo>
                  <a:cubicBezTo>
                    <a:pt x="520" y="2277"/>
                    <a:pt x="543" y="2309"/>
                    <a:pt x="568" y="2338"/>
                  </a:cubicBezTo>
                  <a:cubicBezTo>
                    <a:pt x="654" y="2443"/>
                    <a:pt x="738" y="2517"/>
                    <a:pt x="819" y="2545"/>
                  </a:cubicBezTo>
                  <a:cubicBezTo>
                    <a:pt x="1053" y="2628"/>
                    <a:pt x="1325" y="2653"/>
                    <a:pt x="1601" y="2653"/>
                  </a:cubicBezTo>
                  <a:cubicBezTo>
                    <a:pt x="2000" y="2653"/>
                    <a:pt x="2409" y="2602"/>
                    <a:pt x="2735" y="2602"/>
                  </a:cubicBezTo>
                  <a:cubicBezTo>
                    <a:pt x="2900" y="2602"/>
                    <a:pt x="3044" y="2615"/>
                    <a:pt x="3154" y="2654"/>
                  </a:cubicBezTo>
                  <a:cubicBezTo>
                    <a:pt x="4054" y="2974"/>
                    <a:pt x="4236" y="3736"/>
                    <a:pt x="5561" y="4229"/>
                  </a:cubicBezTo>
                  <a:cubicBezTo>
                    <a:pt x="6227" y="4474"/>
                    <a:pt x="6821" y="4539"/>
                    <a:pt x="7288" y="4539"/>
                  </a:cubicBezTo>
                  <a:cubicBezTo>
                    <a:pt x="7750" y="4539"/>
                    <a:pt x="8087" y="4476"/>
                    <a:pt x="8247" y="4462"/>
                  </a:cubicBezTo>
                  <a:cubicBezTo>
                    <a:pt x="8247" y="4462"/>
                    <a:pt x="8303" y="511"/>
                    <a:pt x="8152" y="455"/>
                  </a:cubicBezTo>
                  <a:cubicBezTo>
                    <a:pt x="7989" y="396"/>
                    <a:pt x="4836" y="119"/>
                    <a:pt x="3934" y="27"/>
                  </a:cubicBezTo>
                  <a:cubicBezTo>
                    <a:pt x="3756" y="9"/>
                    <a:pt x="3577" y="1"/>
                    <a:pt x="33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84;p41"/>
            <p:cNvSpPr/>
            <p:nvPr/>
          </p:nvSpPr>
          <p:spPr>
            <a:xfrm>
              <a:off x="15852750" y="956150"/>
              <a:ext cx="68625" cy="17625"/>
            </a:xfrm>
            <a:custGeom>
              <a:avLst/>
              <a:gdLst/>
              <a:ahLst/>
              <a:cxnLst/>
              <a:rect l="l" t="t" r="r" b="b"/>
              <a:pathLst>
                <a:path w="2745" h="705" extrusionOk="0">
                  <a:moveTo>
                    <a:pt x="2687" y="1"/>
                  </a:moveTo>
                  <a:cubicBezTo>
                    <a:pt x="2685" y="1"/>
                    <a:pt x="2683" y="1"/>
                    <a:pt x="2681" y="1"/>
                  </a:cubicBezTo>
                  <a:cubicBezTo>
                    <a:pt x="1781" y="53"/>
                    <a:pt x="853" y="293"/>
                    <a:pt x="0" y="619"/>
                  </a:cubicBezTo>
                  <a:cubicBezTo>
                    <a:pt x="3" y="648"/>
                    <a:pt x="10" y="677"/>
                    <a:pt x="22" y="705"/>
                  </a:cubicBezTo>
                  <a:cubicBezTo>
                    <a:pt x="912" y="485"/>
                    <a:pt x="1807" y="299"/>
                    <a:pt x="2694" y="75"/>
                  </a:cubicBezTo>
                  <a:cubicBezTo>
                    <a:pt x="2744" y="64"/>
                    <a:pt x="2732" y="1"/>
                    <a:pt x="2687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85;p41"/>
            <p:cNvSpPr/>
            <p:nvPr/>
          </p:nvSpPr>
          <p:spPr>
            <a:xfrm>
              <a:off x="15857150" y="969325"/>
              <a:ext cx="68775" cy="17625"/>
            </a:xfrm>
            <a:custGeom>
              <a:avLst/>
              <a:gdLst/>
              <a:ahLst/>
              <a:cxnLst/>
              <a:rect l="l" t="t" r="r" b="b"/>
              <a:pathLst>
                <a:path w="2751" h="705" extrusionOk="0">
                  <a:moveTo>
                    <a:pt x="2696" y="1"/>
                  </a:moveTo>
                  <a:cubicBezTo>
                    <a:pt x="2692" y="1"/>
                    <a:pt x="2689" y="1"/>
                    <a:pt x="2686" y="2"/>
                  </a:cubicBezTo>
                  <a:cubicBezTo>
                    <a:pt x="1781" y="57"/>
                    <a:pt x="854" y="294"/>
                    <a:pt x="0" y="620"/>
                  </a:cubicBezTo>
                  <a:cubicBezTo>
                    <a:pt x="12" y="649"/>
                    <a:pt x="25" y="677"/>
                    <a:pt x="41" y="704"/>
                  </a:cubicBezTo>
                  <a:cubicBezTo>
                    <a:pt x="927" y="483"/>
                    <a:pt x="1821" y="300"/>
                    <a:pt x="2703" y="78"/>
                  </a:cubicBezTo>
                  <a:cubicBezTo>
                    <a:pt x="2750" y="68"/>
                    <a:pt x="2739" y="1"/>
                    <a:pt x="2696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86;p41"/>
            <p:cNvSpPr/>
            <p:nvPr/>
          </p:nvSpPr>
          <p:spPr>
            <a:xfrm>
              <a:off x="15863975" y="982575"/>
              <a:ext cx="66400" cy="16875"/>
            </a:xfrm>
            <a:custGeom>
              <a:avLst/>
              <a:gdLst/>
              <a:ahLst/>
              <a:cxnLst/>
              <a:rect l="l" t="t" r="r" b="b"/>
              <a:pathLst>
                <a:path w="2656" h="675" extrusionOk="0">
                  <a:moveTo>
                    <a:pt x="2601" y="1"/>
                  </a:moveTo>
                  <a:cubicBezTo>
                    <a:pt x="2599" y="1"/>
                    <a:pt x="2597" y="1"/>
                    <a:pt x="2594" y="1"/>
                  </a:cubicBezTo>
                  <a:cubicBezTo>
                    <a:pt x="1724" y="52"/>
                    <a:pt x="828" y="278"/>
                    <a:pt x="1" y="582"/>
                  </a:cubicBezTo>
                  <a:cubicBezTo>
                    <a:pt x="20" y="615"/>
                    <a:pt x="43" y="646"/>
                    <a:pt x="68" y="675"/>
                  </a:cubicBezTo>
                  <a:cubicBezTo>
                    <a:pt x="914" y="467"/>
                    <a:pt x="1767" y="291"/>
                    <a:pt x="2610" y="77"/>
                  </a:cubicBezTo>
                  <a:cubicBezTo>
                    <a:pt x="2656" y="65"/>
                    <a:pt x="2644" y="1"/>
                    <a:pt x="260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87;p41"/>
            <p:cNvSpPr/>
            <p:nvPr/>
          </p:nvSpPr>
          <p:spPr>
            <a:xfrm>
              <a:off x="15907025" y="1008200"/>
              <a:ext cx="89825" cy="39875"/>
            </a:xfrm>
            <a:custGeom>
              <a:avLst/>
              <a:gdLst/>
              <a:ahLst/>
              <a:cxnLst/>
              <a:rect l="l" t="t" r="r" b="b"/>
              <a:pathLst>
                <a:path w="3593" h="1595" extrusionOk="0">
                  <a:moveTo>
                    <a:pt x="3072" y="0"/>
                  </a:moveTo>
                  <a:cubicBezTo>
                    <a:pt x="3072" y="0"/>
                    <a:pt x="1685" y="171"/>
                    <a:pt x="1786" y="352"/>
                  </a:cubicBezTo>
                  <a:cubicBezTo>
                    <a:pt x="1888" y="534"/>
                    <a:pt x="499" y="274"/>
                    <a:pt x="173" y="862"/>
                  </a:cubicBezTo>
                  <a:cubicBezTo>
                    <a:pt x="0" y="1172"/>
                    <a:pt x="446" y="1344"/>
                    <a:pt x="1094" y="1344"/>
                  </a:cubicBezTo>
                  <a:cubicBezTo>
                    <a:pt x="1162" y="1344"/>
                    <a:pt x="1233" y="1343"/>
                    <a:pt x="1306" y="1339"/>
                  </a:cubicBezTo>
                  <a:cubicBezTo>
                    <a:pt x="1373" y="1335"/>
                    <a:pt x="1446" y="1334"/>
                    <a:pt x="1522" y="1334"/>
                  </a:cubicBezTo>
                  <a:cubicBezTo>
                    <a:pt x="2297" y="1334"/>
                    <a:pt x="3457" y="1503"/>
                    <a:pt x="3592" y="1595"/>
                  </a:cubicBezTo>
                  <a:lnTo>
                    <a:pt x="3072" y="0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88;p41"/>
            <p:cNvSpPr/>
            <p:nvPr/>
          </p:nvSpPr>
          <p:spPr>
            <a:xfrm>
              <a:off x="16028750" y="801175"/>
              <a:ext cx="691525" cy="334800"/>
            </a:xfrm>
            <a:custGeom>
              <a:avLst/>
              <a:gdLst/>
              <a:ahLst/>
              <a:cxnLst/>
              <a:rect l="l" t="t" r="r" b="b"/>
              <a:pathLst>
                <a:path w="27661" h="13392" extrusionOk="0">
                  <a:moveTo>
                    <a:pt x="23124" y="0"/>
                  </a:moveTo>
                  <a:cubicBezTo>
                    <a:pt x="22258" y="0"/>
                    <a:pt x="21284" y="284"/>
                    <a:pt x="20324" y="931"/>
                  </a:cubicBezTo>
                  <a:cubicBezTo>
                    <a:pt x="19249" y="1657"/>
                    <a:pt x="11258" y="6926"/>
                    <a:pt x="10733" y="7038"/>
                  </a:cubicBezTo>
                  <a:cubicBezTo>
                    <a:pt x="10713" y="7042"/>
                    <a:pt x="10682" y="7044"/>
                    <a:pt x="10641" y="7044"/>
                  </a:cubicBezTo>
                  <a:cubicBezTo>
                    <a:pt x="9588" y="7044"/>
                    <a:pt x="1800" y="5697"/>
                    <a:pt x="1800" y="5697"/>
                  </a:cubicBezTo>
                  <a:cubicBezTo>
                    <a:pt x="1" y="7186"/>
                    <a:pt x="137" y="11166"/>
                    <a:pt x="238" y="11202"/>
                  </a:cubicBezTo>
                  <a:cubicBezTo>
                    <a:pt x="333" y="11236"/>
                    <a:pt x="11081" y="13392"/>
                    <a:pt x="12481" y="13392"/>
                  </a:cubicBezTo>
                  <a:cubicBezTo>
                    <a:pt x="12541" y="13392"/>
                    <a:pt x="12583" y="13388"/>
                    <a:pt x="12608" y="13380"/>
                  </a:cubicBezTo>
                  <a:cubicBezTo>
                    <a:pt x="13201" y="13179"/>
                    <a:pt x="18721" y="10796"/>
                    <a:pt x="23779" y="6434"/>
                  </a:cubicBezTo>
                  <a:cubicBezTo>
                    <a:pt x="27661" y="3087"/>
                    <a:pt x="25979" y="0"/>
                    <a:pt x="23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89;p41"/>
            <p:cNvSpPr/>
            <p:nvPr/>
          </p:nvSpPr>
          <p:spPr>
            <a:xfrm>
              <a:off x="16061775" y="798000"/>
              <a:ext cx="649725" cy="351550"/>
            </a:xfrm>
            <a:custGeom>
              <a:avLst/>
              <a:gdLst/>
              <a:ahLst/>
              <a:cxnLst/>
              <a:rect l="l" t="t" r="r" b="b"/>
              <a:pathLst>
                <a:path w="25989" h="14062" extrusionOk="0">
                  <a:moveTo>
                    <a:pt x="21893" y="0"/>
                  </a:moveTo>
                  <a:cubicBezTo>
                    <a:pt x="21043" y="0"/>
                    <a:pt x="20042" y="245"/>
                    <a:pt x="18925" y="815"/>
                  </a:cubicBezTo>
                  <a:cubicBezTo>
                    <a:pt x="13922" y="3371"/>
                    <a:pt x="10613" y="6096"/>
                    <a:pt x="10078" y="6330"/>
                  </a:cubicBezTo>
                  <a:cubicBezTo>
                    <a:pt x="10009" y="6360"/>
                    <a:pt x="9827" y="6373"/>
                    <a:pt x="9562" y="6373"/>
                  </a:cubicBezTo>
                  <a:cubicBezTo>
                    <a:pt x="7765" y="6373"/>
                    <a:pt x="2156" y="5774"/>
                    <a:pt x="2156" y="5774"/>
                  </a:cubicBezTo>
                  <a:cubicBezTo>
                    <a:pt x="2156" y="5774"/>
                    <a:pt x="0" y="9195"/>
                    <a:pt x="713" y="12224"/>
                  </a:cubicBezTo>
                  <a:cubicBezTo>
                    <a:pt x="713" y="12224"/>
                    <a:pt x="8664" y="14061"/>
                    <a:pt x="11264" y="14061"/>
                  </a:cubicBezTo>
                  <a:cubicBezTo>
                    <a:pt x="11328" y="14061"/>
                    <a:pt x="11388" y="14060"/>
                    <a:pt x="11445" y="14058"/>
                  </a:cubicBezTo>
                  <a:cubicBezTo>
                    <a:pt x="13831" y="13965"/>
                    <a:pt x="21155" y="8643"/>
                    <a:pt x="23875" y="5443"/>
                  </a:cubicBezTo>
                  <a:cubicBezTo>
                    <a:pt x="25989" y="2957"/>
                    <a:pt x="24851" y="0"/>
                    <a:pt x="218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90;p41"/>
            <p:cNvSpPr/>
            <p:nvPr/>
          </p:nvSpPr>
          <p:spPr>
            <a:xfrm>
              <a:off x="16403175" y="779975"/>
              <a:ext cx="530400" cy="778325"/>
            </a:xfrm>
            <a:custGeom>
              <a:avLst/>
              <a:gdLst/>
              <a:ahLst/>
              <a:cxnLst/>
              <a:rect l="l" t="t" r="r" b="b"/>
              <a:pathLst>
                <a:path w="21216" h="31133" extrusionOk="0">
                  <a:moveTo>
                    <a:pt x="10523" y="0"/>
                  </a:moveTo>
                  <a:cubicBezTo>
                    <a:pt x="8238" y="0"/>
                    <a:pt x="5598" y="1647"/>
                    <a:pt x="3922" y="5378"/>
                  </a:cubicBezTo>
                  <a:cubicBezTo>
                    <a:pt x="1254" y="11319"/>
                    <a:pt x="0" y="24730"/>
                    <a:pt x="10" y="26301"/>
                  </a:cubicBezTo>
                  <a:cubicBezTo>
                    <a:pt x="21" y="27751"/>
                    <a:pt x="1484" y="31012"/>
                    <a:pt x="10453" y="31130"/>
                  </a:cubicBezTo>
                  <a:cubicBezTo>
                    <a:pt x="10555" y="31132"/>
                    <a:pt x="10656" y="31132"/>
                    <a:pt x="10756" y="31132"/>
                  </a:cubicBezTo>
                  <a:cubicBezTo>
                    <a:pt x="19463" y="31132"/>
                    <a:pt x="21216" y="26054"/>
                    <a:pt x="20980" y="25165"/>
                  </a:cubicBezTo>
                  <a:cubicBezTo>
                    <a:pt x="20743" y="24267"/>
                    <a:pt x="19546" y="21030"/>
                    <a:pt x="19477" y="19774"/>
                  </a:cubicBezTo>
                  <a:cubicBezTo>
                    <a:pt x="19409" y="18519"/>
                    <a:pt x="17629" y="2235"/>
                    <a:pt x="12011" y="251"/>
                  </a:cubicBezTo>
                  <a:cubicBezTo>
                    <a:pt x="11544" y="85"/>
                    <a:pt x="11042" y="0"/>
                    <a:pt x="10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91;p41"/>
            <p:cNvSpPr/>
            <p:nvPr/>
          </p:nvSpPr>
          <p:spPr>
            <a:xfrm>
              <a:off x="16562850" y="853625"/>
              <a:ext cx="60175" cy="50650"/>
            </a:xfrm>
            <a:custGeom>
              <a:avLst/>
              <a:gdLst/>
              <a:ahLst/>
              <a:cxnLst/>
              <a:rect l="l" t="t" r="r" b="b"/>
              <a:pathLst>
                <a:path w="2407" h="2026" extrusionOk="0">
                  <a:moveTo>
                    <a:pt x="1111" y="1"/>
                  </a:moveTo>
                  <a:cubicBezTo>
                    <a:pt x="996" y="1"/>
                    <a:pt x="903" y="8"/>
                    <a:pt x="854" y="26"/>
                  </a:cubicBezTo>
                  <a:cubicBezTo>
                    <a:pt x="677" y="93"/>
                    <a:pt x="131" y="864"/>
                    <a:pt x="66" y="961"/>
                  </a:cubicBezTo>
                  <a:cubicBezTo>
                    <a:pt x="0" y="1060"/>
                    <a:pt x="191" y="1827"/>
                    <a:pt x="277" y="1904"/>
                  </a:cubicBezTo>
                  <a:cubicBezTo>
                    <a:pt x="343" y="1965"/>
                    <a:pt x="963" y="2026"/>
                    <a:pt x="1271" y="2026"/>
                  </a:cubicBezTo>
                  <a:cubicBezTo>
                    <a:pt x="1352" y="2026"/>
                    <a:pt x="1412" y="2021"/>
                    <a:pt x="1433" y="2012"/>
                  </a:cubicBezTo>
                  <a:cubicBezTo>
                    <a:pt x="1535" y="1964"/>
                    <a:pt x="2163" y="1372"/>
                    <a:pt x="2286" y="1044"/>
                  </a:cubicBezTo>
                  <a:cubicBezTo>
                    <a:pt x="2406" y="716"/>
                    <a:pt x="2025" y="60"/>
                    <a:pt x="2025" y="60"/>
                  </a:cubicBezTo>
                  <a:cubicBezTo>
                    <a:pt x="1855" y="48"/>
                    <a:pt x="1410" y="1"/>
                    <a:pt x="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92;p41"/>
            <p:cNvSpPr/>
            <p:nvPr/>
          </p:nvSpPr>
          <p:spPr>
            <a:xfrm>
              <a:off x="16502725" y="901225"/>
              <a:ext cx="95975" cy="339750"/>
            </a:xfrm>
            <a:custGeom>
              <a:avLst/>
              <a:gdLst/>
              <a:ahLst/>
              <a:cxnLst/>
              <a:rect l="l" t="t" r="r" b="b"/>
              <a:pathLst>
                <a:path w="3839" h="13590" extrusionOk="0">
                  <a:moveTo>
                    <a:pt x="2682" y="0"/>
                  </a:moveTo>
                  <a:cubicBezTo>
                    <a:pt x="2682" y="0"/>
                    <a:pt x="458" y="5154"/>
                    <a:pt x="200" y="6376"/>
                  </a:cubicBezTo>
                  <a:cubicBezTo>
                    <a:pt x="1" y="7318"/>
                    <a:pt x="497" y="13324"/>
                    <a:pt x="789" y="13582"/>
                  </a:cubicBezTo>
                  <a:cubicBezTo>
                    <a:pt x="795" y="13587"/>
                    <a:pt x="802" y="13589"/>
                    <a:pt x="810" y="13589"/>
                  </a:cubicBezTo>
                  <a:cubicBezTo>
                    <a:pt x="1183" y="13589"/>
                    <a:pt x="3631" y="7534"/>
                    <a:pt x="3672" y="7014"/>
                  </a:cubicBezTo>
                  <a:cubicBezTo>
                    <a:pt x="3754" y="5984"/>
                    <a:pt x="3838" y="108"/>
                    <a:pt x="3838" y="108"/>
                  </a:cubicBezTo>
                  <a:lnTo>
                    <a:pt x="26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93;p41"/>
            <p:cNvSpPr/>
            <p:nvPr/>
          </p:nvSpPr>
          <p:spPr>
            <a:xfrm>
              <a:off x="16353200" y="774650"/>
              <a:ext cx="594750" cy="809125"/>
            </a:xfrm>
            <a:custGeom>
              <a:avLst/>
              <a:gdLst/>
              <a:ahLst/>
              <a:cxnLst/>
              <a:rect l="l" t="t" r="r" b="b"/>
              <a:pathLst>
                <a:path w="23790" h="32365" extrusionOk="0">
                  <a:moveTo>
                    <a:pt x="12437" y="686"/>
                  </a:moveTo>
                  <a:cubicBezTo>
                    <a:pt x="12634" y="686"/>
                    <a:pt x="12831" y="712"/>
                    <a:pt x="13025" y="765"/>
                  </a:cubicBezTo>
                  <a:cubicBezTo>
                    <a:pt x="13896" y="1003"/>
                    <a:pt x="13751" y="4843"/>
                    <a:pt x="13200" y="5984"/>
                  </a:cubicBezTo>
                  <a:cubicBezTo>
                    <a:pt x="12645" y="7118"/>
                    <a:pt x="7234" y="16063"/>
                    <a:pt x="6879" y="16867"/>
                  </a:cubicBezTo>
                  <a:cubicBezTo>
                    <a:pt x="6850" y="16935"/>
                    <a:pt x="6818" y="17091"/>
                    <a:pt x="6782" y="17325"/>
                  </a:cubicBezTo>
                  <a:cubicBezTo>
                    <a:pt x="6747" y="14297"/>
                    <a:pt x="6430" y="7092"/>
                    <a:pt x="6861" y="6147"/>
                  </a:cubicBezTo>
                  <a:cubicBezTo>
                    <a:pt x="7884" y="3892"/>
                    <a:pt x="10212" y="686"/>
                    <a:pt x="12437" y="686"/>
                  </a:cubicBezTo>
                  <a:close/>
                  <a:moveTo>
                    <a:pt x="12913" y="0"/>
                  </a:moveTo>
                  <a:cubicBezTo>
                    <a:pt x="9578" y="0"/>
                    <a:pt x="6921" y="2681"/>
                    <a:pt x="5573" y="4744"/>
                  </a:cubicBezTo>
                  <a:cubicBezTo>
                    <a:pt x="5316" y="5136"/>
                    <a:pt x="5084" y="5543"/>
                    <a:pt x="4884" y="5966"/>
                  </a:cubicBezTo>
                  <a:cubicBezTo>
                    <a:pt x="3948" y="7987"/>
                    <a:pt x="1" y="26129"/>
                    <a:pt x="283" y="26662"/>
                  </a:cubicBezTo>
                  <a:cubicBezTo>
                    <a:pt x="1784" y="29480"/>
                    <a:pt x="5761" y="31362"/>
                    <a:pt x="5761" y="31362"/>
                  </a:cubicBezTo>
                  <a:cubicBezTo>
                    <a:pt x="5761" y="31362"/>
                    <a:pt x="6389" y="31762"/>
                    <a:pt x="9029" y="32121"/>
                  </a:cubicBezTo>
                  <a:cubicBezTo>
                    <a:pt x="10265" y="32290"/>
                    <a:pt x="11410" y="32365"/>
                    <a:pt x="12469" y="32365"/>
                  </a:cubicBezTo>
                  <a:cubicBezTo>
                    <a:pt x="20561" y="32365"/>
                    <a:pt x="23651" y="27971"/>
                    <a:pt x="23716" y="27033"/>
                  </a:cubicBezTo>
                  <a:cubicBezTo>
                    <a:pt x="23789" y="25973"/>
                    <a:pt x="20913" y="14402"/>
                    <a:pt x="20506" y="11709"/>
                  </a:cubicBezTo>
                  <a:cubicBezTo>
                    <a:pt x="20125" y="9184"/>
                    <a:pt x="17571" y="1200"/>
                    <a:pt x="13841" y="122"/>
                  </a:cubicBezTo>
                  <a:cubicBezTo>
                    <a:pt x="13592" y="49"/>
                    <a:pt x="13336" y="10"/>
                    <a:pt x="13077" y="2"/>
                  </a:cubicBezTo>
                  <a:cubicBezTo>
                    <a:pt x="13022" y="1"/>
                    <a:pt x="12968" y="0"/>
                    <a:pt x="129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94;p41"/>
            <p:cNvSpPr/>
            <p:nvPr/>
          </p:nvSpPr>
          <p:spPr>
            <a:xfrm>
              <a:off x="16614550" y="836450"/>
              <a:ext cx="357725" cy="546350"/>
            </a:xfrm>
            <a:custGeom>
              <a:avLst/>
              <a:gdLst/>
              <a:ahLst/>
              <a:cxnLst/>
              <a:rect l="l" t="t" r="r" b="b"/>
              <a:pathLst>
                <a:path w="14309" h="21854" extrusionOk="0">
                  <a:moveTo>
                    <a:pt x="6191" y="1"/>
                  </a:moveTo>
                  <a:cubicBezTo>
                    <a:pt x="4331" y="1"/>
                    <a:pt x="2841" y="2250"/>
                    <a:pt x="3604" y="4337"/>
                  </a:cubicBezTo>
                  <a:cubicBezTo>
                    <a:pt x="5201" y="8709"/>
                    <a:pt x="7767" y="13598"/>
                    <a:pt x="7738" y="14491"/>
                  </a:cubicBezTo>
                  <a:cubicBezTo>
                    <a:pt x="7718" y="15103"/>
                    <a:pt x="1255" y="17329"/>
                    <a:pt x="628" y="18459"/>
                  </a:cubicBezTo>
                  <a:cubicBezTo>
                    <a:pt x="1" y="19588"/>
                    <a:pt x="801" y="21656"/>
                    <a:pt x="2354" y="21847"/>
                  </a:cubicBezTo>
                  <a:cubicBezTo>
                    <a:pt x="2391" y="21851"/>
                    <a:pt x="2432" y="21854"/>
                    <a:pt x="2477" y="21854"/>
                  </a:cubicBezTo>
                  <a:cubicBezTo>
                    <a:pt x="4374" y="21854"/>
                    <a:pt x="14011" y="18067"/>
                    <a:pt x="14182" y="15784"/>
                  </a:cubicBezTo>
                  <a:cubicBezTo>
                    <a:pt x="14308" y="14078"/>
                    <a:pt x="11171" y="4737"/>
                    <a:pt x="8648" y="1446"/>
                  </a:cubicBezTo>
                  <a:cubicBezTo>
                    <a:pt x="7861" y="418"/>
                    <a:pt x="6992" y="1"/>
                    <a:pt x="6191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95;p41"/>
            <p:cNvSpPr/>
            <p:nvPr/>
          </p:nvSpPr>
          <p:spPr>
            <a:xfrm>
              <a:off x="16506300" y="1276925"/>
              <a:ext cx="224750" cy="122275"/>
            </a:xfrm>
            <a:custGeom>
              <a:avLst/>
              <a:gdLst/>
              <a:ahLst/>
              <a:cxnLst/>
              <a:rect l="l" t="t" r="r" b="b"/>
              <a:pathLst>
                <a:path w="8990" h="4891" extrusionOk="0">
                  <a:moveTo>
                    <a:pt x="6027" y="1"/>
                  </a:moveTo>
                  <a:cubicBezTo>
                    <a:pt x="6026" y="1"/>
                    <a:pt x="6026" y="1"/>
                    <a:pt x="6025" y="1"/>
                  </a:cubicBezTo>
                  <a:cubicBezTo>
                    <a:pt x="5857" y="23"/>
                    <a:pt x="3993" y="920"/>
                    <a:pt x="3145" y="1242"/>
                  </a:cubicBezTo>
                  <a:cubicBezTo>
                    <a:pt x="1513" y="1856"/>
                    <a:pt x="194" y="3381"/>
                    <a:pt x="44" y="3646"/>
                  </a:cubicBezTo>
                  <a:cubicBezTo>
                    <a:pt x="0" y="3723"/>
                    <a:pt x="62" y="3853"/>
                    <a:pt x="181" y="4008"/>
                  </a:cubicBezTo>
                  <a:cubicBezTo>
                    <a:pt x="206" y="4045"/>
                    <a:pt x="235" y="4078"/>
                    <a:pt x="265" y="4110"/>
                  </a:cubicBezTo>
                  <a:cubicBezTo>
                    <a:pt x="347" y="4206"/>
                    <a:pt x="435" y="4296"/>
                    <a:pt x="531" y="4378"/>
                  </a:cubicBezTo>
                  <a:cubicBezTo>
                    <a:pt x="563" y="4407"/>
                    <a:pt x="595" y="4432"/>
                    <a:pt x="629" y="4461"/>
                  </a:cubicBezTo>
                  <a:cubicBezTo>
                    <a:pt x="726" y="4544"/>
                    <a:pt x="831" y="4618"/>
                    <a:pt x="940" y="4685"/>
                  </a:cubicBezTo>
                  <a:cubicBezTo>
                    <a:pt x="981" y="4714"/>
                    <a:pt x="1022" y="4737"/>
                    <a:pt x="1057" y="4757"/>
                  </a:cubicBezTo>
                  <a:cubicBezTo>
                    <a:pt x="1205" y="4841"/>
                    <a:pt x="1347" y="4890"/>
                    <a:pt x="1454" y="4890"/>
                  </a:cubicBezTo>
                  <a:cubicBezTo>
                    <a:pt x="1466" y="4890"/>
                    <a:pt x="1478" y="4890"/>
                    <a:pt x="1490" y="4888"/>
                  </a:cubicBezTo>
                  <a:cubicBezTo>
                    <a:pt x="2270" y="4791"/>
                    <a:pt x="3122" y="3998"/>
                    <a:pt x="3627" y="3936"/>
                  </a:cubicBezTo>
                  <a:cubicBezTo>
                    <a:pt x="3712" y="3925"/>
                    <a:pt x="3794" y="3920"/>
                    <a:pt x="3873" y="3920"/>
                  </a:cubicBezTo>
                  <a:cubicBezTo>
                    <a:pt x="4573" y="3920"/>
                    <a:pt x="5071" y="4295"/>
                    <a:pt x="6042" y="4295"/>
                  </a:cubicBezTo>
                  <a:cubicBezTo>
                    <a:pt x="6179" y="4295"/>
                    <a:pt x="6326" y="4287"/>
                    <a:pt x="6484" y="4270"/>
                  </a:cubicBezTo>
                  <a:cubicBezTo>
                    <a:pt x="7886" y="4113"/>
                    <a:pt x="8715" y="3444"/>
                    <a:pt x="8990" y="3272"/>
                  </a:cubicBezTo>
                  <a:cubicBezTo>
                    <a:pt x="8990" y="3272"/>
                    <a:pt x="6199" y="1"/>
                    <a:pt x="6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96;p41"/>
            <p:cNvSpPr/>
            <p:nvPr/>
          </p:nvSpPr>
          <p:spPr>
            <a:xfrm>
              <a:off x="16510800" y="1335025"/>
              <a:ext cx="53575" cy="44675"/>
            </a:xfrm>
            <a:custGeom>
              <a:avLst/>
              <a:gdLst/>
              <a:ahLst/>
              <a:cxnLst/>
              <a:rect l="l" t="t" r="r" b="b"/>
              <a:pathLst>
                <a:path w="2143" h="1787" extrusionOk="0">
                  <a:moveTo>
                    <a:pt x="2118" y="1"/>
                  </a:moveTo>
                  <a:cubicBezTo>
                    <a:pt x="2115" y="1"/>
                    <a:pt x="2113" y="1"/>
                    <a:pt x="2110" y="3"/>
                  </a:cubicBezTo>
                  <a:cubicBezTo>
                    <a:pt x="1307" y="457"/>
                    <a:pt x="657" y="1054"/>
                    <a:pt x="1" y="1684"/>
                  </a:cubicBezTo>
                  <a:cubicBezTo>
                    <a:pt x="26" y="1721"/>
                    <a:pt x="55" y="1754"/>
                    <a:pt x="85" y="1786"/>
                  </a:cubicBezTo>
                  <a:cubicBezTo>
                    <a:pt x="728" y="1161"/>
                    <a:pt x="1394" y="545"/>
                    <a:pt x="2130" y="33"/>
                  </a:cubicBezTo>
                  <a:cubicBezTo>
                    <a:pt x="2143" y="25"/>
                    <a:pt x="2133" y="1"/>
                    <a:pt x="2118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97;p41"/>
            <p:cNvSpPr/>
            <p:nvPr/>
          </p:nvSpPr>
          <p:spPr>
            <a:xfrm>
              <a:off x="16519575" y="1344100"/>
              <a:ext cx="53725" cy="44400"/>
            </a:xfrm>
            <a:custGeom>
              <a:avLst/>
              <a:gdLst/>
              <a:ahLst/>
              <a:cxnLst/>
              <a:rect l="l" t="t" r="r" b="b"/>
              <a:pathLst>
                <a:path w="2149" h="1776" extrusionOk="0">
                  <a:moveTo>
                    <a:pt x="2125" y="0"/>
                  </a:moveTo>
                  <a:cubicBezTo>
                    <a:pt x="2122" y="0"/>
                    <a:pt x="2119" y="1"/>
                    <a:pt x="2115" y="3"/>
                  </a:cubicBezTo>
                  <a:cubicBezTo>
                    <a:pt x="1314" y="457"/>
                    <a:pt x="659" y="1060"/>
                    <a:pt x="0" y="1691"/>
                  </a:cubicBezTo>
                  <a:cubicBezTo>
                    <a:pt x="32" y="1720"/>
                    <a:pt x="64" y="1746"/>
                    <a:pt x="98" y="1775"/>
                  </a:cubicBezTo>
                  <a:cubicBezTo>
                    <a:pt x="738" y="1154"/>
                    <a:pt x="1404" y="546"/>
                    <a:pt x="2131" y="31"/>
                  </a:cubicBezTo>
                  <a:cubicBezTo>
                    <a:pt x="2148" y="23"/>
                    <a:pt x="2139" y="0"/>
                    <a:pt x="2125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98;p41"/>
            <p:cNvSpPr/>
            <p:nvPr/>
          </p:nvSpPr>
          <p:spPr>
            <a:xfrm>
              <a:off x="16529800" y="1353100"/>
              <a:ext cx="52375" cy="42775"/>
            </a:xfrm>
            <a:custGeom>
              <a:avLst/>
              <a:gdLst/>
              <a:ahLst/>
              <a:cxnLst/>
              <a:rect l="l" t="t" r="r" b="b"/>
              <a:pathLst>
                <a:path w="2095" h="1711" extrusionOk="0">
                  <a:moveTo>
                    <a:pt x="2071" y="1"/>
                  </a:moveTo>
                  <a:cubicBezTo>
                    <a:pt x="2069" y="1"/>
                    <a:pt x="2066" y="1"/>
                    <a:pt x="2064" y="3"/>
                  </a:cubicBezTo>
                  <a:cubicBezTo>
                    <a:pt x="1282" y="446"/>
                    <a:pt x="640" y="1025"/>
                    <a:pt x="0" y="1638"/>
                  </a:cubicBezTo>
                  <a:cubicBezTo>
                    <a:pt x="41" y="1667"/>
                    <a:pt x="82" y="1690"/>
                    <a:pt x="117" y="1710"/>
                  </a:cubicBezTo>
                  <a:cubicBezTo>
                    <a:pt x="735" y="1110"/>
                    <a:pt x="1379" y="529"/>
                    <a:pt x="2080" y="35"/>
                  </a:cubicBezTo>
                  <a:cubicBezTo>
                    <a:pt x="2094" y="26"/>
                    <a:pt x="2084" y="1"/>
                    <a:pt x="20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99;p41"/>
            <p:cNvSpPr/>
            <p:nvPr/>
          </p:nvSpPr>
          <p:spPr>
            <a:xfrm>
              <a:off x="16538600" y="1283250"/>
              <a:ext cx="100850" cy="36450"/>
            </a:xfrm>
            <a:custGeom>
              <a:avLst/>
              <a:gdLst/>
              <a:ahLst/>
              <a:cxnLst/>
              <a:rect l="l" t="t" r="r" b="b"/>
              <a:pathLst>
                <a:path w="4034" h="1458" extrusionOk="0">
                  <a:moveTo>
                    <a:pt x="836" y="1"/>
                  </a:moveTo>
                  <a:cubicBezTo>
                    <a:pt x="530" y="1"/>
                    <a:pt x="291" y="66"/>
                    <a:pt x="205" y="279"/>
                  </a:cubicBezTo>
                  <a:cubicBezTo>
                    <a:pt x="0" y="787"/>
                    <a:pt x="1698" y="1047"/>
                    <a:pt x="1427" y="1173"/>
                  </a:cubicBezTo>
                  <a:cubicBezTo>
                    <a:pt x="1308" y="1229"/>
                    <a:pt x="3129" y="1457"/>
                    <a:pt x="3129" y="1457"/>
                  </a:cubicBezTo>
                  <a:lnTo>
                    <a:pt x="4034" y="71"/>
                  </a:lnTo>
                  <a:lnTo>
                    <a:pt x="4034" y="71"/>
                  </a:lnTo>
                  <a:cubicBezTo>
                    <a:pt x="4034" y="71"/>
                    <a:pt x="3340" y="87"/>
                    <a:pt x="2647" y="87"/>
                  </a:cubicBezTo>
                  <a:cubicBezTo>
                    <a:pt x="2137" y="87"/>
                    <a:pt x="1628" y="78"/>
                    <a:pt x="1395" y="48"/>
                  </a:cubicBezTo>
                  <a:cubicBezTo>
                    <a:pt x="1198" y="21"/>
                    <a:pt x="1007" y="1"/>
                    <a:pt x="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00;p41"/>
            <p:cNvSpPr/>
            <p:nvPr/>
          </p:nvSpPr>
          <p:spPr>
            <a:xfrm>
              <a:off x="16638750" y="826225"/>
              <a:ext cx="344825" cy="565425"/>
            </a:xfrm>
            <a:custGeom>
              <a:avLst/>
              <a:gdLst/>
              <a:ahLst/>
              <a:cxnLst/>
              <a:rect l="l" t="t" r="r" b="b"/>
              <a:pathLst>
                <a:path w="13793" h="22617" extrusionOk="0">
                  <a:moveTo>
                    <a:pt x="4755" y="1"/>
                  </a:moveTo>
                  <a:cubicBezTo>
                    <a:pt x="3422" y="1"/>
                    <a:pt x="2223" y="978"/>
                    <a:pt x="2252" y="3400"/>
                  </a:cubicBezTo>
                  <a:cubicBezTo>
                    <a:pt x="2285" y="6222"/>
                    <a:pt x="6687" y="14238"/>
                    <a:pt x="6620" y="14746"/>
                  </a:cubicBezTo>
                  <a:cubicBezTo>
                    <a:pt x="6553" y="15254"/>
                    <a:pt x="0" y="18027"/>
                    <a:pt x="0" y="18027"/>
                  </a:cubicBezTo>
                  <a:cubicBezTo>
                    <a:pt x="0" y="18027"/>
                    <a:pt x="250" y="21283"/>
                    <a:pt x="2905" y="22617"/>
                  </a:cubicBezTo>
                  <a:cubicBezTo>
                    <a:pt x="2905" y="22617"/>
                    <a:pt x="12599" y="19482"/>
                    <a:pt x="13368" y="16266"/>
                  </a:cubicBezTo>
                  <a:cubicBezTo>
                    <a:pt x="13793" y="14496"/>
                    <a:pt x="9403" y="3538"/>
                    <a:pt x="7327" y="1224"/>
                  </a:cubicBezTo>
                  <a:cubicBezTo>
                    <a:pt x="6641" y="459"/>
                    <a:pt x="5667" y="1"/>
                    <a:pt x="4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01;p41"/>
            <p:cNvSpPr/>
            <p:nvPr/>
          </p:nvSpPr>
          <p:spPr>
            <a:xfrm>
              <a:off x="16674025" y="823400"/>
              <a:ext cx="312425" cy="560400"/>
            </a:xfrm>
            <a:custGeom>
              <a:avLst/>
              <a:gdLst/>
              <a:ahLst/>
              <a:cxnLst/>
              <a:rect l="l" t="t" r="r" b="b"/>
              <a:pathLst>
                <a:path w="12497" h="22416" extrusionOk="0">
                  <a:moveTo>
                    <a:pt x="3426" y="0"/>
                  </a:moveTo>
                  <a:cubicBezTo>
                    <a:pt x="1687" y="0"/>
                    <a:pt x="130" y="1440"/>
                    <a:pt x="805" y="4429"/>
                  </a:cubicBezTo>
                  <a:cubicBezTo>
                    <a:pt x="1482" y="7427"/>
                    <a:pt x="5308" y="14619"/>
                    <a:pt x="5090" y="14827"/>
                  </a:cubicBezTo>
                  <a:cubicBezTo>
                    <a:pt x="4669" y="15224"/>
                    <a:pt x="0" y="17288"/>
                    <a:pt x="0" y="17288"/>
                  </a:cubicBezTo>
                  <a:cubicBezTo>
                    <a:pt x="0" y="17288"/>
                    <a:pt x="668" y="20644"/>
                    <a:pt x="3280" y="22416"/>
                  </a:cubicBezTo>
                  <a:cubicBezTo>
                    <a:pt x="3280" y="22416"/>
                    <a:pt x="10931" y="19656"/>
                    <a:pt x="12287" y="16434"/>
                  </a:cubicBezTo>
                  <a:cubicBezTo>
                    <a:pt x="12497" y="15935"/>
                    <a:pt x="8617" y="4073"/>
                    <a:pt x="6057" y="1215"/>
                  </a:cubicBezTo>
                  <a:cubicBezTo>
                    <a:pt x="5336" y="411"/>
                    <a:pt x="4355" y="0"/>
                    <a:pt x="34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02;p41"/>
            <p:cNvSpPr/>
            <p:nvPr/>
          </p:nvSpPr>
          <p:spPr>
            <a:xfrm>
              <a:off x="16478550" y="772925"/>
              <a:ext cx="268400" cy="438550"/>
            </a:xfrm>
            <a:custGeom>
              <a:avLst/>
              <a:gdLst/>
              <a:ahLst/>
              <a:cxnLst/>
              <a:rect l="l" t="t" r="r" b="b"/>
              <a:pathLst>
                <a:path w="10736" h="17542" extrusionOk="0">
                  <a:moveTo>
                    <a:pt x="7425" y="755"/>
                  </a:moveTo>
                  <a:cubicBezTo>
                    <a:pt x="7622" y="755"/>
                    <a:pt x="7818" y="781"/>
                    <a:pt x="8013" y="834"/>
                  </a:cubicBezTo>
                  <a:cubicBezTo>
                    <a:pt x="8882" y="1072"/>
                    <a:pt x="8737" y="4914"/>
                    <a:pt x="8187" y="6053"/>
                  </a:cubicBezTo>
                  <a:cubicBezTo>
                    <a:pt x="7633" y="7187"/>
                    <a:pt x="2220" y="16132"/>
                    <a:pt x="1867" y="16936"/>
                  </a:cubicBezTo>
                  <a:cubicBezTo>
                    <a:pt x="1838" y="17004"/>
                    <a:pt x="1806" y="17160"/>
                    <a:pt x="1769" y="17393"/>
                  </a:cubicBezTo>
                  <a:cubicBezTo>
                    <a:pt x="1733" y="14366"/>
                    <a:pt x="1417" y="7161"/>
                    <a:pt x="1847" y="6216"/>
                  </a:cubicBezTo>
                  <a:cubicBezTo>
                    <a:pt x="2870" y="3961"/>
                    <a:pt x="5198" y="755"/>
                    <a:pt x="7425" y="755"/>
                  </a:cubicBezTo>
                  <a:close/>
                  <a:moveTo>
                    <a:pt x="7459" y="0"/>
                  </a:moveTo>
                  <a:cubicBezTo>
                    <a:pt x="4625" y="0"/>
                    <a:pt x="656" y="4181"/>
                    <a:pt x="507" y="4537"/>
                  </a:cubicBezTo>
                  <a:cubicBezTo>
                    <a:pt x="478" y="4610"/>
                    <a:pt x="500" y="4706"/>
                    <a:pt x="559" y="4813"/>
                  </a:cubicBezTo>
                  <a:cubicBezTo>
                    <a:pt x="793" y="5248"/>
                    <a:pt x="1609" y="5856"/>
                    <a:pt x="1609" y="5856"/>
                  </a:cubicBezTo>
                  <a:cubicBezTo>
                    <a:pt x="1609" y="5856"/>
                    <a:pt x="1" y="7382"/>
                    <a:pt x="31" y="7899"/>
                  </a:cubicBezTo>
                  <a:cubicBezTo>
                    <a:pt x="57" y="8414"/>
                    <a:pt x="1749" y="17541"/>
                    <a:pt x="1749" y="17541"/>
                  </a:cubicBezTo>
                  <a:cubicBezTo>
                    <a:pt x="1756" y="17528"/>
                    <a:pt x="1764" y="17515"/>
                    <a:pt x="1769" y="17500"/>
                  </a:cubicBezTo>
                  <a:cubicBezTo>
                    <a:pt x="2827" y="15497"/>
                    <a:pt x="10158" y="9144"/>
                    <a:pt x="10130" y="8814"/>
                  </a:cubicBezTo>
                  <a:cubicBezTo>
                    <a:pt x="10052" y="7913"/>
                    <a:pt x="9173" y="6760"/>
                    <a:pt x="9173" y="6760"/>
                  </a:cubicBezTo>
                  <a:cubicBezTo>
                    <a:pt x="9173" y="6760"/>
                    <a:pt x="10689" y="6254"/>
                    <a:pt x="10715" y="5874"/>
                  </a:cubicBezTo>
                  <a:cubicBezTo>
                    <a:pt x="10736" y="5561"/>
                    <a:pt x="9729" y="487"/>
                    <a:pt x="8063" y="71"/>
                  </a:cubicBezTo>
                  <a:cubicBezTo>
                    <a:pt x="7869" y="23"/>
                    <a:pt x="7667" y="0"/>
                    <a:pt x="7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03;p41"/>
            <p:cNvSpPr/>
            <p:nvPr/>
          </p:nvSpPr>
          <p:spPr>
            <a:xfrm>
              <a:off x="16671075" y="1080375"/>
              <a:ext cx="133075" cy="182100"/>
            </a:xfrm>
            <a:custGeom>
              <a:avLst/>
              <a:gdLst/>
              <a:ahLst/>
              <a:cxnLst/>
              <a:rect l="l" t="t" r="r" b="b"/>
              <a:pathLst>
                <a:path w="5323" h="7284" extrusionOk="0">
                  <a:moveTo>
                    <a:pt x="3134" y="1"/>
                  </a:moveTo>
                  <a:cubicBezTo>
                    <a:pt x="3116" y="1"/>
                    <a:pt x="3098" y="15"/>
                    <a:pt x="3106" y="36"/>
                  </a:cubicBezTo>
                  <a:cubicBezTo>
                    <a:pt x="3339" y="615"/>
                    <a:pt x="3605" y="1173"/>
                    <a:pt x="3875" y="1730"/>
                  </a:cubicBezTo>
                  <a:cubicBezTo>
                    <a:pt x="3739" y="1570"/>
                    <a:pt x="3593" y="1402"/>
                    <a:pt x="3422" y="1310"/>
                  </a:cubicBezTo>
                  <a:cubicBezTo>
                    <a:pt x="3420" y="1309"/>
                    <a:pt x="3418" y="1308"/>
                    <a:pt x="3417" y="1308"/>
                  </a:cubicBezTo>
                  <a:cubicBezTo>
                    <a:pt x="3411" y="1308"/>
                    <a:pt x="3406" y="1316"/>
                    <a:pt x="3410" y="1322"/>
                  </a:cubicBezTo>
                  <a:cubicBezTo>
                    <a:pt x="3516" y="1549"/>
                    <a:pt x="3747" y="1739"/>
                    <a:pt x="3910" y="1930"/>
                  </a:cubicBezTo>
                  <a:cubicBezTo>
                    <a:pt x="3957" y="1983"/>
                    <a:pt x="4003" y="2036"/>
                    <a:pt x="4050" y="2090"/>
                  </a:cubicBezTo>
                  <a:cubicBezTo>
                    <a:pt x="4422" y="2859"/>
                    <a:pt x="4786" y="3631"/>
                    <a:pt x="5054" y="4455"/>
                  </a:cubicBezTo>
                  <a:cubicBezTo>
                    <a:pt x="3449" y="5252"/>
                    <a:pt x="34" y="6832"/>
                    <a:pt x="24" y="6888"/>
                  </a:cubicBezTo>
                  <a:cubicBezTo>
                    <a:pt x="0" y="7015"/>
                    <a:pt x="37" y="7107"/>
                    <a:pt x="72" y="7233"/>
                  </a:cubicBezTo>
                  <a:cubicBezTo>
                    <a:pt x="81" y="7268"/>
                    <a:pt x="111" y="7284"/>
                    <a:pt x="140" y="7284"/>
                  </a:cubicBezTo>
                  <a:cubicBezTo>
                    <a:pt x="176" y="7284"/>
                    <a:pt x="211" y="7260"/>
                    <a:pt x="211" y="7216"/>
                  </a:cubicBezTo>
                  <a:cubicBezTo>
                    <a:pt x="213" y="7147"/>
                    <a:pt x="210" y="7080"/>
                    <a:pt x="202" y="7013"/>
                  </a:cubicBezTo>
                  <a:cubicBezTo>
                    <a:pt x="1877" y="6197"/>
                    <a:pt x="3632" y="5508"/>
                    <a:pt x="5254" y="4584"/>
                  </a:cubicBezTo>
                  <a:cubicBezTo>
                    <a:pt x="5254" y="4584"/>
                    <a:pt x="5254" y="4583"/>
                    <a:pt x="5256" y="4581"/>
                  </a:cubicBezTo>
                  <a:cubicBezTo>
                    <a:pt x="5302" y="4558"/>
                    <a:pt x="5323" y="4503"/>
                    <a:pt x="5305" y="4455"/>
                  </a:cubicBezTo>
                  <a:cubicBezTo>
                    <a:pt x="4802" y="2874"/>
                    <a:pt x="4069" y="1400"/>
                    <a:pt x="3158" y="14"/>
                  </a:cubicBezTo>
                  <a:cubicBezTo>
                    <a:pt x="3153" y="5"/>
                    <a:pt x="3143" y="1"/>
                    <a:pt x="3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04;p41"/>
            <p:cNvSpPr/>
            <p:nvPr/>
          </p:nvSpPr>
          <p:spPr>
            <a:xfrm>
              <a:off x="16747825" y="1302250"/>
              <a:ext cx="169975" cy="89450"/>
            </a:xfrm>
            <a:custGeom>
              <a:avLst/>
              <a:gdLst/>
              <a:ahLst/>
              <a:cxnLst/>
              <a:rect l="l" t="t" r="r" b="b"/>
              <a:pathLst>
                <a:path w="6799" h="3578" extrusionOk="0">
                  <a:moveTo>
                    <a:pt x="6688" y="0"/>
                  </a:moveTo>
                  <a:cubicBezTo>
                    <a:pt x="6674" y="0"/>
                    <a:pt x="6661" y="5"/>
                    <a:pt x="6647" y="15"/>
                  </a:cubicBezTo>
                  <a:cubicBezTo>
                    <a:pt x="4784" y="1435"/>
                    <a:pt x="3386" y="1897"/>
                    <a:pt x="501" y="3359"/>
                  </a:cubicBezTo>
                  <a:cubicBezTo>
                    <a:pt x="350" y="3262"/>
                    <a:pt x="178" y="3170"/>
                    <a:pt x="20" y="3090"/>
                  </a:cubicBezTo>
                  <a:cubicBezTo>
                    <a:pt x="18" y="3089"/>
                    <a:pt x="16" y="3088"/>
                    <a:pt x="14" y="3088"/>
                  </a:cubicBezTo>
                  <a:cubicBezTo>
                    <a:pt x="6" y="3088"/>
                    <a:pt x="1" y="3096"/>
                    <a:pt x="5" y="3104"/>
                  </a:cubicBezTo>
                  <a:cubicBezTo>
                    <a:pt x="101" y="3267"/>
                    <a:pt x="370" y="3499"/>
                    <a:pt x="545" y="3577"/>
                  </a:cubicBezTo>
                  <a:cubicBezTo>
                    <a:pt x="545" y="3577"/>
                    <a:pt x="545" y="3577"/>
                    <a:pt x="546" y="3577"/>
                  </a:cubicBezTo>
                  <a:cubicBezTo>
                    <a:pt x="635" y="3577"/>
                    <a:pt x="5699" y="1202"/>
                    <a:pt x="6746" y="144"/>
                  </a:cubicBezTo>
                  <a:cubicBezTo>
                    <a:pt x="6798" y="91"/>
                    <a:pt x="6748" y="0"/>
                    <a:pt x="6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05;p41"/>
            <p:cNvSpPr/>
            <p:nvPr/>
          </p:nvSpPr>
          <p:spPr>
            <a:xfrm>
              <a:off x="16419275" y="956275"/>
              <a:ext cx="48500" cy="170375"/>
            </a:xfrm>
            <a:custGeom>
              <a:avLst/>
              <a:gdLst/>
              <a:ahLst/>
              <a:cxnLst/>
              <a:rect l="l" t="t" r="r" b="b"/>
              <a:pathLst>
                <a:path w="1940" h="6815" extrusionOk="0">
                  <a:moveTo>
                    <a:pt x="1897" y="0"/>
                  </a:moveTo>
                  <a:cubicBezTo>
                    <a:pt x="1882" y="0"/>
                    <a:pt x="1867" y="8"/>
                    <a:pt x="1861" y="26"/>
                  </a:cubicBezTo>
                  <a:cubicBezTo>
                    <a:pt x="1633" y="684"/>
                    <a:pt x="1419" y="1344"/>
                    <a:pt x="1212" y="2008"/>
                  </a:cubicBezTo>
                  <a:cubicBezTo>
                    <a:pt x="1225" y="1669"/>
                    <a:pt x="1237" y="1330"/>
                    <a:pt x="1275" y="991"/>
                  </a:cubicBezTo>
                  <a:cubicBezTo>
                    <a:pt x="1278" y="963"/>
                    <a:pt x="1253" y="947"/>
                    <a:pt x="1229" y="947"/>
                  </a:cubicBezTo>
                  <a:cubicBezTo>
                    <a:pt x="1210" y="947"/>
                    <a:pt x="1191" y="957"/>
                    <a:pt x="1188" y="979"/>
                  </a:cubicBezTo>
                  <a:cubicBezTo>
                    <a:pt x="1097" y="1488"/>
                    <a:pt x="1009" y="2024"/>
                    <a:pt x="1036" y="2543"/>
                  </a:cubicBezTo>
                  <a:cubicBezTo>
                    <a:pt x="1036" y="2553"/>
                    <a:pt x="1044" y="2557"/>
                    <a:pt x="1046" y="2566"/>
                  </a:cubicBezTo>
                  <a:cubicBezTo>
                    <a:pt x="636" y="3941"/>
                    <a:pt x="278" y="5328"/>
                    <a:pt x="8" y="6747"/>
                  </a:cubicBezTo>
                  <a:cubicBezTo>
                    <a:pt x="0" y="6788"/>
                    <a:pt x="33" y="6815"/>
                    <a:pt x="64" y="6815"/>
                  </a:cubicBezTo>
                  <a:cubicBezTo>
                    <a:pt x="85" y="6815"/>
                    <a:pt x="105" y="6803"/>
                    <a:pt x="113" y="6776"/>
                  </a:cubicBezTo>
                  <a:cubicBezTo>
                    <a:pt x="760" y="4543"/>
                    <a:pt x="1333" y="2293"/>
                    <a:pt x="1931" y="47"/>
                  </a:cubicBezTo>
                  <a:cubicBezTo>
                    <a:pt x="1940" y="18"/>
                    <a:pt x="1919" y="0"/>
                    <a:pt x="1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06;p41"/>
            <p:cNvSpPr/>
            <p:nvPr/>
          </p:nvSpPr>
          <p:spPr>
            <a:xfrm>
              <a:off x="16753300" y="1347150"/>
              <a:ext cx="28500" cy="22100"/>
            </a:xfrm>
            <a:custGeom>
              <a:avLst/>
              <a:gdLst/>
              <a:ahLst/>
              <a:cxnLst/>
              <a:rect l="l" t="t" r="r" b="b"/>
              <a:pathLst>
                <a:path w="1140" h="884" extrusionOk="0">
                  <a:moveTo>
                    <a:pt x="569" y="1"/>
                  </a:moveTo>
                  <a:cubicBezTo>
                    <a:pt x="0" y="1"/>
                    <a:pt x="0" y="884"/>
                    <a:pt x="569" y="884"/>
                  </a:cubicBezTo>
                  <a:cubicBezTo>
                    <a:pt x="1138" y="884"/>
                    <a:pt x="113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07;p41"/>
            <p:cNvSpPr/>
            <p:nvPr/>
          </p:nvSpPr>
          <p:spPr>
            <a:xfrm>
              <a:off x="16786125" y="1330900"/>
              <a:ext cx="28475" cy="22100"/>
            </a:xfrm>
            <a:custGeom>
              <a:avLst/>
              <a:gdLst/>
              <a:ahLst/>
              <a:cxnLst/>
              <a:rect l="l" t="t" r="r" b="b"/>
              <a:pathLst>
                <a:path w="1139" h="884" extrusionOk="0">
                  <a:moveTo>
                    <a:pt x="569" y="1"/>
                  </a:moveTo>
                  <a:cubicBezTo>
                    <a:pt x="1" y="1"/>
                    <a:pt x="1" y="883"/>
                    <a:pt x="569" y="883"/>
                  </a:cubicBezTo>
                  <a:cubicBezTo>
                    <a:pt x="1138" y="883"/>
                    <a:pt x="1138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08;p41"/>
            <p:cNvSpPr/>
            <p:nvPr/>
          </p:nvSpPr>
          <p:spPr>
            <a:xfrm>
              <a:off x="16085550" y="1067550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1270" h="889" extrusionOk="0">
                  <a:moveTo>
                    <a:pt x="646" y="0"/>
                  </a:moveTo>
                  <a:cubicBezTo>
                    <a:pt x="285" y="0"/>
                    <a:pt x="0" y="514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6" y="888"/>
                    <a:pt x="1270" y="374"/>
                    <a:pt x="904" y="93"/>
                  </a:cubicBezTo>
                  <a:cubicBezTo>
                    <a:pt x="819" y="28"/>
                    <a:pt x="731" y="0"/>
                    <a:pt x="646" y="0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09;p41"/>
            <p:cNvSpPr/>
            <p:nvPr/>
          </p:nvSpPr>
          <p:spPr>
            <a:xfrm>
              <a:off x="16121475" y="1074625"/>
              <a:ext cx="31800" cy="22225"/>
            </a:xfrm>
            <a:custGeom>
              <a:avLst/>
              <a:gdLst/>
              <a:ahLst/>
              <a:cxnLst/>
              <a:rect l="l" t="t" r="r" b="b"/>
              <a:pathLst>
                <a:path w="1272" h="889" extrusionOk="0">
                  <a:moveTo>
                    <a:pt x="646" y="1"/>
                  </a:moveTo>
                  <a:cubicBezTo>
                    <a:pt x="285" y="1"/>
                    <a:pt x="1" y="515"/>
                    <a:pt x="367" y="795"/>
                  </a:cubicBezTo>
                  <a:cubicBezTo>
                    <a:pt x="453" y="860"/>
                    <a:pt x="541" y="888"/>
                    <a:pt x="625" y="888"/>
                  </a:cubicBezTo>
                  <a:cubicBezTo>
                    <a:pt x="987" y="888"/>
                    <a:pt x="1271" y="374"/>
                    <a:pt x="904" y="94"/>
                  </a:cubicBezTo>
                  <a:cubicBezTo>
                    <a:pt x="819" y="29"/>
                    <a:pt x="730" y="1"/>
                    <a:pt x="64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10;p41"/>
            <p:cNvSpPr/>
            <p:nvPr/>
          </p:nvSpPr>
          <p:spPr>
            <a:xfrm>
              <a:off x="16490775" y="1212275"/>
              <a:ext cx="32325" cy="344225"/>
            </a:xfrm>
            <a:custGeom>
              <a:avLst/>
              <a:gdLst/>
              <a:ahLst/>
              <a:cxnLst/>
              <a:rect l="l" t="t" r="r" b="b"/>
              <a:pathLst>
                <a:path w="1293" h="13769" extrusionOk="0">
                  <a:moveTo>
                    <a:pt x="1243" y="0"/>
                  </a:moveTo>
                  <a:cubicBezTo>
                    <a:pt x="1224" y="0"/>
                    <a:pt x="1206" y="10"/>
                    <a:pt x="1202" y="33"/>
                  </a:cubicBezTo>
                  <a:cubicBezTo>
                    <a:pt x="790" y="2204"/>
                    <a:pt x="648" y="4433"/>
                    <a:pt x="467" y="6634"/>
                  </a:cubicBezTo>
                  <a:cubicBezTo>
                    <a:pt x="277" y="8961"/>
                    <a:pt x="0" y="11341"/>
                    <a:pt x="40" y="13678"/>
                  </a:cubicBezTo>
                  <a:cubicBezTo>
                    <a:pt x="41" y="13739"/>
                    <a:pt x="83" y="13768"/>
                    <a:pt x="128" y="13768"/>
                  </a:cubicBezTo>
                  <a:cubicBezTo>
                    <a:pt x="173" y="13768"/>
                    <a:pt x="221" y="13737"/>
                    <a:pt x="227" y="13678"/>
                  </a:cubicBezTo>
                  <a:cubicBezTo>
                    <a:pt x="498" y="11421"/>
                    <a:pt x="531" y="9121"/>
                    <a:pt x="719" y="6853"/>
                  </a:cubicBezTo>
                  <a:cubicBezTo>
                    <a:pt x="907" y="4586"/>
                    <a:pt x="1212" y="2318"/>
                    <a:pt x="1292" y="46"/>
                  </a:cubicBezTo>
                  <a:cubicBezTo>
                    <a:pt x="1293" y="17"/>
                    <a:pt x="1267" y="0"/>
                    <a:pt x="1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11;p41"/>
            <p:cNvSpPr/>
            <p:nvPr/>
          </p:nvSpPr>
          <p:spPr>
            <a:xfrm>
              <a:off x="16474150" y="1272875"/>
              <a:ext cx="26800" cy="20750"/>
            </a:xfrm>
            <a:custGeom>
              <a:avLst/>
              <a:gdLst/>
              <a:ahLst/>
              <a:cxnLst/>
              <a:rect l="l" t="t" r="r" b="b"/>
              <a:pathLst>
                <a:path w="1072" h="830" extrusionOk="0">
                  <a:moveTo>
                    <a:pt x="536" y="0"/>
                  </a:moveTo>
                  <a:cubicBezTo>
                    <a:pt x="2" y="0"/>
                    <a:pt x="1" y="829"/>
                    <a:pt x="536" y="829"/>
                  </a:cubicBezTo>
                  <a:cubicBezTo>
                    <a:pt x="1071" y="829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12;p41"/>
            <p:cNvSpPr/>
            <p:nvPr/>
          </p:nvSpPr>
          <p:spPr>
            <a:xfrm>
              <a:off x="16464125" y="1355925"/>
              <a:ext cx="26775" cy="20750"/>
            </a:xfrm>
            <a:custGeom>
              <a:avLst/>
              <a:gdLst/>
              <a:ahLst/>
              <a:cxnLst/>
              <a:rect l="l" t="t" r="r" b="b"/>
              <a:pathLst>
                <a:path w="1071" h="830" extrusionOk="0">
                  <a:moveTo>
                    <a:pt x="535" y="0"/>
                  </a:moveTo>
                  <a:cubicBezTo>
                    <a:pt x="2" y="0"/>
                    <a:pt x="0" y="829"/>
                    <a:pt x="535" y="829"/>
                  </a:cubicBezTo>
                  <a:cubicBezTo>
                    <a:pt x="1071" y="829"/>
                    <a:pt x="1071" y="0"/>
                    <a:pt x="5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13;p41"/>
            <p:cNvSpPr/>
            <p:nvPr/>
          </p:nvSpPr>
          <p:spPr>
            <a:xfrm>
              <a:off x="16455900" y="1437275"/>
              <a:ext cx="26775" cy="20775"/>
            </a:xfrm>
            <a:custGeom>
              <a:avLst/>
              <a:gdLst/>
              <a:ahLst/>
              <a:cxnLst/>
              <a:rect l="l" t="t" r="r" b="b"/>
              <a:pathLst>
                <a:path w="1071" h="831" extrusionOk="0">
                  <a:moveTo>
                    <a:pt x="536" y="0"/>
                  </a:moveTo>
                  <a:cubicBezTo>
                    <a:pt x="2" y="0"/>
                    <a:pt x="0" y="831"/>
                    <a:pt x="536" y="831"/>
                  </a:cubicBezTo>
                  <a:cubicBezTo>
                    <a:pt x="1071" y="831"/>
                    <a:pt x="1071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14;p41"/>
            <p:cNvSpPr/>
            <p:nvPr/>
          </p:nvSpPr>
          <p:spPr>
            <a:xfrm>
              <a:off x="16445800" y="457875"/>
              <a:ext cx="281925" cy="398950"/>
            </a:xfrm>
            <a:custGeom>
              <a:avLst/>
              <a:gdLst/>
              <a:ahLst/>
              <a:cxnLst/>
              <a:rect l="l" t="t" r="r" b="b"/>
              <a:pathLst>
                <a:path w="11277" h="15958" extrusionOk="0">
                  <a:moveTo>
                    <a:pt x="5740" y="0"/>
                  </a:moveTo>
                  <a:cubicBezTo>
                    <a:pt x="4269" y="0"/>
                    <a:pt x="2812" y="308"/>
                    <a:pt x="1967" y="1072"/>
                  </a:cubicBezTo>
                  <a:cubicBezTo>
                    <a:pt x="289" y="2587"/>
                    <a:pt x="0" y="7703"/>
                    <a:pt x="729" y="9773"/>
                  </a:cubicBezTo>
                  <a:cubicBezTo>
                    <a:pt x="1296" y="11395"/>
                    <a:pt x="2785" y="11742"/>
                    <a:pt x="3957" y="11742"/>
                  </a:cubicBezTo>
                  <a:cubicBezTo>
                    <a:pt x="4750" y="11742"/>
                    <a:pt x="5398" y="11583"/>
                    <a:pt x="5513" y="11553"/>
                  </a:cubicBezTo>
                  <a:cubicBezTo>
                    <a:pt x="5514" y="11554"/>
                    <a:pt x="5515" y="11554"/>
                    <a:pt x="5516" y="11554"/>
                  </a:cubicBezTo>
                  <a:cubicBezTo>
                    <a:pt x="5520" y="11554"/>
                    <a:pt x="5523" y="11553"/>
                    <a:pt x="5526" y="11551"/>
                  </a:cubicBezTo>
                  <a:cubicBezTo>
                    <a:pt x="5528" y="11548"/>
                    <a:pt x="5530" y="11546"/>
                    <a:pt x="5533" y="11546"/>
                  </a:cubicBezTo>
                  <a:lnTo>
                    <a:pt x="5533" y="11551"/>
                  </a:lnTo>
                  <a:cubicBezTo>
                    <a:pt x="5533" y="11600"/>
                    <a:pt x="5529" y="12087"/>
                    <a:pt x="5570" y="12655"/>
                  </a:cubicBezTo>
                  <a:cubicBezTo>
                    <a:pt x="5580" y="12820"/>
                    <a:pt x="5600" y="12989"/>
                    <a:pt x="5624" y="13155"/>
                  </a:cubicBezTo>
                  <a:cubicBezTo>
                    <a:pt x="5631" y="13238"/>
                    <a:pt x="5642" y="13316"/>
                    <a:pt x="5654" y="13395"/>
                  </a:cubicBezTo>
                  <a:cubicBezTo>
                    <a:pt x="5717" y="13772"/>
                    <a:pt x="4223" y="15786"/>
                    <a:pt x="6034" y="15948"/>
                  </a:cubicBezTo>
                  <a:cubicBezTo>
                    <a:pt x="6111" y="15955"/>
                    <a:pt x="6188" y="15958"/>
                    <a:pt x="6265" y="15958"/>
                  </a:cubicBezTo>
                  <a:cubicBezTo>
                    <a:pt x="8225" y="15958"/>
                    <a:pt x="10161" y="13822"/>
                    <a:pt x="10261" y="13366"/>
                  </a:cubicBezTo>
                  <a:cubicBezTo>
                    <a:pt x="10443" y="12540"/>
                    <a:pt x="10501" y="9673"/>
                    <a:pt x="10594" y="8622"/>
                  </a:cubicBezTo>
                  <a:cubicBezTo>
                    <a:pt x="10767" y="6794"/>
                    <a:pt x="11276" y="2302"/>
                    <a:pt x="10219" y="1210"/>
                  </a:cubicBezTo>
                  <a:cubicBezTo>
                    <a:pt x="9539" y="507"/>
                    <a:pt x="7628" y="0"/>
                    <a:pt x="57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15;p41"/>
            <p:cNvSpPr/>
            <p:nvPr/>
          </p:nvSpPr>
          <p:spPr>
            <a:xfrm>
              <a:off x="16475575" y="603175"/>
              <a:ext cx="14575" cy="18850"/>
            </a:xfrm>
            <a:custGeom>
              <a:avLst/>
              <a:gdLst/>
              <a:ahLst/>
              <a:cxnLst/>
              <a:rect l="l" t="t" r="r" b="b"/>
              <a:pathLst>
                <a:path w="583" h="754" extrusionOk="0">
                  <a:moveTo>
                    <a:pt x="292" y="0"/>
                  </a:moveTo>
                  <a:cubicBezTo>
                    <a:pt x="291" y="0"/>
                    <a:pt x="291" y="0"/>
                    <a:pt x="290" y="0"/>
                  </a:cubicBezTo>
                  <a:cubicBezTo>
                    <a:pt x="130" y="0"/>
                    <a:pt x="0" y="170"/>
                    <a:pt x="2" y="378"/>
                  </a:cubicBezTo>
                  <a:cubicBezTo>
                    <a:pt x="2" y="585"/>
                    <a:pt x="132" y="754"/>
                    <a:pt x="291" y="754"/>
                  </a:cubicBezTo>
                  <a:cubicBezTo>
                    <a:pt x="291" y="754"/>
                    <a:pt x="292" y="754"/>
                    <a:pt x="293" y="754"/>
                  </a:cubicBezTo>
                  <a:cubicBezTo>
                    <a:pt x="453" y="754"/>
                    <a:pt x="582" y="585"/>
                    <a:pt x="582" y="377"/>
                  </a:cubicBezTo>
                  <a:cubicBezTo>
                    <a:pt x="581" y="168"/>
                    <a:pt x="452" y="0"/>
                    <a:pt x="2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16;p41"/>
            <p:cNvSpPr/>
            <p:nvPr/>
          </p:nvSpPr>
          <p:spPr>
            <a:xfrm>
              <a:off x="16564925" y="612250"/>
              <a:ext cx="14575" cy="18900"/>
            </a:xfrm>
            <a:custGeom>
              <a:avLst/>
              <a:gdLst/>
              <a:ahLst/>
              <a:cxnLst/>
              <a:rect l="l" t="t" r="r" b="b"/>
              <a:pathLst>
                <a:path w="583" h="756" extrusionOk="0">
                  <a:moveTo>
                    <a:pt x="291" y="1"/>
                  </a:moveTo>
                  <a:cubicBezTo>
                    <a:pt x="130" y="2"/>
                    <a:pt x="0" y="171"/>
                    <a:pt x="2" y="379"/>
                  </a:cubicBezTo>
                  <a:cubicBezTo>
                    <a:pt x="2" y="588"/>
                    <a:pt x="133" y="756"/>
                    <a:pt x="293" y="756"/>
                  </a:cubicBezTo>
                  <a:cubicBezTo>
                    <a:pt x="454" y="756"/>
                    <a:pt x="582" y="586"/>
                    <a:pt x="582" y="378"/>
                  </a:cubicBezTo>
                  <a:cubicBezTo>
                    <a:pt x="582" y="169"/>
                    <a:pt x="451" y="1"/>
                    <a:pt x="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17;p41"/>
            <p:cNvSpPr/>
            <p:nvPr/>
          </p:nvSpPr>
          <p:spPr>
            <a:xfrm>
              <a:off x="16465725" y="554625"/>
              <a:ext cx="37575" cy="18225"/>
            </a:xfrm>
            <a:custGeom>
              <a:avLst/>
              <a:gdLst/>
              <a:ahLst/>
              <a:cxnLst/>
              <a:rect l="l" t="t" r="r" b="b"/>
              <a:pathLst>
                <a:path w="1503" h="729" extrusionOk="0">
                  <a:moveTo>
                    <a:pt x="814" y="1"/>
                  </a:moveTo>
                  <a:cubicBezTo>
                    <a:pt x="787" y="1"/>
                    <a:pt x="760" y="2"/>
                    <a:pt x="732" y="3"/>
                  </a:cubicBezTo>
                  <a:cubicBezTo>
                    <a:pt x="322" y="26"/>
                    <a:pt x="0" y="207"/>
                    <a:pt x="10" y="406"/>
                  </a:cubicBezTo>
                  <a:cubicBezTo>
                    <a:pt x="21" y="592"/>
                    <a:pt x="318" y="728"/>
                    <a:pt x="689" y="728"/>
                  </a:cubicBezTo>
                  <a:cubicBezTo>
                    <a:pt x="716" y="728"/>
                    <a:pt x="743" y="728"/>
                    <a:pt x="771" y="726"/>
                  </a:cubicBezTo>
                  <a:cubicBezTo>
                    <a:pt x="1181" y="703"/>
                    <a:pt x="1503" y="524"/>
                    <a:pt x="1493" y="323"/>
                  </a:cubicBezTo>
                  <a:cubicBezTo>
                    <a:pt x="1482" y="137"/>
                    <a:pt x="1185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18;p41"/>
            <p:cNvSpPr/>
            <p:nvPr/>
          </p:nvSpPr>
          <p:spPr>
            <a:xfrm>
              <a:off x="16560125" y="564900"/>
              <a:ext cx="38375" cy="20550"/>
            </a:xfrm>
            <a:custGeom>
              <a:avLst/>
              <a:gdLst/>
              <a:ahLst/>
              <a:cxnLst/>
              <a:rect l="l" t="t" r="r" b="b"/>
              <a:pathLst>
                <a:path w="1535" h="822" extrusionOk="0">
                  <a:moveTo>
                    <a:pt x="475" y="0"/>
                  </a:moveTo>
                  <a:cubicBezTo>
                    <a:pt x="260" y="0"/>
                    <a:pt x="97" y="67"/>
                    <a:pt x="60" y="189"/>
                  </a:cubicBezTo>
                  <a:cubicBezTo>
                    <a:pt x="0" y="379"/>
                    <a:pt x="269" y="632"/>
                    <a:pt x="659" y="756"/>
                  </a:cubicBezTo>
                  <a:cubicBezTo>
                    <a:pt x="801" y="800"/>
                    <a:pt x="939" y="821"/>
                    <a:pt x="1060" y="821"/>
                  </a:cubicBezTo>
                  <a:cubicBezTo>
                    <a:pt x="1275" y="821"/>
                    <a:pt x="1437" y="755"/>
                    <a:pt x="1475" y="634"/>
                  </a:cubicBezTo>
                  <a:cubicBezTo>
                    <a:pt x="1535" y="443"/>
                    <a:pt x="1266" y="189"/>
                    <a:pt x="876" y="66"/>
                  </a:cubicBezTo>
                  <a:cubicBezTo>
                    <a:pt x="735" y="22"/>
                    <a:pt x="596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19;p41"/>
            <p:cNvSpPr/>
            <p:nvPr/>
          </p:nvSpPr>
          <p:spPr>
            <a:xfrm>
              <a:off x="16495500" y="572975"/>
              <a:ext cx="28500" cy="79650"/>
            </a:xfrm>
            <a:custGeom>
              <a:avLst/>
              <a:gdLst/>
              <a:ahLst/>
              <a:cxnLst/>
              <a:rect l="l" t="t" r="r" b="b"/>
              <a:pathLst>
                <a:path w="1140" h="3186" extrusionOk="0">
                  <a:moveTo>
                    <a:pt x="863" y="0"/>
                  </a:moveTo>
                  <a:cubicBezTo>
                    <a:pt x="845" y="0"/>
                    <a:pt x="828" y="10"/>
                    <a:pt x="821" y="31"/>
                  </a:cubicBezTo>
                  <a:cubicBezTo>
                    <a:pt x="539" y="859"/>
                    <a:pt x="0" y="3098"/>
                    <a:pt x="409" y="3175"/>
                  </a:cubicBezTo>
                  <a:cubicBezTo>
                    <a:pt x="447" y="3182"/>
                    <a:pt x="486" y="3185"/>
                    <a:pt x="525" y="3185"/>
                  </a:cubicBezTo>
                  <a:cubicBezTo>
                    <a:pt x="729" y="3185"/>
                    <a:pt x="944" y="3097"/>
                    <a:pt x="1077" y="2994"/>
                  </a:cubicBezTo>
                  <a:cubicBezTo>
                    <a:pt x="1140" y="2946"/>
                    <a:pt x="1105" y="2860"/>
                    <a:pt x="1041" y="2860"/>
                  </a:cubicBezTo>
                  <a:cubicBezTo>
                    <a:pt x="1030" y="2860"/>
                    <a:pt x="1017" y="2863"/>
                    <a:pt x="1004" y="2869"/>
                  </a:cubicBezTo>
                  <a:cubicBezTo>
                    <a:pt x="927" y="2905"/>
                    <a:pt x="769" y="2981"/>
                    <a:pt x="642" y="2981"/>
                  </a:cubicBezTo>
                  <a:cubicBezTo>
                    <a:pt x="583" y="2981"/>
                    <a:pt x="530" y="2965"/>
                    <a:pt x="495" y="2922"/>
                  </a:cubicBezTo>
                  <a:cubicBezTo>
                    <a:pt x="357" y="2751"/>
                    <a:pt x="815" y="581"/>
                    <a:pt x="908" y="55"/>
                  </a:cubicBezTo>
                  <a:cubicBezTo>
                    <a:pt x="915" y="21"/>
                    <a:pt x="889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20;p41"/>
            <p:cNvSpPr/>
            <p:nvPr/>
          </p:nvSpPr>
          <p:spPr>
            <a:xfrm>
              <a:off x="16456600" y="412450"/>
              <a:ext cx="306250" cy="232025"/>
            </a:xfrm>
            <a:custGeom>
              <a:avLst/>
              <a:gdLst/>
              <a:ahLst/>
              <a:cxnLst/>
              <a:rect l="l" t="t" r="r" b="b"/>
              <a:pathLst>
                <a:path w="12250" h="9281" extrusionOk="0">
                  <a:moveTo>
                    <a:pt x="3651" y="1"/>
                  </a:moveTo>
                  <a:cubicBezTo>
                    <a:pt x="2522" y="1"/>
                    <a:pt x="1559" y="281"/>
                    <a:pt x="1050" y="838"/>
                  </a:cubicBezTo>
                  <a:cubicBezTo>
                    <a:pt x="4" y="1982"/>
                    <a:pt x="690" y="3473"/>
                    <a:pt x="690" y="3473"/>
                  </a:cubicBezTo>
                  <a:cubicBezTo>
                    <a:pt x="0" y="4817"/>
                    <a:pt x="205" y="5809"/>
                    <a:pt x="205" y="5809"/>
                  </a:cubicBezTo>
                  <a:cubicBezTo>
                    <a:pt x="788" y="4820"/>
                    <a:pt x="1050" y="4110"/>
                    <a:pt x="1050" y="4110"/>
                  </a:cubicBezTo>
                  <a:cubicBezTo>
                    <a:pt x="2111" y="4975"/>
                    <a:pt x="3497" y="5227"/>
                    <a:pt x="4750" y="5227"/>
                  </a:cubicBezTo>
                  <a:cubicBezTo>
                    <a:pt x="6492" y="5227"/>
                    <a:pt x="7977" y="4740"/>
                    <a:pt x="7977" y="4740"/>
                  </a:cubicBezTo>
                  <a:cubicBezTo>
                    <a:pt x="8131" y="5603"/>
                    <a:pt x="8632" y="9280"/>
                    <a:pt x="10268" y="9280"/>
                  </a:cubicBezTo>
                  <a:cubicBezTo>
                    <a:pt x="11336" y="9280"/>
                    <a:pt x="12249" y="4558"/>
                    <a:pt x="11544" y="3129"/>
                  </a:cubicBezTo>
                  <a:cubicBezTo>
                    <a:pt x="11006" y="2040"/>
                    <a:pt x="9755" y="1910"/>
                    <a:pt x="9190" y="1910"/>
                  </a:cubicBezTo>
                  <a:cubicBezTo>
                    <a:pt x="9012" y="1910"/>
                    <a:pt x="8902" y="1923"/>
                    <a:pt x="8902" y="1923"/>
                  </a:cubicBezTo>
                  <a:cubicBezTo>
                    <a:pt x="7435" y="638"/>
                    <a:pt x="5354" y="1"/>
                    <a:pt x="3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21;p41"/>
            <p:cNvSpPr/>
            <p:nvPr/>
          </p:nvSpPr>
          <p:spPr>
            <a:xfrm>
              <a:off x="16679100" y="602625"/>
              <a:ext cx="82400" cy="74325"/>
            </a:xfrm>
            <a:custGeom>
              <a:avLst/>
              <a:gdLst/>
              <a:ahLst/>
              <a:cxnLst/>
              <a:rect l="l" t="t" r="r" b="b"/>
              <a:pathLst>
                <a:path w="3296" h="2973" extrusionOk="0">
                  <a:moveTo>
                    <a:pt x="1305" y="1"/>
                  </a:moveTo>
                  <a:cubicBezTo>
                    <a:pt x="489" y="1"/>
                    <a:pt x="1" y="547"/>
                    <a:pt x="1" y="547"/>
                  </a:cubicBezTo>
                  <a:lnTo>
                    <a:pt x="242" y="2789"/>
                  </a:lnTo>
                  <a:cubicBezTo>
                    <a:pt x="242" y="2789"/>
                    <a:pt x="677" y="2972"/>
                    <a:pt x="1174" y="2972"/>
                  </a:cubicBezTo>
                  <a:cubicBezTo>
                    <a:pt x="1364" y="2972"/>
                    <a:pt x="1562" y="2946"/>
                    <a:pt x="1749" y="2872"/>
                  </a:cubicBezTo>
                  <a:cubicBezTo>
                    <a:pt x="3295" y="2262"/>
                    <a:pt x="2911" y="287"/>
                    <a:pt x="1685" y="40"/>
                  </a:cubicBezTo>
                  <a:cubicBezTo>
                    <a:pt x="1552" y="13"/>
                    <a:pt x="1425" y="1"/>
                    <a:pt x="1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22;p41"/>
            <p:cNvSpPr/>
            <p:nvPr/>
          </p:nvSpPr>
          <p:spPr>
            <a:xfrm>
              <a:off x="16548075" y="798800"/>
              <a:ext cx="45150" cy="100825"/>
            </a:xfrm>
            <a:custGeom>
              <a:avLst/>
              <a:gdLst/>
              <a:ahLst/>
              <a:cxnLst/>
              <a:rect l="l" t="t" r="r" b="b"/>
              <a:pathLst>
                <a:path w="1806" h="4033" extrusionOk="0">
                  <a:moveTo>
                    <a:pt x="1550" y="1"/>
                  </a:moveTo>
                  <a:cubicBezTo>
                    <a:pt x="1550" y="1"/>
                    <a:pt x="639" y="648"/>
                    <a:pt x="401" y="1082"/>
                  </a:cubicBezTo>
                  <a:cubicBezTo>
                    <a:pt x="299" y="1268"/>
                    <a:pt x="1" y="3373"/>
                    <a:pt x="156" y="4033"/>
                  </a:cubicBezTo>
                  <a:cubicBezTo>
                    <a:pt x="156" y="4033"/>
                    <a:pt x="1022" y="2474"/>
                    <a:pt x="1806" y="2225"/>
                  </a:cubicBezTo>
                  <a:cubicBezTo>
                    <a:pt x="1806" y="2225"/>
                    <a:pt x="1204" y="1106"/>
                    <a:pt x="1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23;p41"/>
            <p:cNvSpPr/>
            <p:nvPr/>
          </p:nvSpPr>
          <p:spPr>
            <a:xfrm>
              <a:off x="16593200" y="788725"/>
              <a:ext cx="122775" cy="131925"/>
            </a:xfrm>
            <a:custGeom>
              <a:avLst/>
              <a:gdLst/>
              <a:ahLst/>
              <a:cxnLst/>
              <a:rect l="l" t="t" r="r" b="b"/>
              <a:pathLst>
                <a:path w="4911" h="5277" extrusionOk="0">
                  <a:moveTo>
                    <a:pt x="4395" y="1"/>
                  </a:moveTo>
                  <a:cubicBezTo>
                    <a:pt x="2523" y="2640"/>
                    <a:pt x="1" y="2628"/>
                    <a:pt x="1" y="2629"/>
                  </a:cubicBezTo>
                  <a:cubicBezTo>
                    <a:pt x="693" y="3364"/>
                    <a:pt x="1111" y="5277"/>
                    <a:pt x="1111" y="5277"/>
                  </a:cubicBezTo>
                  <a:cubicBezTo>
                    <a:pt x="2765" y="4741"/>
                    <a:pt x="4673" y="2455"/>
                    <a:pt x="4791" y="1946"/>
                  </a:cubicBezTo>
                  <a:cubicBezTo>
                    <a:pt x="4910" y="1437"/>
                    <a:pt x="4395" y="1"/>
                    <a:pt x="4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24;p41"/>
            <p:cNvSpPr/>
            <p:nvPr/>
          </p:nvSpPr>
          <p:spPr>
            <a:xfrm>
              <a:off x="15105700" y="1507350"/>
              <a:ext cx="2412000" cy="39625"/>
            </a:xfrm>
            <a:custGeom>
              <a:avLst/>
              <a:gdLst/>
              <a:ahLst/>
              <a:cxnLst/>
              <a:rect l="l" t="t" r="r" b="b"/>
              <a:pathLst>
                <a:path w="96480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25;p41"/>
            <p:cNvSpPr/>
            <p:nvPr/>
          </p:nvSpPr>
          <p:spPr>
            <a:xfrm>
              <a:off x="17517675" y="1507350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4"/>
                  </a:lnTo>
                  <a:lnTo>
                    <a:pt x="7339" y="1584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26;p41"/>
            <p:cNvSpPr/>
            <p:nvPr/>
          </p:nvSpPr>
          <p:spPr>
            <a:xfrm>
              <a:off x="16574950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27;p41"/>
            <p:cNvSpPr/>
            <p:nvPr/>
          </p:nvSpPr>
          <p:spPr>
            <a:xfrm>
              <a:off x="17253825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28;p41"/>
            <p:cNvSpPr/>
            <p:nvPr/>
          </p:nvSpPr>
          <p:spPr>
            <a:xfrm>
              <a:off x="1518420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29;p41"/>
            <p:cNvSpPr/>
            <p:nvPr/>
          </p:nvSpPr>
          <p:spPr>
            <a:xfrm>
              <a:off x="17385275" y="1382825"/>
              <a:ext cx="98225" cy="124475"/>
            </a:xfrm>
            <a:custGeom>
              <a:avLst/>
              <a:gdLst/>
              <a:ahLst/>
              <a:cxnLst/>
              <a:rect l="l" t="t" r="r" b="b"/>
              <a:pathLst>
                <a:path w="3929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3928" y="4978"/>
                  </a:lnTo>
                  <a:lnTo>
                    <a:pt x="39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30;p41"/>
            <p:cNvSpPr/>
            <p:nvPr/>
          </p:nvSpPr>
          <p:spPr>
            <a:xfrm>
              <a:off x="16914425" y="1382825"/>
              <a:ext cx="470875" cy="124475"/>
            </a:xfrm>
            <a:custGeom>
              <a:avLst/>
              <a:gdLst/>
              <a:ahLst/>
              <a:cxnLst/>
              <a:rect l="l" t="t" r="r" b="b"/>
              <a:pathLst>
                <a:path w="18835" h="4979" extrusionOk="0">
                  <a:moveTo>
                    <a:pt x="1" y="1"/>
                  </a:moveTo>
                  <a:lnTo>
                    <a:pt x="1" y="4978"/>
                  </a:lnTo>
                  <a:lnTo>
                    <a:pt x="18835" y="4978"/>
                  </a:lnTo>
                  <a:lnTo>
                    <a:pt x="18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31;p41"/>
            <p:cNvSpPr/>
            <p:nvPr/>
          </p:nvSpPr>
          <p:spPr>
            <a:xfrm>
              <a:off x="16953450" y="1419150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1"/>
                  </a:moveTo>
                  <a:cubicBezTo>
                    <a:pt x="700" y="1"/>
                    <a:pt x="322" y="253"/>
                    <a:pt x="160" y="639"/>
                  </a:cubicBezTo>
                  <a:cubicBezTo>
                    <a:pt x="0" y="1028"/>
                    <a:pt x="89" y="1473"/>
                    <a:pt x="386" y="1770"/>
                  </a:cubicBezTo>
                  <a:cubicBezTo>
                    <a:pt x="584" y="1968"/>
                    <a:pt x="848" y="2073"/>
                    <a:pt x="1118" y="2073"/>
                  </a:cubicBezTo>
                  <a:cubicBezTo>
                    <a:pt x="1251" y="2073"/>
                    <a:pt x="1386" y="2047"/>
                    <a:pt x="1515" y="1994"/>
                  </a:cubicBezTo>
                  <a:cubicBezTo>
                    <a:pt x="1903" y="1834"/>
                    <a:pt x="2155" y="1455"/>
                    <a:pt x="2155" y="1037"/>
                  </a:cubicBezTo>
                  <a:cubicBezTo>
                    <a:pt x="2155" y="463"/>
                    <a:pt x="1691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32;p41"/>
            <p:cNvSpPr/>
            <p:nvPr/>
          </p:nvSpPr>
          <p:spPr>
            <a:xfrm>
              <a:off x="16966575" y="1430250"/>
              <a:ext cx="29650" cy="29625"/>
            </a:xfrm>
            <a:custGeom>
              <a:avLst/>
              <a:gdLst/>
              <a:ahLst/>
              <a:cxnLst/>
              <a:rect l="l" t="t" r="r" b="b"/>
              <a:pathLst>
                <a:path w="1186" h="1185" extrusionOk="0">
                  <a:moveTo>
                    <a:pt x="594" y="1"/>
                  </a:moveTo>
                  <a:cubicBezTo>
                    <a:pt x="267" y="1"/>
                    <a:pt x="0" y="265"/>
                    <a:pt x="0" y="593"/>
                  </a:cubicBezTo>
                  <a:cubicBezTo>
                    <a:pt x="0" y="920"/>
                    <a:pt x="267" y="1185"/>
                    <a:pt x="594" y="1185"/>
                  </a:cubicBezTo>
                  <a:cubicBezTo>
                    <a:pt x="921" y="1185"/>
                    <a:pt x="1186" y="920"/>
                    <a:pt x="1186" y="593"/>
                  </a:cubicBezTo>
                  <a:cubicBezTo>
                    <a:pt x="1186" y="265"/>
                    <a:pt x="921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33;p41"/>
            <p:cNvSpPr/>
            <p:nvPr/>
          </p:nvSpPr>
          <p:spPr>
            <a:xfrm>
              <a:off x="17196550" y="1382825"/>
              <a:ext cx="114600" cy="124475"/>
            </a:xfrm>
            <a:custGeom>
              <a:avLst/>
              <a:gdLst/>
              <a:ahLst/>
              <a:cxnLst/>
              <a:rect l="l" t="t" r="r" b="b"/>
              <a:pathLst>
                <a:path w="4584" h="4979" extrusionOk="0">
                  <a:moveTo>
                    <a:pt x="0" y="1"/>
                  </a:moveTo>
                  <a:lnTo>
                    <a:pt x="0" y="4978"/>
                  </a:lnTo>
                  <a:lnTo>
                    <a:pt x="4584" y="4978"/>
                  </a:lnTo>
                  <a:lnTo>
                    <a:pt x="4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34;p41"/>
            <p:cNvSpPr/>
            <p:nvPr/>
          </p:nvSpPr>
          <p:spPr>
            <a:xfrm>
              <a:off x="17440150" y="1284900"/>
              <a:ext cx="98250" cy="97925"/>
            </a:xfrm>
            <a:custGeom>
              <a:avLst/>
              <a:gdLst/>
              <a:ahLst/>
              <a:cxnLst/>
              <a:rect l="l" t="t" r="r" b="b"/>
              <a:pathLst>
                <a:path w="3930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3930" y="3916"/>
                  </a:lnTo>
                  <a:lnTo>
                    <a:pt x="3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35;p41"/>
            <p:cNvSpPr/>
            <p:nvPr/>
          </p:nvSpPr>
          <p:spPr>
            <a:xfrm>
              <a:off x="16969300" y="1284900"/>
              <a:ext cx="470875" cy="97925"/>
            </a:xfrm>
            <a:custGeom>
              <a:avLst/>
              <a:gdLst/>
              <a:ahLst/>
              <a:cxnLst/>
              <a:rect l="l" t="t" r="r" b="b"/>
              <a:pathLst>
                <a:path w="18835" h="3917" extrusionOk="0">
                  <a:moveTo>
                    <a:pt x="1" y="0"/>
                  </a:moveTo>
                  <a:lnTo>
                    <a:pt x="1" y="3916"/>
                  </a:lnTo>
                  <a:lnTo>
                    <a:pt x="18835" y="3916"/>
                  </a:lnTo>
                  <a:lnTo>
                    <a:pt x="188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36;p41"/>
            <p:cNvSpPr/>
            <p:nvPr/>
          </p:nvSpPr>
          <p:spPr>
            <a:xfrm>
              <a:off x="17008325" y="1307925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0"/>
                  </a:moveTo>
                  <a:cubicBezTo>
                    <a:pt x="700" y="0"/>
                    <a:pt x="322" y="253"/>
                    <a:pt x="162" y="640"/>
                  </a:cubicBezTo>
                  <a:cubicBezTo>
                    <a:pt x="0" y="1027"/>
                    <a:pt x="89" y="1474"/>
                    <a:pt x="386" y="1769"/>
                  </a:cubicBezTo>
                  <a:cubicBezTo>
                    <a:pt x="584" y="1968"/>
                    <a:pt x="850" y="2073"/>
                    <a:pt x="1120" y="2073"/>
                  </a:cubicBezTo>
                  <a:cubicBezTo>
                    <a:pt x="1253" y="2073"/>
                    <a:pt x="1388" y="2047"/>
                    <a:pt x="1516" y="1994"/>
                  </a:cubicBezTo>
                  <a:cubicBezTo>
                    <a:pt x="1903" y="1834"/>
                    <a:pt x="2155" y="1456"/>
                    <a:pt x="2155" y="1037"/>
                  </a:cubicBezTo>
                  <a:cubicBezTo>
                    <a:pt x="2155" y="464"/>
                    <a:pt x="1691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37;p41"/>
            <p:cNvSpPr/>
            <p:nvPr/>
          </p:nvSpPr>
          <p:spPr>
            <a:xfrm>
              <a:off x="17020275" y="1319000"/>
              <a:ext cx="30825" cy="29675"/>
            </a:xfrm>
            <a:custGeom>
              <a:avLst/>
              <a:gdLst/>
              <a:ahLst/>
              <a:cxnLst/>
              <a:rect l="l" t="t" r="r" b="b"/>
              <a:pathLst>
                <a:path w="1233" h="1187" extrusionOk="0">
                  <a:moveTo>
                    <a:pt x="641" y="1"/>
                  </a:moveTo>
                  <a:cubicBezTo>
                    <a:pt x="401" y="1"/>
                    <a:pt x="184" y="145"/>
                    <a:pt x="93" y="367"/>
                  </a:cubicBezTo>
                  <a:cubicBezTo>
                    <a:pt x="1" y="589"/>
                    <a:pt x="52" y="843"/>
                    <a:pt x="222" y="1013"/>
                  </a:cubicBezTo>
                  <a:cubicBezTo>
                    <a:pt x="335" y="1126"/>
                    <a:pt x="486" y="1186"/>
                    <a:pt x="641" y="1186"/>
                  </a:cubicBezTo>
                  <a:cubicBezTo>
                    <a:pt x="717" y="1186"/>
                    <a:pt x="794" y="1172"/>
                    <a:pt x="868" y="1141"/>
                  </a:cubicBezTo>
                  <a:cubicBezTo>
                    <a:pt x="1089" y="1050"/>
                    <a:pt x="1233" y="833"/>
                    <a:pt x="1233" y="594"/>
                  </a:cubicBezTo>
                  <a:cubicBezTo>
                    <a:pt x="1233" y="267"/>
                    <a:pt x="968" y="1"/>
                    <a:pt x="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38;p41"/>
            <p:cNvSpPr/>
            <p:nvPr/>
          </p:nvSpPr>
          <p:spPr>
            <a:xfrm>
              <a:off x="17251425" y="1284900"/>
              <a:ext cx="114600" cy="97925"/>
            </a:xfrm>
            <a:custGeom>
              <a:avLst/>
              <a:gdLst/>
              <a:ahLst/>
              <a:cxnLst/>
              <a:rect l="l" t="t" r="r" b="b"/>
              <a:pathLst>
                <a:path w="4584" h="3917" extrusionOk="0">
                  <a:moveTo>
                    <a:pt x="0" y="0"/>
                  </a:moveTo>
                  <a:lnTo>
                    <a:pt x="0" y="3916"/>
                  </a:lnTo>
                  <a:lnTo>
                    <a:pt x="4584" y="3916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39;p41"/>
            <p:cNvSpPr/>
            <p:nvPr/>
          </p:nvSpPr>
          <p:spPr>
            <a:xfrm>
              <a:off x="15994925" y="1460575"/>
              <a:ext cx="448375" cy="46800"/>
            </a:xfrm>
            <a:custGeom>
              <a:avLst/>
              <a:gdLst/>
              <a:ahLst/>
              <a:cxnLst/>
              <a:rect l="l" t="t" r="r" b="b"/>
              <a:pathLst>
                <a:path w="17935" h="1872" extrusionOk="0">
                  <a:moveTo>
                    <a:pt x="747" y="0"/>
                  </a:moveTo>
                  <a:cubicBezTo>
                    <a:pt x="337" y="0"/>
                    <a:pt x="1" y="333"/>
                    <a:pt x="1" y="747"/>
                  </a:cubicBezTo>
                  <a:lnTo>
                    <a:pt x="1" y="1125"/>
                  </a:lnTo>
                  <a:cubicBezTo>
                    <a:pt x="1" y="1537"/>
                    <a:pt x="334" y="1870"/>
                    <a:pt x="746" y="1871"/>
                  </a:cubicBezTo>
                  <a:lnTo>
                    <a:pt x="17190" y="1871"/>
                  </a:lnTo>
                  <a:cubicBezTo>
                    <a:pt x="17602" y="1871"/>
                    <a:pt x="17935" y="1537"/>
                    <a:pt x="17935" y="1125"/>
                  </a:cubicBezTo>
                  <a:cubicBezTo>
                    <a:pt x="17935" y="721"/>
                    <a:pt x="17612" y="390"/>
                    <a:pt x="17207" y="380"/>
                  </a:cubicBezTo>
                  <a:lnTo>
                    <a:pt x="763" y="1"/>
                  </a:lnTo>
                  <a:cubicBezTo>
                    <a:pt x="758" y="1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40;p41"/>
            <p:cNvSpPr/>
            <p:nvPr/>
          </p:nvSpPr>
          <p:spPr>
            <a:xfrm>
              <a:off x="15428075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31338" y="21167"/>
                  </a:lnTo>
                  <a:cubicBezTo>
                    <a:pt x="32479" y="21167"/>
                    <a:pt x="33340" y="20125"/>
                    <a:pt x="33120" y="19008"/>
                  </a:cubicBezTo>
                  <a:lnTo>
                    <a:pt x="29692" y="1464"/>
                  </a:lnTo>
                  <a:cubicBezTo>
                    <a:pt x="29525" y="615"/>
                    <a:pt x="28780" y="2"/>
                    <a:pt x="27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41;p41"/>
            <p:cNvSpPr/>
            <p:nvPr/>
          </p:nvSpPr>
          <p:spPr>
            <a:xfrm>
              <a:off x="15428075" y="837350"/>
              <a:ext cx="795650" cy="529175"/>
            </a:xfrm>
            <a:custGeom>
              <a:avLst/>
              <a:gdLst/>
              <a:ahLst/>
              <a:cxnLst/>
              <a:rect l="l" t="t" r="r" b="b"/>
              <a:pathLst>
                <a:path w="31826" h="21167" extrusionOk="0">
                  <a:moveTo>
                    <a:pt x="1998" y="1"/>
                  </a:moveTo>
                  <a:cubicBezTo>
                    <a:pt x="856" y="1"/>
                    <a:pt x="0" y="1042"/>
                    <a:pt x="220" y="2164"/>
                  </a:cubicBezTo>
                  <a:lnTo>
                    <a:pt x="3647" y="19703"/>
                  </a:lnTo>
                  <a:cubicBezTo>
                    <a:pt x="3811" y="20553"/>
                    <a:pt x="4556" y="21167"/>
                    <a:pt x="5422" y="21167"/>
                  </a:cubicBezTo>
                  <a:cubicBezTo>
                    <a:pt x="5423" y="21167"/>
                    <a:pt x="5424" y="21167"/>
                    <a:pt x="5425" y="21167"/>
                  </a:cubicBezTo>
                  <a:lnTo>
                    <a:pt x="29829" y="21167"/>
                  </a:lnTo>
                  <a:cubicBezTo>
                    <a:pt x="30966" y="21167"/>
                    <a:pt x="31826" y="20125"/>
                    <a:pt x="31608" y="19008"/>
                  </a:cubicBezTo>
                  <a:lnTo>
                    <a:pt x="28179" y="1464"/>
                  </a:lnTo>
                  <a:cubicBezTo>
                    <a:pt x="28013" y="615"/>
                    <a:pt x="27267" y="1"/>
                    <a:pt x="26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42;p41"/>
            <p:cNvSpPr/>
            <p:nvPr/>
          </p:nvSpPr>
          <p:spPr>
            <a:xfrm>
              <a:off x="15624675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4654" y="1"/>
                  </a:moveTo>
                  <a:cubicBezTo>
                    <a:pt x="4257" y="1"/>
                    <a:pt x="3908" y="268"/>
                    <a:pt x="3804" y="653"/>
                  </a:cubicBezTo>
                  <a:lnTo>
                    <a:pt x="154" y="13977"/>
                  </a:lnTo>
                  <a:cubicBezTo>
                    <a:pt x="0" y="14540"/>
                    <a:pt x="423" y="15097"/>
                    <a:pt x="1008" y="15097"/>
                  </a:cubicBezTo>
                  <a:lnTo>
                    <a:pt x="9014" y="15097"/>
                  </a:lnTo>
                  <a:lnTo>
                    <a:pt x="9427" y="13580"/>
                  </a:lnTo>
                  <a:lnTo>
                    <a:pt x="12830" y="1154"/>
                  </a:lnTo>
                  <a:cubicBezTo>
                    <a:pt x="12991" y="576"/>
                    <a:pt x="12553" y="1"/>
                    <a:pt x="11950" y="1"/>
                  </a:cubicBezTo>
                  <a:lnTo>
                    <a:pt x="4658" y="1"/>
                  </a:lnTo>
                  <a:cubicBezTo>
                    <a:pt x="4657" y="1"/>
                    <a:pt x="4656" y="1"/>
                    <a:pt x="4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43;p41"/>
            <p:cNvSpPr/>
            <p:nvPr/>
          </p:nvSpPr>
          <p:spPr>
            <a:xfrm>
              <a:off x="15624625" y="1129900"/>
              <a:ext cx="283100" cy="377425"/>
            </a:xfrm>
            <a:custGeom>
              <a:avLst/>
              <a:gdLst/>
              <a:ahLst/>
              <a:cxnLst/>
              <a:rect l="l" t="t" r="r" b="b"/>
              <a:pathLst>
                <a:path w="11324" h="15097" extrusionOk="0">
                  <a:moveTo>
                    <a:pt x="4656" y="1"/>
                  </a:moveTo>
                  <a:cubicBezTo>
                    <a:pt x="4259" y="1"/>
                    <a:pt x="3910" y="268"/>
                    <a:pt x="3806" y="653"/>
                  </a:cubicBezTo>
                  <a:lnTo>
                    <a:pt x="156" y="13977"/>
                  </a:lnTo>
                  <a:cubicBezTo>
                    <a:pt x="1" y="14540"/>
                    <a:pt x="425" y="15097"/>
                    <a:pt x="1010" y="15097"/>
                  </a:cubicBezTo>
                  <a:lnTo>
                    <a:pt x="6588" y="15097"/>
                  </a:lnTo>
                  <a:cubicBezTo>
                    <a:pt x="6590" y="15097"/>
                    <a:pt x="6591" y="15097"/>
                    <a:pt x="6592" y="15097"/>
                  </a:cubicBezTo>
                  <a:cubicBezTo>
                    <a:pt x="7047" y="15097"/>
                    <a:pt x="7446" y="14792"/>
                    <a:pt x="7565" y="14352"/>
                  </a:cubicBezTo>
                  <a:lnTo>
                    <a:pt x="11146" y="1282"/>
                  </a:lnTo>
                  <a:cubicBezTo>
                    <a:pt x="11323" y="637"/>
                    <a:pt x="10834" y="1"/>
                    <a:pt x="10170" y="1"/>
                  </a:cubicBezTo>
                  <a:lnTo>
                    <a:pt x="4660" y="1"/>
                  </a:lnTo>
                  <a:cubicBezTo>
                    <a:pt x="4659" y="1"/>
                    <a:pt x="4658" y="1"/>
                    <a:pt x="4656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44;p41"/>
            <p:cNvSpPr/>
            <p:nvPr/>
          </p:nvSpPr>
          <p:spPr>
            <a:xfrm>
              <a:off x="15810550" y="1469350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7" y="0"/>
                  </a:moveTo>
                  <a:lnTo>
                    <a:pt x="1" y="1520"/>
                  </a:lnTo>
                  <a:lnTo>
                    <a:pt x="13494" y="1520"/>
                  </a:lnTo>
                  <a:cubicBezTo>
                    <a:pt x="13914" y="1520"/>
                    <a:pt x="14253" y="1180"/>
                    <a:pt x="14253" y="760"/>
                  </a:cubicBezTo>
                  <a:cubicBezTo>
                    <a:pt x="14253" y="341"/>
                    <a:pt x="13914" y="0"/>
                    <a:pt x="13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45;p41"/>
            <p:cNvSpPr/>
            <p:nvPr/>
          </p:nvSpPr>
          <p:spPr>
            <a:xfrm>
              <a:off x="15899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19" y="0"/>
                  </a:moveTo>
                  <a:cubicBezTo>
                    <a:pt x="301" y="0"/>
                    <a:pt x="282" y="2"/>
                    <a:pt x="264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70" y="4711"/>
                    <a:pt x="1107" y="4711"/>
                  </a:cubicBezTo>
                  <a:cubicBezTo>
                    <a:pt x="1125" y="4711"/>
                    <a:pt x="1144" y="4709"/>
                    <a:pt x="1163" y="4705"/>
                  </a:cubicBezTo>
                  <a:cubicBezTo>
                    <a:pt x="1323" y="4675"/>
                    <a:pt x="1427" y="4521"/>
                    <a:pt x="1397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46;p41"/>
            <p:cNvSpPr/>
            <p:nvPr/>
          </p:nvSpPr>
          <p:spPr>
            <a:xfrm>
              <a:off x="15864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2" y="0"/>
                    <a:pt x="283" y="2"/>
                    <a:pt x="265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8" y="4711"/>
                  </a:cubicBezTo>
                  <a:cubicBezTo>
                    <a:pt x="1126" y="4711"/>
                    <a:pt x="1145" y="4709"/>
                    <a:pt x="1164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47;p41"/>
            <p:cNvSpPr/>
            <p:nvPr/>
          </p:nvSpPr>
          <p:spPr>
            <a:xfrm>
              <a:off x="158307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2" y="4711"/>
                    <a:pt x="1109" y="4711"/>
                  </a:cubicBezTo>
                  <a:cubicBezTo>
                    <a:pt x="1127" y="4711"/>
                    <a:pt x="1146" y="4709"/>
                    <a:pt x="1165" y="4705"/>
                  </a:cubicBezTo>
                  <a:cubicBezTo>
                    <a:pt x="1325" y="4675"/>
                    <a:pt x="1428" y="4521"/>
                    <a:pt x="1399" y="4362"/>
                  </a:cubicBezTo>
                  <a:lnTo>
                    <a:pt x="609" y="238"/>
                  </a:lnTo>
                  <a:cubicBezTo>
                    <a:pt x="582" y="98"/>
                    <a:pt x="459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48;p41"/>
            <p:cNvSpPr/>
            <p:nvPr/>
          </p:nvSpPr>
          <p:spPr>
            <a:xfrm>
              <a:off x="15796500" y="970000"/>
              <a:ext cx="35675" cy="117775"/>
            </a:xfrm>
            <a:custGeom>
              <a:avLst/>
              <a:gdLst/>
              <a:ahLst/>
              <a:cxnLst/>
              <a:rect l="l" t="t" r="r" b="b"/>
              <a:pathLst>
                <a:path w="1427" h="4711" extrusionOk="0">
                  <a:moveTo>
                    <a:pt x="319" y="0"/>
                  </a:moveTo>
                  <a:cubicBezTo>
                    <a:pt x="301" y="0"/>
                    <a:pt x="282" y="2"/>
                    <a:pt x="263" y="5"/>
                  </a:cubicBezTo>
                  <a:cubicBezTo>
                    <a:pt x="105" y="36"/>
                    <a:pt x="0" y="190"/>
                    <a:pt x="31" y="349"/>
                  </a:cubicBezTo>
                  <a:lnTo>
                    <a:pt x="819" y="4473"/>
                  </a:lnTo>
                  <a:cubicBezTo>
                    <a:pt x="846" y="4613"/>
                    <a:pt x="969" y="4711"/>
                    <a:pt x="1107" y="4711"/>
                  </a:cubicBezTo>
                  <a:cubicBezTo>
                    <a:pt x="1125" y="4711"/>
                    <a:pt x="1144" y="4709"/>
                    <a:pt x="1162" y="4705"/>
                  </a:cubicBezTo>
                  <a:cubicBezTo>
                    <a:pt x="1322" y="4675"/>
                    <a:pt x="1427" y="4521"/>
                    <a:pt x="1396" y="4362"/>
                  </a:cubicBezTo>
                  <a:lnTo>
                    <a:pt x="608" y="238"/>
                  </a:lnTo>
                  <a:cubicBezTo>
                    <a:pt x="581" y="98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49;p41"/>
            <p:cNvSpPr/>
            <p:nvPr/>
          </p:nvSpPr>
          <p:spPr>
            <a:xfrm>
              <a:off x="157622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3" y="0"/>
                    <a:pt x="284" y="2"/>
                    <a:pt x="266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50;p41"/>
            <p:cNvSpPr/>
            <p:nvPr/>
          </p:nvSpPr>
          <p:spPr>
            <a:xfrm>
              <a:off x="157279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1" y="0"/>
                  </a:moveTo>
                  <a:cubicBezTo>
                    <a:pt x="302" y="0"/>
                    <a:pt x="284" y="2"/>
                    <a:pt x="265" y="5"/>
                  </a:cubicBezTo>
                  <a:cubicBezTo>
                    <a:pt x="105" y="36"/>
                    <a:pt x="1" y="190"/>
                    <a:pt x="31" y="349"/>
                  </a:cubicBezTo>
                  <a:lnTo>
                    <a:pt x="821" y="4473"/>
                  </a:lnTo>
                  <a:cubicBezTo>
                    <a:pt x="848" y="4613"/>
                    <a:pt x="970" y="4711"/>
                    <a:pt x="1109" y="4711"/>
                  </a:cubicBezTo>
                  <a:cubicBezTo>
                    <a:pt x="1127" y="4711"/>
                    <a:pt x="1146" y="4709"/>
                    <a:pt x="1164" y="4705"/>
                  </a:cubicBezTo>
                  <a:cubicBezTo>
                    <a:pt x="1324" y="4675"/>
                    <a:pt x="1428" y="4521"/>
                    <a:pt x="1398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51;p41"/>
            <p:cNvSpPr/>
            <p:nvPr/>
          </p:nvSpPr>
          <p:spPr>
            <a:xfrm>
              <a:off x="156937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320" y="0"/>
                  </a:moveTo>
                  <a:cubicBezTo>
                    <a:pt x="301" y="0"/>
                    <a:pt x="283" y="2"/>
                    <a:pt x="264" y="5"/>
                  </a:cubicBezTo>
                  <a:cubicBezTo>
                    <a:pt x="106" y="36"/>
                    <a:pt x="1" y="190"/>
                    <a:pt x="31" y="349"/>
                  </a:cubicBezTo>
                  <a:lnTo>
                    <a:pt x="820" y="4473"/>
                  </a:lnTo>
                  <a:cubicBezTo>
                    <a:pt x="847" y="4613"/>
                    <a:pt x="970" y="4711"/>
                    <a:pt x="1108" y="4711"/>
                  </a:cubicBezTo>
                  <a:cubicBezTo>
                    <a:pt x="1126" y="4711"/>
                    <a:pt x="1144" y="4709"/>
                    <a:pt x="1163" y="4705"/>
                  </a:cubicBezTo>
                  <a:cubicBezTo>
                    <a:pt x="1323" y="4675"/>
                    <a:pt x="1428" y="4521"/>
                    <a:pt x="1397" y="4362"/>
                  </a:cubicBezTo>
                  <a:lnTo>
                    <a:pt x="609" y="238"/>
                  </a:lnTo>
                  <a:cubicBezTo>
                    <a:pt x="582" y="98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52;p41"/>
            <p:cNvSpPr/>
            <p:nvPr/>
          </p:nvSpPr>
          <p:spPr>
            <a:xfrm>
              <a:off x="16434850" y="1424275"/>
              <a:ext cx="276275" cy="83100"/>
            </a:xfrm>
            <a:custGeom>
              <a:avLst/>
              <a:gdLst/>
              <a:ahLst/>
              <a:cxnLst/>
              <a:rect l="l" t="t" r="r" b="b"/>
              <a:pathLst>
                <a:path w="11051" h="3324" extrusionOk="0">
                  <a:moveTo>
                    <a:pt x="5858" y="0"/>
                  </a:moveTo>
                  <a:cubicBezTo>
                    <a:pt x="3101" y="0"/>
                    <a:pt x="0" y="2566"/>
                    <a:pt x="816" y="3323"/>
                  </a:cubicBezTo>
                  <a:lnTo>
                    <a:pt x="10245" y="3323"/>
                  </a:lnTo>
                  <a:cubicBezTo>
                    <a:pt x="11051" y="3323"/>
                    <a:pt x="9886" y="1032"/>
                    <a:pt x="6949" y="152"/>
                  </a:cubicBezTo>
                  <a:cubicBezTo>
                    <a:pt x="6599" y="47"/>
                    <a:pt x="6231" y="0"/>
                    <a:pt x="5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53;p41"/>
            <p:cNvSpPr/>
            <p:nvPr/>
          </p:nvSpPr>
          <p:spPr>
            <a:xfrm>
              <a:off x="16507500" y="1444650"/>
              <a:ext cx="41800" cy="62725"/>
            </a:xfrm>
            <a:custGeom>
              <a:avLst/>
              <a:gdLst/>
              <a:ahLst/>
              <a:cxnLst/>
              <a:rect l="l" t="t" r="r" b="b"/>
              <a:pathLst>
                <a:path w="1672" h="2509" extrusionOk="0">
                  <a:moveTo>
                    <a:pt x="0" y="1"/>
                  </a:moveTo>
                  <a:lnTo>
                    <a:pt x="0" y="1"/>
                  </a:lnTo>
                  <a:cubicBezTo>
                    <a:pt x="181" y="211"/>
                    <a:pt x="358" y="380"/>
                    <a:pt x="504" y="579"/>
                  </a:cubicBezTo>
                  <a:cubicBezTo>
                    <a:pt x="649" y="774"/>
                    <a:pt x="793" y="963"/>
                    <a:pt x="911" y="1174"/>
                  </a:cubicBezTo>
                  <a:cubicBezTo>
                    <a:pt x="1164" y="1586"/>
                    <a:pt x="1365" y="2025"/>
                    <a:pt x="1611" y="2508"/>
                  </a:cubicBezTo>
                  <a:cubicBezTo>
                    <a:pt x="1672" y="2239"/>
                    <a:pt x="1651" y="1966"/>
                    <a:pt x="1598" y="1699"/>
                  </a:cubicBezTo>
                  <a:cubicBezTo>
                    <a:pt x="1544" y="1432"/>
                    <a:pt x="1438" y="1177"/>
                    <a:pt x="1299" y="939"/>
                  </a:cubicBezTo>
                  <a:cubicBezTo>
                    <a:pt x="1157" y="700"/>
                    <a:pt x="971" y="492"/>
                    <a:pt x="750" y="325"/>
                  </a:cubicBezTo>
                  <a:cubicBezTo>
                    <a:pt x="534" y="150"/>
                    <a:pt x="268" y="4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54;p41"/>
            <p:cNvSpPr/>
            <p:nvPr/>
          </p:nvSpPr>
          <p:spPr>
            <a:xfrm>
              <a:off x="16453800" y="1452825"/>
              <a:ext cx="66050" cy="54550"/>
            </a:xfrm>
            <a:custGeom>
              <a:avLst/>
              <a:gdLst/>
              <a:ahLst/>
              <a:cxnLst/>
              <a:rect l="l" t="t" r="r" b="b"/>
              <a:pathLst>
                <a:path w="2642" h="2182" extrusionOk="0">
                  <a:moveTo>
                    <a:pt x="2642" y="1"/>
                  </a:moveTo>
                  <a:lnTo>
                    <a:pt x="2642" y="1"/>
                  </a:lnTo>
                  <a:cubicBezTo>
                    <a:pt x="2335" y="27"/>
                    <a:pt x="2047" y="114"/>
                    <a:pt x="1767" y="225"/>
                  </a:cubicBezTo>
                  <a:cubicBezTo>
                    <a:pt x="1490" y="334"/>
                    <a:pt x="1228" y="484"/>
                    <a:pt x="978" y="655"/>
                  </a:cubicBezTo>
                  <a:cubicBezTo>
                    <a:pt x="732" y="831"/>
                    <a:pt x="500" y="1042"/>
                    <a:pt x="320" y="1298"/>
                  </a:cubicBezTo>
                  <a:cubicBezTo>
                    <a:pt x="141" y="1549"/>
                    <a:pt x="0" y="1871"/>
                    <a:pt x="57" y="2181"/>
                  </a:cubicBezTo>
                  <a:cubicBezTo>
                    <a:pt x="192" y="1905"/>
                    <a:pt x="384" y="1716"/>
                    <a:pt x="586" y="1533"/>
                  </a:cubicBezTo>
                  <a:cubicBezTo>
                    <a:pt x="794" y="1351"/>
                    <a:pt x="1014" y="1180"/>
                    <a:pt x="1241" y="1025"/>
                  </a:cubicBezTo>
                  <a:cubicBezTo>
                    <a:pt x="1696" y="695"/>
                    <a:pt x="2176" y="392"/>
                    <a:pt x="2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1055;p41"/>
          <p:cNvGrpSpPr/>
          <p:nvPr/>
        </p:nvGrpSpPr>
        <p:grpSpPr>
          <a:xfrm>
            <a:off x="490295" y="2906459"/>
            <a:ext cx="2218290" cy="1826234"/>
            <a:chOff x="10694825" y="267300"/>
            <a:chExt cx="2943200" cy="2423025"/>
          </a:xfrm>
        </p:grpSpPr>
        <p:sp>
          <p:nvSpPr>
            <p:cNvPr id="205" name="Google Shape;1056;p41"/>
            <p:cNvSpPr/>
            <p:nvPr/>
          </p:nvSpPr>
          <p:spPr>
            <a:xfrm>
              <a:off x="11850350" y="494100"/>
              <a:ext cx="101500" cy="10750"/>
            </a:xfrm>
            <a:custGeom>
              <a:avLst/>
              <a:gdLst/>
              <a:ahLst/>
              <a:cxnLst/>
              <a:rect l="l" t="t" r="r" b="b"/>
              <a:pathLst>
                <a:path w="4060" h="430" extrusionOk="0">
                  <a:moveTo>
                    <a:pt x="216" y="1"/>
                  </a:moveTo>
                  <a:cubicBezTo>
                    <a:pt x="97" y="1"/>
                    <a:pt x="1" y="97"/>
                    <a:pt x="1" y="215"/>
                  </a:cubicBezTo>
                  <a:cubicBezTo>
                    <a:pt x="1" y="334"/>
                    <a:pt x="97" y="430"/>
                    <a:pt x="216" y="430"/>
                  </a:cubicBezTo>
                  <a:lnTo>
                    <a:pt x="3845" y="430"/>
                  </a:lnTo>
                  <a:cubicBezTo>
                    <a:pt x="3963" y="430"/>
                    <a:pt x="4059" y="334"/>
                    <a:pt x="4059" y="215"/>
                  </a:cubicBezTo>
                  <a:cubicBezTo>
                    <a:pt x="4059" y="97"/>
                    <a:pt x="3963" y="1"/>
                    <a:pt x="3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57;p41"/>
            <p:cNvSpPr/>
            <p:nvPr/>
          </p:nvSpPr>
          <p:spPr>
            <a:xfrm>
              <a:off x="11846700" y="494750"/>
              <a:ext cx="63425" cy="62375"/>
            </a:xfrm>
            <a:custGeom>
              <a:avLst/>
              <a:gdLst/>
              <a:ahLst/>
              <a:cxnLst/>
              <a:rect l="l" t="t" r="r" b="b"/>
              <a:pathLst>
                <a:path w="2537" h="2495" extrusionOk="0">
                  <a:moveTo>
                    <a:pt x="236" y="0"/>
                  </a:moveTo>
                  <a:cubicBezTo>
                    <a:pt x="182" y="0"/>
                    <a:pt x="127" y="21"/>
                    <a:pt x="84" y="64"/>
                  </a:cubicBezTo>
                  <a:cubicBezTo>
                    <a:pt x="0" y="148"/>
                    <a:pt x="0" y="283"/>
                    <a:pt x="84" y="368"/>
                  </a:cubicBezTo>
                  <a:lnTo>
                    <a:pt x="2150" y="2432"/>
                  </a:lnTo>
                  <a:cubicBezTo>
                    <a:pt x="2191" y="2474"/>
                    <a:pt x="2246" y="2495"/>
                    <a:pt x="2301" y="2495"/>
                  </a:cubicBezTo>
                  <a:cubicBezTo>
                    <a:pt x="2355" y="2495"/>
                    <a:pt x="2410" y="2474"/>
                    <a:pt x="2453" y="2432"/>
                  </a:cubicBezTo>
                  <a:cubicBezTo>
                    <a:pt x="2537" y="2347"/>
                    <a:pt x="2537" y="2212"/>
                    <a:pt x="2453" y="2129"/>
                  </a:cubicBezTo>
                  <a:lnTo>
                    <a:pt x="387" y="64"/>
                  </a:lnTo>
                  <a:cubicBezTo>
                    <a:pt x="346" y="21"/>
                    <a:pt x="291" y="0"/>
                    <a:pt x="2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58;p41"/>
            <p:cNvSpPr/>
            <p:nvPr/>
          </p:nvSpPr>
          <p:spPr>
            <a:xfrm>
              <a:off x="11620675" y="267300"/>
              <a:ext cx="464400" cy="464375"/>
            </a:xfrm>
            <a:custGeom>
              <a:avLst/>
              <a:gdLst/>
              <a:ahLst/>
              <a:cxnLst/>
              <a:rect l="l" t="t" r="r" b="b"/>
              <a:pathLst>
                <a:path w="18576" h="18575" extrusionOk="0">
                  <a:moveTo>
                    <a:pt x="9288" y="454"/>
                  </a:moveTo>
                  <a:cubicBezTo>
                    <a:pt x="14158" y="454"/>
                    <a:pt x="18121" y="4417"/>
                    <a:pt x="18121" y="9287"/>
                  </a:cubicBezTo>
                  <a:cubicBezTo>
                    <a:pt x="18121" y="14158"/>
                    <a:pt x="14158" y="18120"/>
                    <a:pt x="9288" y="18120"/>
                  </a:cubicBezTo>
                  <a:cubicBezTo>
                    <a:pt x="4417" y="18120"/>
                    <a:pt x="455" y="14158"/>
                    <a:pt x="455" y="9287"/>
                  </a:cubicBezTo>
                  <a:cubicBezTo>
                    <a:pt x="455" y="4417"/>
                    <a:pt x="4417" y="454"/>
                    <a:pt x="9288" y="454"/>
                  </a:cubicBezTo>
                  <a:close/>
                  <a:moveTo>
                    <a:pt x="9288" y="0"/>
                  </a:moveTo>
                  <a:cubicBezTo>
                    <a:pt x="4167" y="0"/>
                    <a:pt x="1" y="4166"/>
                    <a:pt x="1" y="9287"/>
                  </a:cubicBezTo>
                  <a:cubicBezTo>
                    <a:pt x="1" y="14408"/>
                    <a:pt x="4168" y="18574"/>
                    <a:pt x="9288" y="18574"/>
                  </a:cubicBezTo>
                  <a:cubicBezTo>
                    <a:pt x="14409" y="18574"/>
                    <a:pt x="18576" y="14408"/>
                    <a:pt x="18576" y="9287"/>
                  </a:cubicBezTo>
                  <a:cubicBezTo>
                    <a:pt x="18576" y="4166"/>
                    <a:pt x="14409" y="0"/>
                    <a:pt x="9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59;p41"/>
            <p:cNvSpPr/>
            <p:nvPr/>
          </p:nvSpPr>
          <p:spPr>
            <a:xfrm>
              <a:off x="11666750" y="313325"/>
              <a:ext cx="372250" cy="372275"/>
            </a:xfrm>
            <a:custGeom>
              <a:avLst/>
              <a:gdLst/>
              <a:ahLst/>
              <a:cxnLst/>
              <a:rect l="l" t="t" r="r" b="b"/>
              <a:pathLst>
                <a:path w="14890" h="14891" extrusionOk="0">
                  <a:moveTo>
                    <a:pt x="7445" y="455"/>
                  </a:moveTo>
                  <a:cubicBezTo>
                    <a:pt x="11300" y="455"/>
                    <a:pt x="14436" y="3591"/>
                    <a:pt x="14436" y="7446"/>
                  </a:cubicBezTo>
                  <a:cubicBezTo>
                    <a:pt x="14436" y="11300"/>
                    <a:pt x="11300" y="14436"/>
                    <a:pt x="7445" y="14436"/>
                  </a:cubicBezTo>
                  <a:cubicBezTo>
                    <a:pt x="3591" y="14436"/>
                    <a:pt x="454" y="11300"/>
                    <a:pt x="454" y="7446"/>
                  </a:cubicBezTo>
                  <a:cubicBezTo>
                    <a:pt x="454" y="3591"/>
                    <a:pt x="3591" y="455"/>
                    <a:pt x="7445" y="455"/>
                  </a:cubicBezTo>
                  <a:close/>
                  <a:moveTo>
                    <a:pt x="7445" y="1"/>
                  </a:moveTo>
                  <a:cubicBezTo>
                    <a:pt x="3340" y="1"/>
                    <a:pt x="1" y="3341"/>
                    <a:pt x="1" y="7446"/>
                  </a:cubicBezTo>
                  <a:cubicBezTo>
                    <a:pt x="1" y="11550"/>
                    <a:pt x="3340" y="14890"/>
                    <a:pt x="7445" y="14890"/>
                  </a:cubicBezTo>
                  <a:cubicBezTo>
                    <a:pt x="11550" y="14890"/>
                    <a:pt x="14890" y="11550"/>
                    <a:pt x="14890" y="7446"/>
                  </a:cubicBezTo>
                  <a:cubicBezTo>
                    <a:pt x="14890" y="3341"/>
                    <a:pt x="11550" y="1"/>
                    <a:pt x="7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60;p41"/>
            <p:cNvSpPr/>
            <p:nvPr/>
          </p:nvSpPr>
          <p:spPr>
            <a:xfrm>
              <a:off x="11839550" y="489525"/>
              <a:ext cx="23300" cy="19950"/>
            </a:xfrm>
            <a:custGeom>
              <a:avLst/>
              <a:gdLst/>
              <a:ahLst/>
              <a:cxnLst/>
              <a:rect l="l" t="t" r="r" b="b"/>
              <a:pathLst>
                <a:path w="932" h="798" extrusionOk="0">
                  <a:moveTo>
                    <a:pt x="536" y="0"/>
                  </a:moveTo>
                  <a:cubicBezTo>
                    <a:pt x="535" y="0"/>
                    <a:pt x="534" y="0"/>
                    <a:pt x="533" y="0"/>
                  </a:cubicBezTo>
                  <a:cubicBezTo>
                    <a:pt x="178" y="0"/>
                    <a:pt x="1" y="430"/>
                    <a:pt x="251" y="680"/>
                  </a:cubicBezTo>
                  <a:cubicBezTo>
                    <a:pt x="333" y="761"/>
                    <a:pt x="433" y="798"/>
                    <a:pt x="531" y="798"/>
                  </a:cubicBezTo>
                  <a:cubicBezTo>
                    <a:pt x="736" y="798"/>
                    <a:pt x="932" y="639"/>
                    <a:pt x="932" y="398"/>
                  </a:cubicBezTo>
                  <a:cubicBezTo>
                    <a:pt x="932" y="179"/>
                    <a:pt x="754" y="0"/>
                    <a:pt x="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61;p41"/>
            <p:cNvSpPr/>
            <p:nvPr/>
          </p:nvSpPr>
          <p:spPr>
            <a:xfrm>
              <a:off x="11846500" y="340600"/>
              <a:ext cx="12750" cy="43625"/>
            </a:xfrm>
            <a:custGeom>
              <a:avLst/>
              <a:gdLst/>
              <a:ahLst/>
              <a:cxnLst/>
              <a:rect l="l" t="t" r="r" b="b"/>
              <a:pathLst>
                <a:path w="510" h="1745" extrusionOk="0">
                  <a:moveTo>
                    <a:pt x="255" y="1"/>
                  </a:moveTo>
                  <a:cubicBezTo>
                    <a:pt x="114" y="1"/>
                    <a:pt x="1" y="114"/>
                    <a:pt x="1" y="255"/>
                  </a:cubicBezTo>
                  <a:lnTo>
                    <a:pt x="1" y="1490"/>
                  </a:lnTo>
                  <a:cubicBezTo>
                    <a:pt x="1" y="1632"/>
                    <a:pt x="114" y="1745"/>
                    <a:pt x="255" y="1745"/>
                  </a:cubicBezTo>
                  <a:cubicBezTo>
                    <a:pt x="395" y="1745"/>
                    <a:pt x="510" y="1632"/>
                    <a:pt x="510" y="1490"/>
                  </a:cubicBezTo>
                  <a:lnTo>
                    <a:pt x="510" y="255"/>
                  </a:lnTo>
                  <a:cubicBezTo>
                    <a:pt x="510" y="114"/>
                    <a:pt x="396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62;p41"/>
            <p:cNvSpPr/>
            <p:nvPr/>
          </p:nvSpPr>
          <p:spPr>
            <a:xfrm>
              <a:off x="11769350" y="361050"/>
              <a:ext cx="29975" cy="39475"/>
            </a:xfrm>
            <a:custGeom>
              <a:avLst/>
              <a:gdLst/>
              <a:ahLst/>
              <a:cxnLst/>
              <a:rect l="l" t="t" r="r" b="b"/>
              <a:pathLst>
                <a:path w="1199" h="1579" extrusionOk="0">
                  <a:moveTo>
                    <a:pt x="290" y="0"/>
                  </a:moveTo>
                  <a:cubicBezTo>
                    <a:pt x="247" y="0"/>
                    <a:pt x="203" y="11"/>
                    <a:pt x="163" y="34"/>
                  </a:cubicBezTo>
                  <a:cubicBezTo>
                    <a:pt x="42" y="105"/>
                    <a:pt x="0" y="261"/>
                    <a:pt x="70" y="382"/>
                  </a:cubicBezTo>
                  <a:lnTo>
                    <a:pt x="688" y="1452"/>
                  </a:lnTo>
                  <a:cubicBezTo>
                    <a:pt x="736" y="1533"/>
                    <a:pt x="822" y="1579"/>
                    <a:pt x="910" y="1579"/>
                  </a:cubicBezTo>
                  <a:cubicBezTo>
                    <a:pt x="953" y="1579"/>
                    <a:pt x="996" y="1568"/>
                    <a:pt x="1036" y="1545"/>
                  </a:cubicBezTo>
                  <a:cubicBezTo>
                    <a:pt x="1158" y="1474"/>
                    <a:pt x="1199" y="1320"/>
                    <a:pt x="1129" y="1198"/>
                  </a:cubicBezTo>
                  <a:lnTo>
                    <a:pt x="511" y="127"/>
                  </a:lnTo>
                  <a:cubicBezTo>
                    <a:pt x="464" y="46"/>
                    <a:pt x="378" y="0"/>
                    <a:pt x="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63;p41"/>
            <p:cNvSpPr/>
            <p:nvPr/>
          </p:nvSpPr>
          <p:spPr>
            <a:xfrm>
              <a:off x="11713550" y="416850"/>
              <a:ext cx="41275" cy="28200"/>
            </a:xfrm>
            <a:custGeom>
              <a:avLst/>
              <a:gdLst/>
              <a:ahLst/>
              <a:cxnLst/>
              <a:rect l="l" t="t" r="r" b="b"/>
              <a:pathLst>
                <a:path w="1651" h="1128" extrusionOk="0">
                  <a:moveTo>
                    <a:pt x="291" y="1"/>
                  </a:moveTo>
                  <a:cubicBezTo>
                    <a:pt x="203" y="1"/>
                    <a:pt x="117" y="46"/>
                    <a:pt x="71" y="128"/>
                  </a:cubicBezTo>
                  <a:cubicBezTo>
                    <a:pt x="1" y="250"/>
                    <a:pt x="41" y="404"/>
                    <a:pt x="164" y="475"/>
                  </a:cubicBezTo>
                  <a:lnTo>
                    <a:pt x="1233" y="1094"/>
                  </a:lnTo>
                  <a:cubicBezTo>
                    <a:pt x="1273" y="1116"/>
                    <a:pt x="1316" y="1127"/>
                    <a:pt x="1359" y="1127"/>
                  </a:cubicBezTo>
                  <a:cubicBezTo>
                    <a:pt x="1448" y="1127"/>
                    <a:pt x="1533" y="1082"/>
                    <a:pt x="1580" y="1001"/>
                  </a:cubicBezTo>
                  <a:cubicBezTo>
                    <a:pt x="1650" y="878"/>
                    <a:pt x="1610" y="723"/>
                    <a:pt x="1487" y="653"/>
                  </a:cubicBezTo>
                  <a:lnTo>
                    <a:pt x="418" y="35"/>
                  </a:lnTo>
                  <a:cubicBezTo>
                    <a:pt x="378" y="12"/>
                    <a:pt x="334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64;p41"/>
            <p:cNvSpPr/>
            <p:nvPr/>
          </p:nvSpPr>
          <p:spPr>
            <a:xfrm>
              <a:off x="11694000" y="493100"/>
              <a:ext cx="43650" cy="12750"/>
            </a:xfrm>
            <a:custGeom>
              <a:avLst/>
              <a:gdLst/>
              <a:ahLst/>
              <a:cxnLst/>
              <a:rect l="l" t="t" r="r" b="b"/>
              <a:pathLst>
                <a:path w="1746" h="510" extrusionOk="0">
                  <a:moveTo>
                    <a:pt x="255" y="0"/>
                  </a:moveTo>
                  <a:cubicBezTo>
                    <a:pt x="115" y="0"/>
                    <a:pt x="0" y="115"/>
                    <a:pt x="0" y="255"/>
                  </a:cubicBezTo>
                  <a:cubicBezTo>
                    <a:pt x="0" y="396"/>
                    <a:pt x="115" y="509"/>
                    <a:pt x="255" y="509"/>
                  </a:cubicBezTo>
                  <a:lnTo>
                    <a:pt x="1491" y="509"/>
                  </a:lnTo>
                  <a:cubicBezTo>
                    <a:pt x="1631" y="509"/>
                    <a:pt x="1746" y="396"/>
                    <a:pt x="1746" y="255"/>
                  </a:cubicBezTo>
                  <a:cubicBezTo>
                    <a:pt x="1746" y="115"/>
                    <a:pt x="1631" y="0"/>
                    <a:pt x="1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65;p41"/>
            <p:cNvSpPr/>
            <p:nvPr/>
          </p:nvSpPr>
          <p:spPr>
            <a:xfrm>
              <a:off x="11713550" y="553900"/>
              <a:ext cx="41275" cy="28200"/>
            </a:xfrm>
            <a:custGeom>
              <a:avLst/>
              <a:gdLst/>
              <a:ahLst/>
              <a:cxnLst/>
              <a:rect l="l" t="t" r="r" b="b"/>
              <a:pathLst>
                <a:path w="1651" h="1128" extrusionOk="0">
                  <a:moveTo>
                    <a:pt x="1360" y="1"/>
                  </a:moveTo>
                  <a:cubicBezTo>
                    <a:pt x="1317" y="1"/>
                    <a:pt x="1273" y="12"/>
                    <a:pt x="1233" y="35"/>
                  </a:cubicBezTo>
                  <a:lnTo>
                    <a:pt x="164" y="653"/>
                  </a:lnTo>
                  <a:cubicBezTo>
                    <a:pt x="41" y="723"/>
                    <a:pt x="1" y="879"/>
                    <a:pt x="71" y="1001"/>
                  </a:cubicBezTo>
                  <a:cubicBezTo>
                    <a:pt x="117" y="1082"/>
                    <a:pt x="203" y="1128"/>
                    <a:pt x="291" y="1128"/>
                  </a:cubicBezTo>
                  <a:cubicBezTo>
                    <a:pt x="335" y="1128"/>
                    <a:pt x="378" y="1117"/>
                    <a:pt x="418" y="1094"/>
                  </a:cubicBezTo>
                  <a:lnTo>
                    <a:pt x="1487" y="476"/>
                  </a:lnTo>
                  <a:cubicBezTo>
                    <a:pt x="1610" y="405"/>
                    <a:pt x="1650" y="249"/>
                    <a:pt x="1580" y="128"/>
                  </a:cubicBezTo>
                  <a:cubicBezTo>
                    <a:pt x="1534" y="46"/>
                    <a:pt x="1448" y="1"/>
                    <a:pt x="1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66;p41"/>
            <p:cNvSpPr/>
            <p:nvPr/>
          </p:nvSpPr>
          <p:spPr>
            <a:xfrm>
              <a:off x="11769350" y="598425"/>
              <a:ext cx="29975" cy="39500"/>
            </a:xfrm>
            <a:custGeom>
              <a:avLst/>
              <a:gdLst/>
              <a:ahLst/>
              <a:cxnLst/>
              <a:rect l="l" t="t" r="r" b="b"/>
              <a:pathLst>
                <a:path w="1199" h="1580" extrusionOk="0">
                  <a:moveTo>
                    <a:pt x="909" y="0"/>
                  </a:moveTo>
                  <a:cubicBezTo>
                    <a:pt x="821" y="0"/>
                    <a:pt x="736" y="46"/>
                    <a:pt x="688" y="128"/>
                  </a:cubicBezTo>
                  <a:lnTo>
                    <a:pt x="70" y="1198"/>
                  </a:lnTo>
                  <a:cubicBezTo>
                    <a:pt x="0" y="1319"/>
                    <a:pt x="42" y="1475"/>
                    <a:pt x="163" y="1544"/>
                  </a:cubicBezTo>
                  <a:cubicBezTo>
                    <a:pt x="203" y="1568"/>
                    <a:pt x="247" y="1579"/>
                    <a:pt x="291" y="1579"/>
                  </a:cubicBezTo>
                  <a:cubicBezTo>
                    <a:pt x="379" y="1579"/>
                    <a:pt x="464" y="1533"/>
                    <a:pt x="511" y="1451"/>
                  </a:cubicBezTo>
                  <a:lnTo>
                    <a:pt x="1129" y="382"/>
                  </a:lnTo>
                  <a:cubicBezTo>
                    <a:pt x="1199" y="260"/>
                    <a:pt x="1158" y="104"/>
                    <a:pt x="1036" y="34"/>
                  </a:cubicBezTo>
                  <a:cubicBezTo>
                    <a:pt x="996" y="11"/>
                    <a:pt x="952" y="0"/>
                    <a:pt x="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67;p41"/>
            <p:cNvSpPr/>
            <p:nvPr/>
          </p:nvSpPr>
          <p:spPr>
            <a:xfrm>
              <a:off x="11846500" y="614725"/>
              <a:ext cx="12750" cy="43625"/>
            </a:xfrm>
            <a:custGeom>
              <a:avLst/>
              <a:gdLst/>
              <a:ahLst/>
              <a:cxnLst/>
              <a:rect l="l" t="t" r="r" b="b"/>
              <a:pathLst>
                <a:path w="510" h="1745" extrusionOk="0">
                  <a:moveTo>
                    <a:pt x="253" y="1"/>
                  </a:moveTo>
                  <a:cubicBezTo>
                    <a:pt x="114" y="1"/>
                    <a:pt x="1" y="114"/>
                    <a:pt x="1" y="254"/>
                  </a:cubicBezTo>
                  <a:lnTo>
                    <a:pt x="1" y="1490"/>
                  </a:lnTo>
                  <a:cubicBezTo>
                    <a:pt x="1" y="1630"/>
                    <a:pt x="114" y="1745"/>
                    <a:pt x="255" y="1745"/>
                  </a:cubicBezTo>
                  <a:cubicBezTo>
                    <a:pt x="396" y="1745"/>
                    <a:pt x="510" y="1630"/>
                    <a:pt x="510" y="1490"/>
                  </a:cubicBezTo>
                  <a:lnTo>
                    <a:pt x="510" y="255"/>
                  </a:lnTo>
                  <a:cubicBezTo>
                    <a:pt x="510" y="114"/>
                    <a:pt x="396" y="1"/>
                    <a:pt x="255" y="1"/>
                  </a:cubicBezTo>
                  <a:cubicBezTo>
                    <a:pt x="254" y="1"/>
                    <a:pt x="25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68;p41"/>
            <p:cNvSpPr/>
            <p:nvPr/>
          </p:nvSpPr>
          <p:spPr>
            <a:xfrm>
              <a:off x="11906400" y="598425"/>
              <a:ext cx="30000" cy="39500"/>
            </a:xfrm>
            <a:custGeom>
              <a:avLst/>
              <a:gdLst/>
              <a:ahLst/>
              <a:cxnLst/>
              <a:rect l="l" t="t" r="r" b="b"/>
              <a:pathLst>
                <a:path w="1200" h="1580" extrusionOk="0">
                  <a:moveTo>
                    <a:pt x="291" y="1"/>
                  </a:moveTo>
                  <a:cubicBezTo>
                    <a:pt x="248" y="1"/>
                    <a:pt x="204" y="12"/>
                    <a:pt x="165" y="34"/>
                  </a:cubicBezTo>
                  <a:cubicBezTo>
                    <a:pt x="43" y="104"/>
                    <a:pt x="1" y="260"/>
                    <a:pt x="70" y="382"/>
                  </a:cubicBezTo>
                  <a:lnTo>
                    <a:pt x="689" y="1451"/>
                  </a:lnTo>
                  <a:cubicBezTo>
                    <a:pt x="736" y="1533"/>
                    <a:pt x="822" y="1579"/>
                    <a:pt x="909" y="1579"/>
                  </a:cubicBezTo>
                  <a:cubicBezTo>
                    <a:pt x="953" y="1579"/>
                    <a:pt x="996" y="1568"/>
                    <a:pt x="1036" y="1544"/>
                  </a:cubicBezTo>
                  <a:cubicBezTo>
                    <a:pt x="1158" y="1475"/>
                    <a:pt x="1199" y="1319"/>
                    <a:pt x="1129" y="1197"/>
                  </a:cubicBezTo>
                  <a:lnTo>
                    <a:pt x="511" y="128"/>
                  </a:lnTo>
                  <a:cubicBezTo>
                    <a:pt x="464" y="46"/>
                    <a:pt x="378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69;p41"/>
            <p:cNvSpPr/>
            <p:nvPr/>
          </p:nvSpPr>
          <p:spPr>
            <a:xfrm>
              <a:off x="11950900" y="553900"/>
              <a:ext cx="41300" cy="28200"/>
            </a:xfrm>
            <a:custGeom>
              <a:avLst/>
              <a:gdLst/>
              <a:ahLst/>
              <a:cxnLst/>
              <a:rect l="l" t="t" r="r" b="b"/>
              <a:pathLst>
                <a:path w="1652" h="1128" extrusionOk="0">
                  <a:moveTo>
                    <a:pt x="292" y="1"/>
                  </a:moveTo>
                  <a:cubicBezTo>
                    <a:pt x="204" y="1"/>
                    <a:pt x="119" y="46"/>
                    <a:pt x="71" y="128"/>
                  </a:cubicBezTo>
                  <a:cubicBezTo>
                    <a:pt x="1" y="250"/>
                    <a:pt x="43" y="405"/>
                    <a:pt x="165" y="476"/>
                  </a:cubicBezTo>
                  <a:lnTo>
                    <a:pt x="1234" y="1094"/>
                  </a:lnTo>
                  <a:cubicBezTo>
                    <a:pt x="1274" y="1117"/>
                    <a:pt x="1318" y="1128"/>
                    <a:pt x="1361" y="1128"/>
                  </a:cubicBezTo>
                  <a:cubicBezTo>
                    <a:pt x="1449" y="1128"/>
                    <a:pt x="1535" y="1082"/>
                    <a:pt x="1582" y="1001"/>
                  </a:cubicBezTo>
                  <a:cubicBezTo>
                    <a:pt x="1652" y="879"/>
                    <a:pt x="1610" y="723"/>
                    <a:pt x="1489" y="653"/>
                  </a:cubicBezTo>
                  <a:lnTo>
                    <a:pt x="418" y="35"/>
                  </a:lnTo>
                  <a:cubicBezTo>
                    <a:pt x="379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70;p41"/>
            <p:cNvSpPr/>
            <p:nvPr/>
          </p:nvSpPr>
          <p:spPr>
            <a:xfrm>
              <a:off x="11968100" y="493100"/>
              <a:ext cx="43650" cy="12750"/>
            </a:xfrm>
            <a:custGeom>
              <a:avLst/>
              <a:gdLst/>
              <a:ahLst/>
              <a:cxnLst/>
              <a:rect l="l" t="t" r="r" b="b"/>
              <a:pathLst>
                <a:path w="1746" h="510" extrusionOk="0">
                  <a:moveTo>
                    <a:pt x="256" y="0"/>
                  </a:moveTo>
                  <a:cubicBezTo>
                    <a:pt x="114" y="0"/>
                    <a:pt x="1" y="115"/>
                    <a:pt x="1" y="255"/>
                  </a:cubicBezTo>
                  <a:cubicBezTo>
                    <a:pt x="1" y="396"/>
                    <a:pt x="114" y="509"/>
                    <a:pt x="256" y="509"/>
                  </a:cubicBezTo>
                  <a:lnTo>
                    <a:pt x="1490" y="509"/>
                  </a:lnTo>
                  <a:cubicBezTo>
                    <a:pt x="1632" y="509"/>
                    <a:pt x="1745" y="396"/>
                    <a:pt x="1745" y="255"/>
                  </a:cubicBezTo>
                  <a:cubicBezTo>
                    <a:pt x="1745" y="115"/>
                    <a:pt x="1632" y="0"/>
                    <a:pt x="1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71;p41"/>
            <p:cNvSpPr/>
            <p:nvPr/>
          </p:nvSpPr>
          <p:spPr>
            <a:xfrm>
              <a:off x="11950900" y="416850"/>
              <a:ext cx="41300" cy="28200"/>
            </a:xfrm>
            <a:custGeom>
              <a:avLst/>
              <a:gdLst/>
              <a:ahLst/>
              <a:cxnLst/>
              <a:rect l="l" t="t" r="r" b="b"/>
              <a:pathLst>
                <a:path w="1652" h="1128" extrusionOk="0">
                  <a:moveTo>
                    <a:pt x="1362" y="1"/>
                  </a:moveTo>
                  <a:cubicBezTo>
                    <a:pt x="1319" y="1"/>
                    <a:pt x="1275" y="12"/>
                    <a:pt x="1234" y="35"/>
                  </a:cubicBezTo>
                  <a:lnTo>
                    <a:pt x="165" y="653"/>
                  </a:lnTo>
                  <a:cubicBezTo>
                    <a:pt x="43" y="723"/>
                    <a:pt x="1" y="878"/>
                    <a:pt x="72" y="1001"/>
                  </a:cubicBezTo>
                  <a:cubicBezTo>
                    <a:pt x="119" y="1082"/>
                    <a:pt x="205" y="1127"/>
                    <a:pt x="293" y="1127"/>
                  </a:cubicBezTo>
                  <a:cubicBezTo>
                    <a:pt x="336" y="1127"/>
                    <a:pt x="379" y="1116"/>
                    <a:pt x="418" y="1094"/>
                  </a:cubicBezTo>
                  <a:lnTo>
                    <a:pt x="1489" y="475"/>
                  </a:lnTo>
                  <a:cubicBezTo>
                    <a:pt x="1611" y="406"/>
                    <a:pt x="1652" y="250"/>
                    <a:pt x="1582" y="128"/>
                  </a:cubicBezTo>
                  <a:cubicBezTo>
                    <a:pt x="1535" y="46"/>
                    <a:pt x="1450" y="1"/>
                    <a:pt x="1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72;p41"/>
            <p:cNvSpPr/>
            <p:nvPr/>
          </p:nvSpPr>
          <p:spPr>
            <a:xfrm>
              <a:off x="11906400" y="361050"/>
              <a:ext cx="30025" cy="39475"/>
            </a:xfrm>
            <a:custGeom>
              <a:avLst/>
              <a:gdLst/>
              <a:ahLst/>
              <a:cxnLst/>
              <a:rect l="l" t="t" r="r" b="b"/>
              <a:pathLst>
                <a:path w="1201" h="1579" extrusionOk="0">
                  <a:moveTo>
                    <a:pt x="911" y="0"/>
                  </a:moveTo>
                  <a:cubicBezTo>
                    <a:pt x="823" y="0"/>
                    <a:pt x="737" y="46"/>
                    <a:pt x="690" y="127"/>
                  </a:cubicBezTo>
                  <a:lnTo>
                    <a:pt x="72" y="1198"/>
                  </a:lnTo>
                  <a:cubicBezTo>
                    <a:pt x="1" y="1318"/>
                    <a:pt x="43" y="1474"/>
                    <a:pt x="165" y="1545"/>
                  </a:cubicBezTo>
                  <a:cubicBezTo>
                    <a:pt x="204" y="1568"/>
                    <a:pt x="248" y="1579"/>
                    <a:pt x="291" y="1579"/>
                  </a:cubicBezTo>
                  <a:cubicBezTo>
                    <a:pt x="379" y="1579"/>
                    <a:pt x="465" y="1533"/>
                    <a:pt x="513" y="1452"/>
                  </a:cubicBezTo>
                  <a:lnTo>
                    <a:pt x="1131" y="382"/>
                  </a:lnTo>
                  <a:cubicBezTo>
                    <a:pt x="1201" y="261"/>
                    <a:pt x="1158" y="105"/>
                    <a:pt x="1038" y="34"/>
                  </a:cubicBezTo>
                  <a:cubicBezTo>
                    <a:pt x="998" y="11"/>
                    <a:pt x="954" y="0"/>
                    <a:pt x="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73;p41"/>
            <p:cNvSpPr/>
            <p:nvPr/>
          </p:nvSpPr>
          <p:spPr>
            <a:xfrm>
              <a:off x="13053475" y="960550"/>
              <a:ext cx="133250" cy="546825"/>
            </a:xfrm>
            <a:custGeom>
              <a:avLst/>
              <a:gdLst/>
              <a:ahLst/>
              <a:cxnLst/>
              <a:rect l="l" t="t" r="r" b="b"/>
              <a:pathLst>
                <a:path w="5330" h="21873" extrusionOk="0">
                  <a:moveTo>
                    <a:pt x="0" y="1"/>
                  </a:moveTo>
                  <a:lnTo>
                    <a:pt x="4136" y="21872"/>
                  </a:lnTo>
                  <a:lnTo>
                    <a:pt x="5330" y="21872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74;p41"/>
            <p:cNvSpPr/>
            <p:nvPr/>
          </p:nvSpPr>
          <p:spPr>
            <a:xfrm>
              <a:off x="12611275" y="625450"/>
              <a:ext cx="472075" cy="355575"/>
            </a:xfrm>
            <a:custGeom>
              <a:avLst/>
              <a:gdLst/>
              <a:ahLst/>
              <a:cxnLst/>
              <a:rect l="l" t="t" r="r" b="b"/>
              <a:pathLst>
                <a:path w="18883" h="14223" extrusionOk="0">
                  <a:moveTo>
                    <a:pt x="871" y="1"/>
                  </a:moveTo>
                  <a:lnTo>
                    <a:pt x="0" y="818"/>
                  </a:lnTo>
                  <a:lnTo>
                    <a:pt x="18011" y="14222"/>
                  </a:lnTo>
                  <a:lnTo>
                    <a:pt x="18882" y="1340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75;p41"/>
            <p:cNvSpPr/>
            <p:nvPr/>
          </p:nvSpPr>
          <p:spPr>
            <a:xfrm>
              <a:off x="12759450" y="1418825"/>
              <a:ext cx="427275" cy="88550"/>
            </a:xfrm>
            <a:custGeom>
              <a:avLst/>
              <a:gdLst/>
              <a:ahLst/>
              <a:cxnLst/>
              <a:rect l="l" t="t" r="r" b="b"/>
              <a:pathLst>
                <a:path w="17091" h="3542" extrusionOk="0">
                  <a:moveTo>
                    <a:pt x="124" y="1"/>
                  </a:moveTo>
                  <a:cubicBezTo>
                    <a:pt x="56" y="1"/>
                    <a:pt x="1" y="57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7"/>
                    <a:pt x="17034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76;p41"/>
            <p:cNvSpPr/>
            <p:nvPr/>
          </p:nvSpPr>
          <p:spPr>
            <a:xfrm>
              <a:off x="12315325" y="619300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9" y="1"/>
                  </a:moveTo>
                  <a:cubicBezTo>
                    <a:pt x="94" y="1"/>
                    <a:pt x="1" y="94"/>
                    <a:pt x="1" y="208"/>
                  </a:cubicBezTo>
                  <a:lnTo>
                    <a:pt x="1" y="5720"/>
                  </a:lnTo>
                  <a:lnTo>
                    <a:pt x="16248" y="5720"/>
                  </a:lnTo>
                  <a:lnTo>
                    <a:pt x="16248" y="208"/>
                  </a:lnTo>
                  <a:cubicBezTo>
                    <a:pt x="16248" y="94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77;p41"/>
            <p:cNvSpPr/>
            <p:nvPr/>
          </p:nvSpPr>
          <p:spPr>
            <a:xfrm>
              <a:off x="13042450" y="948700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87" y="1"/>
                  </a:moveTo>
                  <a:cubicBezTo>
                    <a:pt x="616" y="1"/>
                    <a:pt x="283" y="223"/>
                    <a:pt x="141" y="565"/>
                  </a:cubicBezTo>
                  <a:cubicBezTo>
                    <a:pt x="0" y="907"/>
                    <a:pt x="77" y="1300"/>
                    <a:pt x="339" y="1561"/>
                  </a:cubicBezTo>
                  <a:cubicBezTo>
                    <a:pt x="514" y="1736"/>
                    <a:pt x="748" y="1829"/>
                    <a:pt x="985" y="1829"/>
                  </a:cubicBezTo>
                  <a:cubicBezTo>
                    <a:pt x="1103" y="1829"/>
                    <a:pt x="1222" y="1806"/>
                    <a:pt x="1336" y="1759"/>
                  </a:cubicBezTo>
                  <a:cubicBezTo>
                    <a:pt x="1678" y="1618"/>
                    <a:pt x="1900" y="1285"/>
                    <a:pt x="1900" y="916"/>
                  </a:cubicBezTo>
                  <a:cubicBezTo>
                    <a:pt x="1900" y="409"/>
                    <a:pt x="1491" y="1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78;p41"/>
            <p:cNvSpPr/>
            <p:nvPr/>
          </p:nvSpPr>
          <p:spPr>
            <a:xfrm>
              <a:off x="11054900" y="1799050"/>
              <a:ext cx="221575" cy="747125"/>
            </a:xfrm>
            <a:custGeom>
              <a:avLst/>
              <a:gdLst/>
              <a:ahLst/>
              <a:cxnLst/>
              <a:rect l="l" t="t" r="r" b="b"/>
              <a:pathLst>
                <a:path w="8863" h="29885" extrusionOk="0">
                  <a:moveTo>
                    <a:pt x="7866" y="1"/>
                  </a:moveTo>
                  <a:cubicBezTo>
                    <a:pt x="7463" y="1"/>
                    <a:pt x="7097" y="271"/>
                    <a:pt x="6990" y="679"/>
                  </a:cubicBezTo>
                  <a:lnTo>
                    <a:pt x="141" y="28761"/>
                  </a:lnTo>
                  <a:cubicBezTo>
                    <a:pt x="1" y="29333"/>
                    <a:pt x="434" y="29884"/>
                    <a:pt x="1024" y="29884"/>
                  </a:cubicBezTo>
                  <a:cubicBezTo>
                    <a:pt x="1441" y="29884"/>
                    <a:pt x="1805" y="29598"/>
                    <a:pt x="1905" y="29192"/>
                  </a:cubicBezTo>
                  <a:lnTo>
                    <a:pt x="8753" y="1109"/>
                  </a:lnTo>
                  <a:cubicBezTo>
                    <a:pt x="8862" y="627"/>
                    <a:pt x="8564" y="144"/>
                    <a:pt x="8083" y="27"/>
                  </a:cubicBezTo>
                  <a:cubicBezTo>
                    <a:pt x="8010" y="9"/>
                    <a:pt x="7938" y="1"/>
                    <a:pt x="7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79;p41"/>
            <p:cNvSpPr/>
            <p:nvPr/>
          </p:nvSpPr>
          <p:spPr>
            <a:xfrm>
              <a:off x="11724900" y="1799050"/>
              <a:ext cx="221525" cy="747125"/>
            </a:xfrm>
            <a:custGeom>
              <a:avLst/>
              <a:gdLst/>
              <a:ahLst/>
              <a:cxnLst/>
              <a:rect l="l" t="t" r="r" b="b"/>
              <a:pathLst>
                <a:path w="8861" h="29885" extrusionOk="0">
                  <a:moveTo>
                    <a:pt x="997" y="1"/>
                  </a:moveTo>
                  <a:cubicBezTo>
                    <a:pt x="925" y="1"/>
                    <a:pt x="853" y="9"/>
                    <a:pt x="780" y="27"/>
                  </a:cubicBezTo>
                  <a:cubicBezTo>
                    <a:pt x="299" y="144"/>
                    <a:pt x="1" y="627"/>
                    <a:pt x="110" y="1109"/>
                  </a:cubicBezTo>
                  <a:lnTo>
                    <a:pt x="6959" y="29192"/>
                  </a:lnTo>
                  <a:cubicBezTo>
                    <a:pt x="7058" y="29598"/>
                    <a:pt x="7422" y="29884"/>
                    <a:pt x="7840" y="29884"/>
                  </a:cubicBezTo>
                  <a:lnTo>
                    <a:pt x="7840" y="29884"/>
                  </a:lnTo>
                  <a:cubicBezTo>
                    <a:pt x="8429" y="29884"/>
                    <a:pt x="8861" y="29333"/>
                    <a:pt x="8722" y="28761"/>
                  </a:cubicBezTo>
                  <a:lnTo>
                    <a:pt x="1874" y="679"/>
                  </a:lnTo>
                  <a:cubicBezTo>
                    <a:pt x="1767" y="271"/>
                    <a:pt x="1400" y="1"/>
                    <a:pt x="997" y="1"/>
                  </a:cubicBezTo>
                  <a:close/>
                  <a:moveTo>
                    <a:pt x="7840" y="29884"/>
                  </a:moveTo>
                  <a:cubicBezTo>
                    <a:pt x="7840" y="29884"/>
                    <a:pt x="7840" y="29884"/>
                    <a:pt x="7839" y="29884"/>
                  </a:cubicBezTo>
                  <a:lnTo>
                    <a:pt x="7841" y="29884"/>
                  </a:lnTo>
                  <a:cubicBezTo>
                    <a:pt x="7841" y="29884"/>
                    <a:pt x="7840" y="29884"/>
                    <a:pt x="7840" y="298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0;p41"/>
            <p:cNvSpPr/>
            <p:nvPr/>
          </p:nvSpPr>
          <p:spPr>
            <a:xfrm>
              <a:off x="10910725" y="1733175"/>
              <a:ext cx="221550" cy="747150"/>
            </a:xfrm>
            <a:custGeom>
              <a:avLst/>
              <a:gdLst/>
              <a:ahLst/>
              <a:cxnLst/>
              <a:rect l="l" t="t" r="r" b="b"/>
              <a:pathLst>
                <a:path w="8862" h="29886" extrusionOk="0">
                  <a:moveTo>
                    <a:pt x="7867" y="1"/>
                  </a:moveTo>
                  <a:cubicBezTo>
                    <a:pt x="7463" y="1"/>
                    <a:pt x="7095" y="271"/>
                    <a:pt x="6988" y="680"/>
                  </a:cubicBezTo>
                  <a:lnTo>
                    <a:pt x="140" y="28762"/>
                  </a:lnTo>
                  <a:cubicBezTo>
                    <a:pt x="0" y="29334"/>
                    <a:pt x="434" y="29884"/>
                    <a:pt x="1022" y="29885"/>
                  </a:cubicBezTo>
                  <a:cubicBezTo>
                    <a:pt x="1440" y="29884"/>
                    <a:pt x="1804" y="29598"/>
                    <a:pt x="1903" y="29191"/>
                  </a:cubicBezTo>
                  <a:lnTo>
                    <a:pt x="8753" y="1110"/>
                  </a:lnTo>
                  <a:cubicBezTo>
                    <a:pt x="8862" y="626"/>
                    <a:pt x="8564" y="144"/>
                    <a:pt x="8082" y="26"/>
                  </a:cubicBezTo>
                  <a:cubicBezTo>
                    <a:pt x="8010" y="9"/>
                    <a:pt x="7938" y="1"/>
                    <a:pt x="7867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1;p41"/>
            <p:cNvSpPr/>
            <p:nvPr/>
          </p:nvSpPr>
          <p:spPr>
            <a:xfrm>
              <a:off x="11580450" y="1732850"/>
              <a:ext cx="221800" cy="747475"/>
            </a:xfrm>
            <a:custGeom>
              <a:avLst/>
              <a:gdLst/>
              <a:ahLst/>
              <a:cxnLst/>
              <a:rect l="l" t="t" r="r" b="b"/>
              <a:pathLst>
                <a:path w="8872" h="29899" extrusionOk="0">
                  <a:moveTo>
                    <a:pt x="1003" y="0"/>
                  </a:moveTo>
                  <a:cubicBezTo>
                    <a:pt x="932" y="0"/>
                    <a:pt x="859" y="9"/>
                    <a:pt x="786" y="26"/>
                  </a:cubicBezTo>
                  <a:cubicBezTo>
                    <a:pt x="299" y="146"/>
                    <a:pt x="1" y="636"/>
                    <a:pt x="120" y="1123"/>
                  </a:cubicBezTo>
                  <a:lnTo>
                    <a:pt x="6968" y="29204"/>
                  </a:lnTo>
                  <a:cubicBezTo>
                    <a:pt x="7069" y="29611"/>
                    <a:pt x="7432" y="29897"/>
                    <a:pt x="7850" y="29898"/>
                  </a:cubicBezTo>
                  <a:cubicBezTo>
                    <a:pt x="8438" y="29898"/>
                    <a:pt x="8871" y="29347"/>
                    <a:pt x="8733" y="28775"/>
                  </a:cubicBezTo>
                  <a:lnTo>
                    <a:pt x="1883" y="693"/>
                  </a:lnTo>
                  <a:cubicBezTo>
                    <a:pt x="1782" y="278"/>
                    <a:pt x="1411" y="0"/>
                    <a:pt x="10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2;p41"/>
            <p:cNvSpPr/>
            <p:nvPr/>
          </p:nvSpPr>
          <p:spPr>
            <a:xfrm>
              <a:off x="10741850" y="792675"/>
              <a:ext cx="1189425" cy="1108275"/>
            </a:xfrm>
            <a:custGeom>
              <a:avLst/>
              <a:gdLst/>
              <a:ahLst/>
              <a:cxnLst/>
              <a:rect l="l" t="t" r="r" b="b"/>
              <a:pathLst>
                <a:path w="47577" h="44331" extrusionOk="0">
                  <a:moveTo>
                    <a:pt x="18692" y="1"/>
                  </a:moveTo>
                  <a:cubicBezTo>
                    <a:pt x="10760" y="1"/>
                    <a:pt x="2779" y="2170"/>
                    <a:pt x="1846" y="7036"/>
                  </a:cubicBezTo>
                  <a:cubicBezTo>
                    <a:pt x="0" y="16657"/>
                    <a:pt x="7909" y="31943"/>
                    <a:pt x="7909" y="35633"/>
                  </a:cubicBezTo>
                  <a:cubicBezTo>
                    <a:pt x="7909" y="39324"/>
                    <a:pt x="8303" y="44330"/>
                    <a:pt x="13444" y="44330"/>
                  </a:cubicBezTo>
                  <a:lnTo>
                    <a:pt x="41806" y="44330"/>
                  </a:lnTo>
                  <a:cubicBezTo>
                    <a:pt x="46549" y="44330"/>
                    <a:pt x="47576" y="37196"/>
                    <a:pt x="41806" y="36346"/>
                  </a:cubicBezTo>
                  <a:cubicBezTo>
                    <a:pt x="37372" y="35694"/>
                    <a:pt x="34661" y="34842"/>
                    <a:pt x="32420" y="33787"/>
                  </a:cubicBezTo>
                  <a:cubicBezTo>
                    <a:pt x="28695" y="32035"/>
                    <a:pt x="37296" y="13097"/>
                    <a:pt x="35189" y="5718"/>
                  </a:cubicBezTo>
                  <a:cubicBezTo>
                    <a:pt x="34146" y="2071"/>
                    <a:pt x="26442" y="1"/>
                    <a:pt x="18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3;p41"/>
            <p:cNvSpPr/>
            <p:nvPr/>
          </p:nvSpPr>
          <p:spPr>
            <a:xfrm>
              <a:off x="11432475" y="1251300"/>
              <a:ext cx="1333175" cy="534850"/>
            </a:xfrm>
            <a:custGeom>
              <a:avLst/>
              <a:gdLst/>
              <a:ahLst/>
              <a:cxnLst/>
              <a:rect l="l" t="t" r="r" b="b"/>
              <a:pathLst>
                <a:path w="53327" h="21394" extrusionOk="0">
                  <a:moveTo>
                    <a:pt x="52737" y="0"/>
                  </a:moveTo>
                  <a:cubicBezTo>
                    <a:pt x="52411" y="0"/>
                    <a:pt x="51721" y="434"/>
                    <a:pt x="51001" y="940"/>
                  </a:cubicBezTo>
                  <a:cubicBezTo>
                    <a:pt x="49990" y="1650"/>
                    <a:pt x="48909" y="2513"/>
                    <a:pt x="48682" y="2514"/>
                  </a:cubicBezTo>
                  <a:cubicBezTo>
                    <a:pt x="48682" y="2514"/>
                    <a:pt x="48682" y="2514"/>
                    <a:pt x="48681" y="2514"/>
                  </a:cubicBezTo>
                  <a:cubicBezTo>
                    <a:pt x="48220" y="2514"/>
                    <a:pt x="22217" y="160"/>
                    <a:pt x="20515" y="40"/>
                  </a:cubicBezTo>
                  <a:cubicBezTo>
                    <a:pt x="20502" y="39"/>
                    <a:pt x="20489" y="38"/>
                    <a:pt x="20475" y="38"/>
                  </a:cubicBezTo>
                  <a:cubicBezTo>
                    <a:pt x="18635" y="38"/>
                    <a:pt x="7476" y="7752"/>
                    <a:pt x="2874" y="13892"/>
                  </a:cubicBezTo>
                  <a:cubicBezTo>
                    <a:pt x="1" y="17725"/>
                    <a:pt x="2786" y="21394"/>
                    <a:pt x="5681" y="21394"/>
                  </a:cubicBezTo>
                  <a:cubicBezTo>
                    <a:pt x="5930" y="21394"/>
                    <a:pt x="6179" y="21367"/>
                    <a:pt x="6426" y="21310"/>
                  </a:cubicBezTo>
                  <a:cubicBezTo>
                    <a:pt x="13380" y="19721"/>
                    <a:pt x="20261" y="8266"/>
                    <a:pt x="21777" y="8266"/>
                  </a:cubicBezTo>
                  <a:cubicBezTo>
                    <a:pt x="21786" y="8266"/>
                    <a:pt x="21794" y="8266"/>
                    <a:pt x="21803" y="8267"/>
                  </a:cubicBezTo>
                  <a:cubicBezTo>
                    <a:pt x="22408" y="8322"/>
                    <a:pt x="24702" y="8455"/>
                    <a:pt x="28003" y="8455"/>
                  </a:cubicBezTo>
                  <a:cubicBezTo>
                    <a:pt x="32694" y="8455"/>
                    <a:pt x="39418" y="8186"/>
                    <a:pt x="46221" y="7039"/>
                  </a:cubicBezTo>
                  <a:cubicBezTo>
                    <a:pt x="46242" y="7036"/>
                    <a:pt x="46264" y="7034"/>
                    <a:pt x="46286" y="7034"/>
                  </a:cubicBezTo>
                  <a:cubicBezTo>
                    <a:pt x="46471" y="7034"/>
                    <a:pt x="46689" y="7153"/>
                    <a:pt x="46912" y="7285"/>
                  </a:cubicBezTo>
                  <a:cubicBezTo>
                    <a:pt x="47418" y="7577"/>
                    <a:pt x="47970" y="8028"/>
                    <a:pt x="48356" y="8028"/>
                  </a:cubicBezTo>
                  <a:cubicBezTo>
                    <a:pt x="48396" y="8028"/>
                    <a:pt x="48435" y="8023"/>
                    <a:pt x="48471" y="8012"/>
                  </a:cubicBezTo>
                  <a:cubicBezTo>
                    <a:pt x="49036" y="7848"/>
                    <a:pt x="53327" y="537"/>
                    <a:pt x="52886" y="54"/>
                  </a:cubicBezTo>
                  <a:cubicBezTo>
                    <a:pt x="52853" y="17"/>
                    <a:pt x="52802" y="0"/>
                    <a:pt x="5273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4;p41"/>
            <p:cNvSpPr/>
            <p:nvPr/>
          </p:nvSpPr>
          <p:spPr>
            <a:xfrm>
              <a:off x="12549525" y="1218550"/>
              <a:ext cx="284500" cy="274200"/>
            </a:xfrm>
            <a:custGeom>
              <a:avLst/>
              <a:gdLst/>
              <a:ahLst/>
              <a:cxnLst/>
              <a:rect l="l" t="t" r="r" b="b"/>
              <a:pathLst>
                <a:path w="11380" h="10968" extrusionOk="0">
                  <a:moveTo>
                    <a:pt x="9557" y="1"/>
                  </a:moveTo>
                  <a:cubicBezTo>
                    <a:pt x="7770" y="1"/>
                    <a:pt x="3696" y="2967"/>
                    <a:pt x="3696" y="2967"/>
                  </a:cubicBezTo>
                  <a:lnTo>
                    <a:pt x="0" y="8557"/>
                  </a:lnTo>
                  <a:cubicBezTo>
                    <a:pt x="0" y="8557"/>
                    <a:pt x="2781" y="10968"/>
                    <a:pt x="3527" y="10968"/>
                  </a:cubicBezTo>
                  <a:cubicBezTo>
                    <a:pt x="3563" y="10968"/>
                    <a:pt x="3595" y="10962"/>
                    <a:pt x="3621" y="10950"/>
                  </a:cubicBezTo>
                  <a:cubicBezTo>
                    <a:pt x="4184" y="10691"/>
                    <a:pt x="11380" y="992"/>
                    <a:pt x="10078" y="131"/>
                  </a:cubicBezTo>
                  <a:cubicBezTo>
                    <a:pt x="9942" y="41"/>
                    <a:pt x="9765" y="1"/>
                    <a:pt x="9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5;p41"/>
            <p:cNvSpPr/>
            <p:nvPr/>
          </p:nvSpPr>
          <p:spPr>
            <a:xfrm>
              <a:off x="12628225" y="1212725"/>
              <a:ext cx="194150" cy="297525"/>
            </a:xfrm>
            <a:custGeom>
              <a:avLst/>
              <a:gdLst/>
              <a:ahLst/>
              <a:cxnLst/>
              <a:rect l="l" t="t" r="r" b="b"/>
              <a:pathLst>
                <a:path w="7766" h="11901" extrusionOk="0">
                  <a:moveTo>
                    <a:pt x="7281" y="0"/>
                  </a:moveTo>
                  <a:cubicBezTo>
                    <a:pt x="7107" y="0"/>
                    <a:pt x="6938" y="87"/>
                    <a:pt x="6892" y="281"/>
                  </a:cubicBezTo>
                  <a:cubicBezTo>
                    <a:pt x="6412" y="2290"/>
                    <a:pt x="5397" y="4008"/>
                    <a:pt x="4303" y="5725"/>
                  </a:cubicBezTo>
                  <a:cubicBezTo>
                    <a:pt x="3087" y="7634"/>
                    <a:pt x="1812" y="9432"/>
                    <a:pt x="288" y="11115"/>
                  </a:cubicBezTo>
                  <a:cubicBezTo>
                    <a:pt x="0" y="11433"/>
                    <a:pt x="278" y="11901"/>
                    <a:pt x="592" y="11901"/>
                  </a:cubicBezTo>
                  <a:cubicBezTo>
                    <a:pt x="683" y="11901"/>
                    <a:pt x="776" y="11862"/>
                    <a:pt x="860" y="11769"/>
                  </a:cubicBezTo>
                  <a:cubicBezTo>
                    <a:pt x="2480" y="9977"/>
                    <a:pt x="3831" y="8063"/>
                    <a:pt x="5125" y="6032"/>
                  </a:cubicBezTo>
                  <a:cubicBezTo>
                    <a:pt x="6233" y="4291"/>
                    <a:pt x="7333" y="2499"/>
                    <a:pt x="7715" y="435"/>
                  </a:cubicBezTo>
                  <a:cubicBezTo>
                    <a:pt x="7766" y="163"/>
                    <a:pt x="7519" y="0"/>
                    <a:pt x="72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6;p41"/>
            <p:cNvSpPr/>
            <p:nvPr/>
          </p:nvSpPr>
          <p:spPr>
            <a:xfrm>
              <a:off x="12640000" y="1263950"/>
              <a:ext cx="30225" cy="57900"/>
            </a:xfrm>
            <a:custGeom>
              <a:avLst/>
              <a:gdLst/>
              <a:ahLst/>
              <a:cxnLst/>
              <a:rect l="l" t="t" r="r" b="b"/>
              <a:pathLst>
                <a:path w="1209" h="2316" extrusionOk="0">
                  <a:moveTo>
                    <a:pt x="934" y="0"/>
                  </a:moveTo>
                  <a:cubicBezTo>
                    <a:pt x="921" y="0"/>
                    <a:pt x="908" y="2"/>
                    <a:pt x="895" y="5"/>
                  </a:cubicBezTo>
                  <a:cubicBezTo>
                    <a:pt x="0" y="229"/>
                    <a:pt x="120" y="1611"/>
                    <a:pt x="549" y="2193"/>
                  </a:cubicBezTo>
                  <a:cubicBezTo>
                    <a:pt x="612" y="2279"/>
                    <a:pt x="699" y="2316"/>
                    <a:pt x="788" y="2316"/>
                  </a:cubicBezTo>
                  <a:cubicBezTo>
                    <a:pt x="994" y="2316"/>
                    <a:pt x="1209" y="2122"/>
                    <a:pt x="1154" y="1895"/>
                  </a:cubicBezTo>
                  <a:cubicBezTo>
                    <a:pt x="1087" y="1612"/>
                    <a:pt x="960" y="1369"/>
                    <a:pt x="965" y="1071"/>
                  </a:cubicBezTo>
                  <a:cubicBezTo>
                    <a:pt x="970" y="773"/>
                    <a:pt x="1094" y="494"/>
                    <a:pt x="1116" y="197"/>
                  </a:cubicBezTo>
                  <a:cubicBezTo>
                    <a:pt x="1125" y="95"/>
                    <a:pt x="1035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7;p41"/>
            <p:cNvSpPr/>
            <p:nvPr/>
          </p:nvSpPr>
          <p:spPr>
            <a:xfrm>
              <a:off x="12662650" y="1251425"/>
              <a:ext cx="30225" cy="57900"/>
            </a:xfrm>
            <a:custGeom>
              <a:avLst/>
              <a:gdLst/>
              <a:ahLst/>
              <a:cxnLst/>
              <a:rect l="l" t="t" r="r" b="b"/>
              <a:pathLst>
                <a:path w="1209" h="2316" extrusionOk="0">
                  <a:moveTo>
                    <a:pt x="933" y="1"/>
                  </a:moveTo>
                  <a:cubicBezTo>
                    <a:pt x="920" y="1"/>
                    <a:pt x="907" y="2"/>
                    <a:pt x="894" y="6"/>
                  </a:cubicBezTo>
                  <a:cubicBezTo>
                    <a:pt x="0" y="230"/>
                    <a:pt x="120" y="1611"/>
                    <a:pt x="549" y="2193"/>
                  </a:cubicBezTo>
                  <a:cubicBezTo>
                    <a:pt x="612" y="2279"/>
                    <a:pt x="700" y="2316"/>
                    <a:pt x="789" y="2316"/>
                  </a:cubicBezTo>
                  <a:cubicBezTo>
                    <a:pt x="995" y="2316"/>
                    <a:pt x="1209" y="2122"/>
                    <a:pt x="1154" y="1894"/>
                  </a:cubicBezTo>
                  <a:cubicBezTo>
                    <a:pt x="1086" y="1613"/>
                    <a:pt x="961" y="1370"/>
                    <a:pt x="965" y="1072"/>
                  </a:cubicBezTo>
                  <a:cubicBezTo>
                    <a:pt x="969" y="774"/>
                    <a:pt x="1094" y="494"/>
                    <a:pt x="1116" y="198"/>
                  </a:cubicBezTo>
                  <a:cubicBezTo>
                    <a:pt x="1124" y="95"/>
                    <a:pt x="1034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8;p41"/>
            <p:cNvSpPr/>
            <p:nvPr/>
          </p:nvSpPr>
          <p:spPr>
            <a:xfrm>
              <a:off x="12685300" y="1238875"/>
              <a:ext cx="30225" cy="57950"/>
            </a:xfrm>
            <a:custGeom>
              <a:avLst/>
              <a:gdLst/>
              <a:ahLst/>
              <a:cxnLst/>
              <a:rect l="l" t="t" r="r" b="b"/>
              <a:pathLst>
                <a:path w="1209" h="2318" extrusionOk="0">
                  <a:moveTo>
                    <a:pt x="933" y="1"/>
                  </a:moveTo>
                  <a:cubicBezTo>
                    <a:pt x="920" y="1"/>
                    <a:pt x="907" y="2"/>
                    <a:pt x="894" y="6"/>
                  </a:cubicBezTo>
                  <a:cubicBezTo>
                    <a:pt x="1" y="231"/>
                    <a:pt x="120" y="1613"/>
                    <a:pt x="549" y="2195"/>
                  </a:cubicBezTo>
                  <a:cubicBezTo>
                    <a:pt x="612" y="2281"/>
                    <a:pt x="700" y="2317"/>
                    <a:pt x="789" y="2317"/>
                  </a:cubicBezTo>
                  <a:cubicBezTo>
                    <a:pt x="995" y="2317"/>
                    <a:pt x="1209" y="2124"/>
                    <a:pt x="1154" y="1895"/>
                  </a:cubicBezTo>
                  <a:cubicBezTo>
                    <a:pt x="1087" y="1615"/>
                    <a:pt x="961" y="1370"/>
                    <a:pt x="965" y="1072"/>
                  </a:cubicBezTo>
                  <a:cubicBezTo>
                    <a:pt x="971" y="774"/>
                    <a:pt x="1095" y="495"/>
                    <a:pt x="1116" y="198"/>
                  </a:cubicBezTo>
                  <a:cubicBezTo>
                    <a:pt x="1124" y="96"/>
                    <a:pt x="1034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9;p41"/>
            <p:cNvSpPr/>
            <p:nvPr/>
          </p:nvSpPr>
          <p:spPr>
            <a:xfrm>
              <a:off x="11429050" y="1236575"/>
              <a:ext cx="1226275" cy="552850"/>
            </a:xfrm>
            <a:custGeom>
              <a:avLst/>
              <a:gdLst/>
              <a:ahLst/>
              <a:cxnLst/>
              <a:rect l="l" t="t" r="r" b="b"/>
              <a:pathLst>
                <a:path w="49051" h="22114" extrusionOk="0">
                  <a:moveTo>
                    <a:pt x="23417" y="0"/>
                  </a:moveTo>
                  <a:cubicBezTo>
                    <a:pt x="21826" y="0"/>
                    <a:pt x="20702" y="38"/>
                    <a:pt x="20319" y="125"/>
                  </a:cubicBezTo>
                  <a:cubicBezTo>
                    <a:pt x="18149" y="621"/>
                    <a:pt x="9820" y="6438"/>
                    <a:pt x="4212" y="12535"/>
                  </a:cubicBezTo>
                  <a:cubicBezTo>
                    <a:pt x="1" y="17113"/>
                    <a:pt x="1397" y="22114"/>
                    <a:pt x="5686" y="22114"/>
                  </a:cubicBezTo>
                  <a:cubicBezTo>
                    <a:pt x="7256" y="22114"/>
                    <a:pt x="9214" y="21444"/>
                    <a:pt x="11426" y="19838"/>
                  </a:cubicBezTo>
                  <a:cubicBezTo>
                    <a:pt x="15945" y="16557"/>
                    <a:pt x="21717" y="9494"/>
                    <a:pt x="21717" y="9494"/>
                  </a:cubicBezTo>
                  <a:cubicBezTo>
                    <a:pt x="21717" y="9494"/>
                    <a:pt x="26087" y="9605"/>
                    <a:pt x="31104" y="9605"/>
                  </a:cubicBezTo>
                  <a:cubicBezTo>
                    <a:pt x="36616" y="9605"/>
                    <a:pt x="42909" y="9472"/>
                    <a:pt x="45045" y="8913"/>
                  </a:cubicBezTo>
                  <a:cubicBezTo>
                    <a:pt x="45045" y="8913"/>
                    <a:pt x="49051" y="5083"/>
                    <a:pt x="48502" y="1216"/>
                  </a:cubicBezTo>
                  <a:cubicBezTo>
                    <a:pt x="48446" y="820"/>
                    <a:pt x="30842" y="0"/>
                    <a:pt x="23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90;p41"/>
            <p:cNvSpPr/>
            <p:nvPr/>
          </p:nvSpPr>
          <p:spPr>
            <a:xfrm>
              <a:off x="11438025" y="1244275"/>
              <a:ext cx="1363700" cy="505200"/>
            </a:xfrm>
            <a:custGeom>
              <a:avLst/>
              <a:gdLst/>
              <a:ahLst/>
              <a:cxnLst/>
              <a:rect l="l" t="t" r="r" b="b"/>
              <a:pathLst>
                <a:path w="54548" h="20208" extrusionOk="0">
                  <a:moveTo>
                    <a:pt x="21767" y="0"/>
                  </a:moveTo>
                  <a:cubicBezTo>
                    <a:pt x="19760" y="0"/>
                    <a:pt x="8238" y="6785"/>
                    <a:pt x="3243" y="12509"/>
                  </a:cubicBezTo>
                  <a:cubicBezTo>
                    <a:pt x="0" y="16222"/>
                    <a:pt x="2746" y="20207"/>
                    <a:pt x="5736" y="20207"/>
                  </a:cubicBezTo>
                  <a:cubicBezTo>
                    <a:pt x="5901" y="20207"/>
                    <a:pt x="6067" y="20195"/>
                    <a:pt x="6233" y="20170"/>
                  </a:cubicBezTo>
                  <a:cubicBezTo>
                    <a:pt x="13249" y="19108"/>
                    <a:pt x="20920" y="8302"/>
                    <a:pt x="22487" y="8302"/>
                  </a:cubicBezTo>
                  <a:cubicBezTo>
                    <a:pt x="22504" y="8302"/>
                    <a:pt x="22521" y="8304"/>
                    <a:pt x="22536" y="8306"/>
                  </a:cubicBezTo>
                  <a:cubicBezTo>
                    <a:pt x="23597" y="8482"/>
                    <a:pt x="29920" y="9298"/>
                    <a:pt x="37819" y="9298"/>
                  </a:cubicBezTo>
                  <a:cubicBezTo>
                    <a:pt x="40720" y="9298"/>
                    <a:pt x="43834" y="9188"/>
                    <a:pt x="46978" y="8896"/>
                  </a:cubicBezTo>
                  <a:cubicBezTo>
                    <a:pt x="46990" y="8894"/>
                    <a:pt x="47001" y="8894"/>
                    <a:pt x="47013" y="8894"/>
                  </a:cubicBezTo>
                  <a:cubicBezTo>
                    <a:pt x="47204" y="8894"/>
                    <a:pt x="47425" y="9036"/>
                    <a:pt x="47650" y="9192"/>
                  </a:cubicBezTo>
                  <a:cubicBezTo>
                    <a:pt x="48146" y="9531"/>
                    <a:pt x="48679" y="10042"/>
                    <a:pt x="49068" y="10042"/>
                  </a:cubicBezTo>
                  <a:cubicBezTo>
                    <a:pt x="49097" y="10042"/>
                    <a:pt x="49124" y="10039"/>
                    <a:pt x="49151" y="10033"/>
                  </a:cubicBezTo>
                  <a:cubicBezTo>
                    <a:pt x="49724" y="9912"/>
                    <a:pt x="54548" y="2940"/>
                    <a:pt x="54144" y="2426"/>
                  </a:cubicBezTo>
                  <a:cubicBezTo>
                    <a:pt x="54108" y="2380"/>
                    <a:pt x="54048" y="2360"/>
                    <a:pt x="53969" y="2360"/>
                  </a:cubicBezTo>
                  <a:cubicBezTo>
                    <a:pt x="53630" y="2360"/>
                    <a:pt x="52931" y="2732"/>
                    <a:pt x="52199" y="3169"/>
                  </a:cubicBezTo>
                  <a:cubicBezTo>
                    <a:pt x="51147" y="3797"/>
                    <a:pt x="50017" y="4567"/>
                    <a:pt x="49776" y="4567"/>
                  </a:cubicBezTo>
                  <a:cubicBezTo>
                    <a:pt x="49774" y="4567"/>
                    <a:pt x="49772" y="4567"/>
                    <a:pt x="49770" y="4567"/>
                  </a:cubicBezTo>
                  <a:cubicBezTo>
                    <a:pt x="49356" y="4540"/>
                    <a:pt x="23555" y="254"/>
                    <a:pt x="21864" y="7"/>
                  </a:cubicBezTo>
                  <a:cubicBezTo>
                    <a:pt x="21835" y="2"/>
                    <a:pt x="21803" y="0"/>
                    <a:pt x="21767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91;p41"/>
            <p:cNvSpPr/>
            <p:nvPr/>
          </p:nvSpPr>
          <p:spPr>
            <a:xfrm>
              <a:off x="12573725" y="1273300"/>
              <a:ext cx="297800" cy="262400"/>
            </a:xfrm>
            <a:custGeom>
              <a:avLst/>
              <a:gdLst/>
              <a:ahLst/>
              <a:cxnLst/>
              <a:rect l="l" t="t" r="r" b="b"/>
              <a:pathLst>
                <a:path w="11912" h="10496" extrusionOk="0">
                  <a:moveTo>
                    <a:pt x="10032" y="0"/>
                  </a:moveTo>
                  <a:cubicBezTo>
                    <a:pt x="8179" y="0"/>
                    <a:pt x="4102" y="2527"/>
                    <a:pt x="4102" y="2527"/>
                  </a:cubicBezTo>
                  <a:lnTo>
                    <a:pt x="1" y="7828"/>
                  </a:lnTo>
                  <a:cubicBezTo>
                    <a:pt x="1" y="7828"/>
                    <a:pt x="2651" y="10495"/>
                    <a:pt x="3362" y="10495"/>
                  </a:cubicBezTo>
                  <a:cubicBezTo>
                    <a:pt x="3389" y="10495"/>
                    <a:pt x="3413" y="10492"/>
                    <a:pt x="3434" y="10484"/>
                  </a:cubicBezTo>
                  <a:cubicBezTo>
                    <a:pt x="4014" y="10267"/>
                    <a:pt x="11911" y="1129"/>
                    <a:pt x="10676" y="174"/>
                  </a:cubicBezTo>
                  <a:cubicBezTo>
                    <a:pt x="10521" y="53"/>
                    <a:pt x="10299" y="0"/>
                    <a:pt x="100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92;p41"/>
            <p:cNvSpPr/>
            <p:nvPr/>
          </p:nvSpPr>
          <p:spPr>
            <a:xfrm>
              <a:off x="12647100" y="1269200"/>
              <a:ext cx="214825" cy="284325"/>
            </a:xfrm>
            <a:custGeom>
              <a:avLst/>
              <a:gdLst/>
              <a:ahLst/>
              <a:cxnLst/>
              <a:rect l="l" t="t" r="r" b="b"/>
              <a:pathLst>
                <a:path w="8593" h="11373" extrusionOk="0">
                  <a:moveTo>
                    <a:pt x="8081" y="0"/>
                  </a:moveTo>
                  <a:cubicBezTo>
                    <a:pt x="7920" y="0"/>
                    <a:pt x="7766" y="77"/>
                    <a:pt x="7709" y="253"/>
                  </a:cubicBezTo>
                  <a:cubicBezTo>
                    <a:pt x="7081" y="2218"/>
                    <a:pt x="5942" y="3856"/>
                    <a:pt x="4723" y="5490"/>
                  </a:cubicBezTo>
                  <a:cubicBezTo>
                    <a:pt x="3369" y="7302"/>
                    <a:pt x="1965" y="9000"/>
                    <a:pt x="320" y="10565"/>
                  </a:cubicBezTo>
                  <a:cubicBezTo>
                    <a:pt x="1" y="10869"/>
                    <a:pt x="263" y="11372"/>
                    <a:pt x="587" y="11372"/>
                  </a:cubicBezTo>
                  <a:cubicBezTo>
                    <a:pt x="670" y="11372"/>
                    <a:pt x="758" y="11339"/>
                    <a:pt x="841" y="11260"/>
                  </a:cubicBezTo>
                  <a:cubicBezTo>
                    <a:pt x="2589" y="9596"/>
                    <a:pt x="4079" y="7787"/>
                    <a:pt x="5520" y="5856"/>
                  </a:cubicBezTo>
                  <a:cubicBezTo>
                    <a:pt x="6754" y="4202"/>
                    <a:pt x="7986" y="2498"/>
                    <a:pt x="8518" y="467"/>
                  </a:cubicBezTo>
                  <a:cubicBezTo>
                    <a:pt x="8592" y="185"/>
                    <a:pt x="8330" y="0"/>
                    <a:pt x="80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93;p41"/>
            <p:cNvSpPr/>
            <p:nvPr/>
          </p:nvSpPr>
          <p:spPr>
            <a:xfrm>
              <a:off x="12676075" y="13093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1"/>
                  </a:moveTo>
                  <a:cubicBezTo>
                    <a:pt x="925" y="1"/>
                    <a:pt x="916" y="1"/>
                    <a:pt x="906" y="3"/>
                  </a:cubicBezTo>
                  <a:cubicBezTo>
                    <a:pt x="0" y="160"/>
                    <a:pt x="16" y="1549"/>
                    <a:pt x="400" y="2160"/>
                  </a:cubicBezTo>
                  <a:cubicBezTo>
                    <a:pt x="462" y="2259"/>
                    <a:pt x="558" y="2301"/>
                    <a:pt x="656" y="2301"/>
                  </a:cubicBezTo>
                  <a:cubicBezTo>
                    <a:pt x="853" y="2301"/>
                    <a:pt x="1062" y="2129"/>
                    <a:pt x="1026" y="1907"/>
                  </a:cubicBezTo>
                  <a:cubicBezTo>
                    <a:pt x="979" y="1622"/>
                    <a:pt x="872" y="1369"/>
                    <a:pt x="898" y="1072"/>
                  </a:cubicBezTo>
                  <a:cubicBezTo>
                    <a:pt x="925" y="775"/>
                    <a:pt x="1069" y="506"/>
                    <a:pt x="1114" y="211"/>
                  </a:cubicBezTo>
                  <a:cubicBezTo>
                    <a:pt x="1131" y="106"/>
                    <a:pt x="1039" y="1"/>
                    <a:pt x="9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94;p41"/>
            <p:cNvSpPr/>
            <p:nvPr/>
          </p:nvSpPr>
          <p:spPr>
            <a:xfrm>
              <a:off x="12699600" y="12985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0"/>
                  </a:moveTo>
                  <a:cubicBezTo>
                    <a:pt x="925" y="0"/>
                    <a:pt x="916" y="1"/>
                    <a:pt x="907" y="3"/>
                  </a:cubicBezTo>
                  <a:cubicBezTo>
                    <a:pt x="0" y="161"/>
                    <a:pt x="16" y="1549"/>
                    <a:pt x="400" y="2160"/>
                  </a:cubicBezTo>
                  <a:cubicBezTo>
                    <a:pt x="462" y="2259"/>
                    <a:pt x="558" y="2301"/>
                    <a:pt x="656" y="2301"/>
                  </a:cubicBezTo>
                  <a:cubicBezTo>
                    <a:pt x="854" y="2301"/>
                    <a:pt x="1062" y="2129"/>
                    <a:pt x="1026" y="1907"/>
                  </a:cubicBezTo>
                  <a:cubicBezTo>
                    <a:pt x="979" y="1622"/>
                    <a:pt x="872" y="1370"/>
                    <a:pt x="899" y="1072"/>
                  </a:cubicBezTo>
                  <a:cubicBezTo>
                    <a:pt x="925" y="775"/>
                    <a:pt x="1069" y="506"/>
                    <a:pt x="1115" y="211"/>
                  </a:cubicBezTo>
                  <a:cubicBezTo>
                    <a:pt x="1131" y="106"/>
                    <a:pt x="1039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95;p41"/>
            <p:cNvSpPr/>
            <p:nvPr/>
          </p:nvSpPr>
          <p:spPr>
            <a:xfrm>
              <a:off x="12723125" y="1287750"/>
              <a:ext cx="28275" cy="57525"/>
            </a:xfrm>
            <a:custGeom>
              <a:avLst/>
              <a:gdLst/>
              <a:ahLst/>
              <a:cxnLst/>
              <a:rect l="l" t="t" r="r" b="b"/>
              <a:pathLst>
                <a:path w="1131" h="2301" extrusionOk="0">
                  <a:moveTo>
                    <a:pt x="934" y="0"/>
                  </a:moveTo>
                  <a:cubicBezTo>
                    <a:pt x="925" y="0"/>
                    <a:pt x="916" y="1"/>
                    <a:pt x="907" y="3"/>
                  </a:cubicBezTo>
                  <a:cubicBezTo>
                    <a:pt x="0" y="160"/>
                    <a:pt x="15" y="1548"/>
                    <a:pt x="401" y="2160"/>
                  </a:cubicBezTo>
                  <a:cubicBezTo>
                    <a:pt x="463" y="2259"/>
                    <a:pt x="558" y="2301"/>
                    <a:pt x="656" y="2301"/>
                  </a:cubicBezTo>
                  <a:cubicBezTo>
                    <a:pt x="854" y="2301"/>
                    <a:pt x="1062" y="2129"/>
                    <a:pt x="1026" y="1907"/>
                  </a:cubicBezTo>
                  <a:cubicBezTo>
                    <a:pt x="979" y="1622"/>
                    <a:pt x="872" y="1370"/>
                    <a:pt x="899" y="1072"/>
                  </a:cubicBezTo>
                  <a:cubicBezTo>
                    <a:pt x="926" y="775"/>
                    <a:pt x="1070" y="506"/>
                    <a:pt x="1115" y="211"/>
                  </a:cubicBezTo>
                  <a:cubicBezTo>
                    <a:pt x="1131" y="106"/>
                    <a:pt x="1039" y="0"/>
                    <a:pt x="9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96;p41"/>
            <p:cNvSpPr/>
            <p:nvPr/>
          </p:nvSpPr>
          <p:spPr>
            <a:xfrm>
              <a:off x="11307175" y="1232575"/>
              <a:ext cx="1377175" cy="562175"/>
            </a:xfrm>
            <a:custGeom>
              <a:avLst/>
              <a:gdLst/>
              <a:ahLst/>
              <a:cxnLst/>
              <a:rect l="l" t="t" r="r" b="b"/>
              <a:pathLst>
                <a:path w="55087" h="22487" extrusionOk="0">
                  <a:moveTo>
                    <a:pt x="26828" y="0"/>
                  </a:moveTo>
                  <a:cubicBezTo>
                    <a:pt x="26580" y="0"/>
                    <a:pt x="26394" y="9"/>
                    <a:pt x="26277" y="26"/>
                  </a:cubicBezTo>
                  <a:cubicBezTo>
                    <a:pt x="24076" y="361"/>
                    <a:pt x="233" y="15789"/>
                    <a:pt x="140" y="17471"/>
                  </a:cubicBezTo>
                  <a:cubicBezTo>
                    <a:pt x="1" y="19991"/>
                    <a:pt x="4051" y="22486"/>
                    <a:pt x="9113" y="22486"/>
                  </a:cubicBezTo>
                  <a:cubicBezTo>
                    <a:pt x="11503" y="22486"/>
                    <a:pt x="14120" y="21930"/>
                    <a:pt x="16627" y="20555"/>
                  </a:cubicBezTo>
                  <a:cubicBezTo>
                    <a:pt x="21524" y="17870"/>
                    <a:pt x="27501" y="9394"/>
                    <a:pt x="27501" y="9394"/>
                  </a:cubicBezTo>
                  <a:cubicBezTo>
                    <a:pt x="27501" y="9394"/>
                    <a:pt x="40827" y="10725"/>
                    <a:pt x="47657" y="10725"/>
                  </a:cubicBezTo>
                  <a:cubicBezTo>
                    <a:pt x="49016" y="10725"/>
                    <a:pt x="50119" y="10673"/>
                    <a:pt x="50807" y="10546"/>
                  </a:cubicBezTo>
                  <a:cubicBezTo>
                    <a:pt x="50807" y="10546"/>
                    <a:pt x="55086" y="7026"/>
                    <a:pt x="54828" y="3129"/>
                  </a:cubicBezTo>
                  <a:cubicBezTo>
                    <a:pt x="54796" y="2669"/>
                    <a:pt x="31213" y="0"/>
                    <a:pt x="26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97;p41"/>
            <p:cNvSpPr/>
            <p:nvPr/>
          </p:nvSpPr>
          <p:spPr>
            <a:xfrm>
              <a:off x="12127075" y="1243175"/>
              <a:ext cx="512550" cy="64350"/>
            </a:xfrm>
            <a:custGeom>
              <a:avLst/>
              <a:gdLst/>
              <a:ahLst/>
              <a:cxnLst/>
              <a:rect l="l" t="t" r="r" b="b"/>
              <a:pathLst>
                <a:path w="20502" h="2574" extrusionOk="0">
                  <a:moveTo>
                    <a:pt x="18" y="1"/>
                  </a:moveTo>
                  <a:cubicBezTo>
                    <a:pt x="0" y="1"/>
                    <a:pt x="1" y="27"/>
                    <a:pt x="19" y="29"/>
                  </a:cubicBezTo>
                  <a:cubicBezTo>
                    <a:pt x="6811" y="875"/>
                    <a:pt x="13608" y="1789"/>
                    <a:pt x="20405" y="2573"/>
                  </a:cubicBezTo>
                  <a:cubicBezTo>
                    <a:pt x="20408" y="2573"/>
                    <a:pt x="20411" y="2573"/>
                    <a:pt x="20414" y="2573"/>
                  </a:cubicBezTo>
                  <a:cubicBezTo>
                    <a:pt x="20487" y="2573"/>
                    <a:pt x="20501" y="2447"/>
                    <a:pt x="20426" y="2435"/>
                  </a:cubicBezTo>
                  <a:cubicBezTo>
                    <a:pt x="13720" y="1224"/>
                    <a:pt x="6812" y="465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98;p41"/>
            <p:cNvSpPr/>
            <p:nvPr/>
          </p:nvSpPr>
          <p:spPr>
            <a:xfrm>
              <a:off x="11799325" y="1239425"/>
              <a:ext cx="151550" cy="82975"/>
            </a:xfrm>
            <a:custGeom>
              <a:avLst/>
              <a:gdLst/>
              <a:ahLst/>
              <a:cxnLst/>
              <a:rect l="l" t="t" r="r" b="b"/>
              <a:pathLst>
                <a:path w="6062" h="3319" extrusionOk="0">
                  <a:moveTo>
                    <a:pt x="6010" y="1"/>
                  </a:moveTo>
                  <a:cubicBezTo>
                    <a:pt x="6005" y="1"/>
                    <a:pt x="5999" y="2"/>
                    <a:pt x="5994" y="4"/>
                  </a:cubicBezTo>
                  <a:cubicBezTo>
                    <a:pt x="3924" y="941"/>
                    <a:pt x="1910" y="2075"/>
                    <a:pt x="3" y="3312"/>
                  </a:cubicBezTo>
                  <a:cubicBezTo>
                    <a:pt x="0" y="3314"/>
                    <a:pt x="2" y="3319"/>
                    <a:pt x="5" y="3319"/>
                  </a:cubicBezTo>
                  <a:cubicBezTo>
                    <a:pt x="5" y="3319"/>
                    <a:pt x="6" y="3318"/>
                    <a:pt x="7" y="3318"/>
                  </a:cubicBezTo>
                  <a:cubicBezTo>
                    <a:pt x="2022" y="2253"/>
                    <a:pt x="4043" y="1181"/>
                    <a:pt x="6029" y="62"/>
                  </a:cubicBezTo>
                  <a:cubicBezTo>
                    <a:pt x="6062" y="43"/>
                    <a:pt x="6041" y="1"/>
                    <a:pt x="6010" y="1"/>
                  </a:cubicBezTo>
                  <a:close/>
                </a:path>
              </a:pathLst>
            </a:custGeom>
            <a:solidFill>
              <a:srgbClr val="FFB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99;p41"/>
            <p:cNvSpPr/>
            <p:nvPr/>
          </p:nvSpPr>
          <p:spPr>
            <a:xfrm>
              <a:off x="11380950" y="1434225"/>
              <a:ext cx="1218075" cy="303000"/>
            </a:xfrm>
            <a:custGeom>
              <a:avLst/>
              <a:gdLst/>
              <a:ahLst/>
              <a:cxnLst/>
              <a:rect l="l" t="t" r="r" b="b"/>
              <a:pathLst>
                <a:path w="48723" h="12120" extrusionOk="0">
                  <a:moveTo>
                    <a:pt x="25258" y="1"/>
                  </a:moveTo>
                  <a:cubicBezTo>
                    <a:pt x="24387" y="1"/>
                    <a:pt x="23555" y="176"/>
                    <a:pt x="22879" y="850"/>
                  </a:cubicBezTo>
                  <a:cubicBezTo>
                    <a:pt x="21353" y="2370"/>
                    <a:pt x="20040" y="4130"/>
                    <a:pt x="18525" y="5674"/>
                  </a:cubicBezTo>
                  <a:cubicBezTo>
                    <a:pt x="17017" y="7213"/>
                    <a:pt x="15491" y="8787"/>
                    <a:pt x="13700" y="10002"/>
                  </a:cubicBezTo>
                  <a:cubicBezTo>
                    <a:pt x="11849" y="11259"/>
                    <a:pt x="9793" y="11939"/>
                    <a:pt x="7570" y="11939"/>
                  </a:cubicBezTo>
                  <a:cubicBezTo>
                    <a:pt x="7418" y="11939"/>
                    <a:pt x="7264" y="11936"/>
                    <a:pt x="7110" y="11929"/>
                  </a:cubicBezTo>
                  <a:cubicBezTo>
                    <a:pt x="4705" y="11830"/>
                    <a:pt x="2365" y="11093"/>
                    <a:pt x="81" y="10392"/>
                  </a:cubicBezTo>
                  <a:cubicBezTo>
                    <a:pt x="75" y="10390"/>
                    <a:pt x="70" y="10389"/>
                    <a:pt x="65" y="10389"/>
                  </a:cubicBezTo>
                  <a:cubicBezTo>
                    <a:pt x="16" y="10389"/>
                    <a:pt x="0" y="10469"/>
                    <a:pt x="55" y="10488"/>
                  </a:cubicBezTo>
                  <a:cubicBezTo>
                    <a:pt x="2484" y="11299"/>
                    <a:pt x="5058" y="12120"/>
                    <a:pt x="7644" y="12120"/>
                  </a:cubicBezTo>
                  <a:cubicBezTo>
                    <a:pt x="8372" y="12120"/>
                    <a:pt x="9101" y="12055"/>
                    <a:pt x="9828" y="11906"/>
                  </a:cubicBezTo>
                  <a:cubicBezTo>
                    <a:pt x="12724" y="11314"/>
                    <a:pt x="15050" y="9360"/>
                    <a:pt x="17110" y="7352"/>
                  </a:cubicBezTo>
                  <a:cubicBezTo>
                    <a:pt x="18326" y="6166"/>
                    <a:pt x="19514" y="4950"/>
                    <a:pt x="20661" y="3696"/>
                  </a:cubicBezTo>
                  <a:cubicBezTo>
                    <a:pt x="21900" y="2342"/>
                    <a:pt x="23014" y="239"/>
                    <a:pt x="25033" y="188"/>
                  </a:cubicBezTo>
                  <a:cubicBezTo>
                    <a:pt x="25144" y="185"/>
                    <a:pt x="25255" y="184"/>
                    <a:pt x="25367" y="184"/>
                  </a:cubicBezTo>
                  <a:cubicBezTo>
                    <a:pt x="26979" y="184"/>
                    <a:pt x="28635" y="464"/>
                    <a:pt x="30235" y="583"/>
                  </a:cubicBezTo>
                  <a:cubicBezTo>
                    <a:pt x="32078" y="722"/>
                    <a:pt x="33922" y="845"/>
                    <a:pt x="35767" y="951"/>
                  </a:cubicBezTo>
                  <a:cubicBezTo>
                    <a:pt x="39988" y="1194"/>
                    <a:pt x="44233" y="1426"/>
                    <a:pt x="48463" y="1426"/>
                  </a:cubicBezTo>
                  <a:cubicBezTo>
                    <a:pt x="48515" y="1426"/>
                    <a:pt x="48567" y="1426"/>
                    <a:pt x="48620" y="1426"/>
                  </a:cubicBezTo>
                  <a:cubicBezTo>
                    <a:pt x="48620" y="1426"/>
                    <a:pt x="48621" y="1426"/>
                    <a:pt x="48621" y="1426"/>
                  </a:cubicBezTo>
                  <a:cubicBezTo>
                    <a:pt x="48723" y="1426"/>
                    <a:pt x="48721" y="1273"/>
                    <a:pt x="48620" y="1268"/>
                  </a:cubicBezTo>
                  <a:cubicBezTo>
                    <a:pt x="43891" y="1087"/>
                    <a:pt x="39165" y="982"/>
                    <a:pt x="34439" y="688"/>
                  </a:cubicBezTo>
                  <a:cubicBezTo>
                    <a:pt x="32078" y="541"/>
                    <a:pt x="29719" y="370"/>
                    <a:pt x="27362" y="170"/>
                  </a:cubicBezTo>
                  <a:cubicBezTo>
                    <a:pt x="26674" y="112"/>
                    <a:pt x="25954" y="1"/>
                    <a:pt x="25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100;p41"/>
            <p:cNvSpPr/>
            <p:nvPr/>
          </p:nvSpPr>
          <p:spPr>
            <a:xfrm>
              <a:off x="10703850" y="798725"/>
              <a:ext cx="457125" cy="485400"/>
            </a:xfrm>
            <a:custGeom>
              <a:avLst/>
              <a:gdLst/>
              <a:ahLst/>
              <a:cxnLst/>
              <a:rect l="l" t="t" r="r" b="b"/>
              <a:pathLst>
                <a:path w="18285" h="19416" extrusionOk="0">
                  <a:moveTo>
                    <a:pt x="8864" y="0"/>
                  </a:moveTo>
                  <a:cubicBezTo>
                    <a:pt x="8575" y="0"/>
                    <a:pt x="8274" y="65"/>
                    <a:pt x="7979" y="210"/>
                  </a:cubicBezTo>
                  <a:cubicBezTo>
                    <a:pt x="6456" y="960"/>
                    <a:pt x="0" y="11271"/>
                    <a:pt x="882" y="12911"/>
                  </a:cubicBezTo>
                  <a:cubicBezTo>
                    <a:pt x="1707" y="14447"/>
                    <a:pt x="11737" y="19415"/>
                    <a:pt x="15114" y="19415"/>
                  </a:cubicBezTo>
                  <a:cubicBezTo>
                    <a:pt x="15336" y="19415"/>
                    <a:pt x="15529" y="19394"/>
                    <a:pt x="15690" y="19349"/>
                  </a:cubicBezTo>
                  <a:cubicBezTo>
                    <a:pt x="18285" y="18615"/>
                    <a:pt x="16770" y="13517"/>
                    <a:pt x="14020" y="12887"/>
                  </a:cubicBezTo>
                  <a:cubicBezTo>
                    <a:pt x="13042" y="12663"/>
                    <a:pt x="7276" y="10915"/>
                    <a:pt x="7080" y="10669"/>
                  </a:cubicBezTo>
                  <a:cubicBezTo>
                    <a:pt x="6883" y="10425"/>
                    <a:pt x="10089" y="3783"/>
                    <a:pt x="10629" y="2311"/>
                  </a:cubicBezTo>
                  <a:cubicBezTo>
                    <a:pt x="11065" y="1123"/>
                    <a:pt x="10065" y="0"/>
                    <a:pt x="8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101;p41"/>
            <p:cNvSpPr/>
            <p:nvPr/>
          </p:nvSpPr>
          <p:spPr>
            <a:xfrm>
              <a:off x="10870325" y="672575"/>
              <a:ext cx="145125" cy="221450"/>
            </a:xfrm>
            <a:custGeom>
              <a:avLst/>
              <a:gdLst/>
              <a:ahLst/>
              <a:cxnLst/>
              <a:rect l="l" t="t" r="r" b="b"/>
              <a:pathLst>
                <a:path w="5805" h="8858" extrusionOk="0">
                  <a:moveTo>
                    <a:pt x="4760" y="0"/>
                  </a:moveTo>
                  <a:cubicBezTo>
                    <a:pt x="4745" y="0"/>
                    <a:pt x="4732" y="3"/>
                    <a:pt x="4719" y="8"/>
                  </a:cubicBezTo>
                  <a:cubicBezTo>
                    <a:pt x="4438" y="127"/>
                    <a:pt x="2779" y="1268"/>
                    <a:pt x="1979" y="2823"/>
                  </a:cubicBezTo>
                  <a:cubicBezTo>
                    <a:pt x="1564" y="3626"/>
                    <a:pt x="75" y="6422"/>
                    <a:pt x="34" y="6590"/>
                  </a:cubicBezTo>
                  <a:cubicBezTo>
                    <a:pt x="0" y="6749"/>
                    <a:pt x="3342" y="8858"/>
                    <a:pt x="3342" y="8858"/>
                  </a:cubicBezTo>
                  <a:cubicBezTo>
                    <a:pt x="3538" y="8603"/>
                    <a:pt x="4297" y="7856"/>
                    <a:pt x="4611" y="6481"/>
                  </a:cubicBezTo>
                  <a:cubicBezTo>
                    <a:pt x="4921" y="5101"/>
                    <a:pt x="4383" y="4533"/>
                    <a:pt x="4606" y="3604"/>
                  </a:cubicBezTo>
                  <a:cubicBezTo>
                    <a:pt x="4725" y="3107"/>
                    <a:pt x="5605" y="2347"/>
                    <a:pt x="5788" y="1588"/>
                  </a:cubicBezTo>
                  <a:cubicBezTo>
                    <a:pt x="5804" y="1520"/>
                    <a:pt x="5795" y="1432"/>
                    <a:pt x="5772" y="1338"/>
                  </a:cubicBezTo>
                  <a:cubicBezTo>
                    <a:pt x="5759" y="1281"/>
                    <a:pt x="5740" y="1224"/>
                    <a:pt x="5717" y="1172"/>
                  </a:cubicBezTo>
                  <a:cubicBezTo>
                    <a:pt x="5662" y="1034"/>
                    <a:pt x="5593" y="900"/>
                    <a:pt x="5515" y="775"/>
                  </a:cubicBezTo>
                  <a:cubicBezTo>
                    <a:pt x="5487" y="725"/>
                    <a:pt x="5458" y="679"/>
                    <a:pt x="5426" y="634"/>
                  </a:cubicBezTo>
                  <a:cubicBezTo>
                    <a:pt x="5356" y="528"/>
                    <a:pt x="5279" y="424"/>
                    <a:pt x="5198" y="328"/>
                  </a:cubicBezTo>
                  <a:cubicBezTo>
                    <a:pt x="5163" y="286"/>
                    <a:pt x="5125" y="248"/>
                    <a:pt x="5086" y="212"/>
                  </a:cubicBezTo>
                  <a:cubicBezTo>
                    <a:pt x="4961" y="81"/>
                    <a:pt x="4844" y="0"/>
                    <a:pt x="47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102;p41"/>
            <p:cNvSpPr/>
            <p:nvPr/>
          </p:nvSpPr>
          <p:spPr>
            <a:xfrm>
              <a:off x="10939225" y="677850"/>
              <a:ext cx="61050" cy="60075"/>
            </a:xfrm>
            <a:custGeom>
              <a:avLst/>
              <a:gdLst/>
              <a:ahLst/>
              <a:cxnLst/>
              <a:rect l="l" t="t" r="r" b="b"/>
              <a:pathLst>
                <a:path w="2442" h="2403" extrusionOk="0">
                  <a:moveTo>
                    <a:pt x="2330" y="1"/>
                  </a:moveTo>
                  <a:cubicBezTo>
                    <a:pt x="1413" y="644"/>
                    <a:pt x="543" y="1357"/>
                    <a:pt x="8" y="2363"/>
                  </a:cubicBezTo>
                  <a:cubicBezTo>
                    <a:pt x="1" y="2383"/>
                    <a:pt x="18" y="2403"/>
                    <a:pt x="33" y="2403"/>
                  </a:cubicBezTo>
                  <a:cubicBezTo>
                    <a:pt x="39" y="2403"/>
                    <a:pt x="44" y="2400"/>
                    <a:pt x="47" y="2394"/>
                  </a:cubicBezTo>
                  <a:cubicBezTo>
                    <a:pt x="708" y="1486"/>
                    <a:pt x="1569" y="795"/>
                    <a:pt x="2442" y="117"/>
                  </a:cubicBezTo>
                  <a:cubicBezTo>
                    <a:pt x="2407" y="75"/>
                    <a:pt x="2369" y="37"/>
                    <a:pt x="2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103;p41"/>
            <p:cNvSpPr/>
            <p:nvPr/>
          </p:nvSpPr>
          <p:spPr>
            <a:xfrm>
              <a:off x="10949725" y="688400"/>
              <a:ext cx="58475" cy="58550"/>
            </a:xfrm>
            <a:custGeom>
              <a:avLst/>
              <a:gdLst/>
              <a:ahLst/>
              <a:cxnLst/>
              <a:rect l="l" t="t" r="r" b="b"/>
              <a:pathLst>
                <a:path w="2339" h="2342" extrusionOk="0">
                  <a:moveTo>
                    <a:pt x="2250" y="1"/>
                  </a:moveTo>
                  <a:cubicBezTo>
                    <a:pt x="1363" y="629"/>
                    <a:pt x="531" y="1326"/>
                    <a:pt x="10" y="2306"/>
                  </a:cubicBezTo>
                  <a:cubicBezTo>
                    <a:pt x="0" y="2323"/>
                    <a:pt x="18" y="2341"/>
                    <a:pt x="34" y="2341"/>
                  </a:cubicBezTo>
                  <a:cubicBezTo>
                    <a:pt x="40" y="2341"/>
                    <a:pt x="46" y="2339"/>
                    <a:pt x="51" y="2334"/>
                  </a:cubicBezTo>
                  <a:cubicBezTo>
                    <a:pt x="680" y="1464"/>
                    <a:pt x="1497" y="798"/>
                    <a:pt x="2339" y="142"/>
                  </a:cubicBezTo>
                  <a:cubicBezTo>
                    <a:pt x="2311" y="92"/>
                    <a:pt x="2282" y="46"/>
                    <a:pt x="2250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104;p41"/>
            <p:cNvSpPr/>
            <p:nvPr/>
          </p:nvSpPr>
          <p:spPr>
            <a:xfrm>
              <a:off x="10956475" y="701850"/>
              <a:ext cx="58175" cy="59050"/>
            </a:xfrm>
            <a:custGeom>
              <a:avLst/>
              <a:gdLst/>
              <a:ahLst/>
              <a:cxnLst/>
              <a:rect l="l" t="t" r="r" b="b"/>
              <a:pathLst>
                <a:path w="2327" h="2362" extrusionOk="0">
                  <a:moveTo>
                    <a:pt x="2271" y="1"/>
                  </a:moveTo>
                  <a:cubicBezTo>
                    <a:pt x="1375" y="631"/>
                    <a:pt x="534" y="1335"/>
                    <a:pt x="10" y="2327"/>
                  </a:cubicBezTo>
                  <a:cubicBezTo>
                    <a:pt x="1" y="2343"/>
                    <a:pt x="18" y="2361"/>
                    <a:pt x="33" y="2361"/>
                  </a:cubicBezTo>
                  <a:cubicBezTo>
                    <a:pt x="38" y="2361"/>
                    <a:pt x="43" y="2359"/>
                    <a:pt x="47" y="2353"/>
                  </a:cubicBezTo>
                  <a:cubicBezTo>
                    <a:pt x="678" y="1483"/>
                    <a:pt x="1490" y="815"/>
                    <a:pt x="2326" y="167"/>
                  </a:cubicBezTo>
                  <a:cubicBezTo>
                    <a:pt x="2313" y="110"/>
                    <a:pt x="2294" y="53"/>
                    <a:pt x="2271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105;p41"/>
            <p:cNvSpPr/>
            <p:nvPr/>
          </p:nvSpPr>
          <p:spPr>
            <a:xfrm>
              <a:off x="10939375" y="767100"/>
              <a:ext cx="27475" cy="97675"/>
            </a:xfrm>
            <a:custGeom>
              <a:avLst/>
              <a:gdLst/>
              <a:ahLst/>
              <a:cxnLst/>
              <a:rect l="l" t="t" r="r" b="b"/>
              <a:pathLst>
                <a:path w="1099" h="3907" extrusionOk="0">
                  <a:moveTo>
                    <a:pt x="1" y="0"/>
                  </a:moveTo>
                  <a:cubicBezTo>
                    <a:pt x="222" y="281"/>
                    <a:pt x="382" y="588"/>
                    <a:pt x="505" y="899"/>
                  </a:cubicBezTo>
                  <a:cubicBezTo>
                    <a:pt x="626" y="1211"/>
                    <a:pt x="700" y="1538"/>
                    <a:pt x="726" y="1871"/>
                  </a:cubicBezTo>
                  <a:cubicBezTo>
                    <a:pt x="761" y="2195"/>
                    <a:pt x="716" y="2533"/>
                    <a:pt x="667" y="2872"/>
                  </a:cubicBezTo>
                  <a:cubicBezTo>
                    <a:pt x="609" y="3212"/>
                    <a:pt x="543" y="3555"/>
                    <a:pt x="470" y="3906"/>
                  </a:cubicBezTo>
                  <a:cubicBezTo>
                    <a:pt x="667" y="3605"/>
                    <a:pt x="820" y="3278"/>
                    <a:pt x="926" y="2933"/>
                  </a:cubicBezTo>
                  <a:cubicBezTo>
                    <a:pt x="1030" y="2590"/>
                    <a:pt x="1099" y="2222"/>
                    <a:pt x="1065" y="1842"/>
                  </a:cubicBezTo>
                  <a:cubicBezTo>
                    <a:pt x="1003" y="1109"/>
                    <a:pt x="625" y="37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106;p41"/>
            <p:cNvSpPr/>
            <p:nvPr/>
          </p:nvSpPr>
          <p:spPr>
            <a:xfrm>
              <a:off x="10974475" y="755825"/>
              <a:ext cx="49950" cy="108950"/>
            </a:xfrm>
            <a:custGeom>
              <a:avLst/>
              <a:gdLst/>
              <a:ahLst/>
              <a:cxnLst/>
              <a:rect l="l" t="t" r="r" b="b"/>
              <a:pathLst>
                <a:path w="1998" h="4358" extrusionOk="0">
                  <a:moveTo>
                    <a:pt x="1698" y="0"/>
                  </a:moveTo>
                  <a:cubicBezTo>
                    <a:pt x="1494" y="0"/>
                    <a:pt x="1213" y="491"/>
                    <a:pt x="1061" y="667"/>
                  </a:cubicBezTo>
                  <a:cubicBezTo>
                    <a:pt x="900" y="850"/>
                    <a:pt x="713" y="1018"/>
                    <a:pt x="549" y="1018"/>
                  </a:cubicBezTo>
                  <a:cubicBezTo>
                    <a:pt x="493" y="1018"/>
                    <a:pt x="440" y="999"/>
                    <a:pt x="392" y="955"/>
                  </a:cubicBezTo>
                  <a:cubicBezTo>
                    <a:pt x="377" y="942"/>
                    <a:pt x="364" y="936"/>
                    <a:pt x="350" y="936"/>
                  </a:cubicBezTo>
                  <a:cubicBezTo>
                    <a:pt x="40" y="936"/>
                    <a:pt x="0" y="4357"/>
                    <a:pt x="0" y="4357"/>
                  </a:cubicBezTo>
                  <a:cubicBezTo>
                    <a:pt x="139" y="4060"/>
                    <a:pt x="940" y="2505"/>
                    <a:pt x="1474" y="1480"/>
                  </a:cubicBezTo>
                  <a:cubicBezTo>
                    <a:pt x="1675" y="1096"/>
                    <a:pt x="1997" y="273"/>
                    <a:pt x="1797" y="49"/>
                  </a:cubicBezTo>
                  <a:cubicBezTo>
                    <a:pt x="1767" y="15"/>
                    <a:pt x="1734" y="0"/>
                    <a:pt x="169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107;p41"/>
            <p:cNvSpPr/>
            <p:nvPr/>
          </p:nvSpPr>
          <p:spPr>
            <a:xfrm>
              <a:off x="10697175" y="849650"/>
              <a:ext cx="473700" cy="466950"/>
            </a:xfrm>
            <a:custGeom>
              <a:avLst/>
              <a:gdLst/>
              <a:ahLst/>
              <a:cxnLst/>
              <a:rect l="l" t="t" r="r" b="b"/>
              <a:pathLst>
                <a:path w="18948" h="18678" extrusionOk="0">
                  <a:moveTo>
                    <a:pt x="5862" y="1"/>
                  </a:moveTo>
                  <a:cubicBezTo>
                    <a:pt x="5703" y="1"/>
                    <a:pt x="5593" y="39"/>
                    <a:pt x="5549" y="121"/>
                  </a:cubicBezTo>
                  <a:cubicBezTo>
                    <a:pt x="5235" y="710"/>
                    <a:pt x="1" y="9339"/>
                    <a:pt x="900" y="11007"/>
                  </a:cubicBezTo>
                  <a:cubicBezTo>
                    <a:pt x="2883" y="14685"/>
                    <a:pt x="14861" y="17802"/>
                    <a:pt x="15415" y="18499"/>
                  </a:cubicBezTo>
                  <a:cubicBezTo>
                    <a:pt x="15415" y="18499"/>
                    <a:pt x="15720" y="18677"/>
                    <a:pt x="16137" y="18677"/>
                  </a:cubicBezTo>
                  <a:cubicBezTo>
                    <a:pt x="16778" y="18677"/>
                    <a:pt x="17686" y="18255"/>
                    <a:pt x="18162" y="16112"/>
                  </a:cubicBezTo>
                  <a:cubicBezTo>
                    <a:pt x="18947" y="12575"/>
                    <a:pt x="14519" y="8005"/>
                    <a:pt x="14519" y="8005"/>
                  </a:cubicBezTo>
                  <a:cubicBezTo>
                    <a:pt x="14102" y="8226"/>
                    <a:pt x="13332" y="9070"/>
                    <a:pt x="12559" y="9132"/>
                  </a:cubicBezTo>
                  <a:cubicBezTo>
                    <a:pt x="12419" y="9144"/>
                    <a:pt x="12279" y="9149"/>
                    <a:pt x="12138" y="9149"/>
                  </a:cubicBezTo>
                  <a:cubicBezTo>
                    <a:pt x="10231" y="9149"/>
                    <a:pt x="8290" y="8182"/>
                    <a:pt x="8022" y="7918"/>
                  </a:cubicBezTo>
                  <a:cubicBezTo>
                    <a:pt x="7721" y="7622"/>
                    <a:pt x="10342" y="2910"/>
                    <a:pt x="10224" y="2651"/>
                  </a:cubicBezTo>
                  <a:cubicBezTo>
                    <a:pt x="9671" y="1431"/>
                    <a:pt x="6842" y="1"/>
                    <a:pt x="5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108;p41"/>
            <p:cNvSpPr/>
            <p:nvPr/>
          </p:nvSpPr>
          <p:spPr>
            <a:xfrm>
              <a:off x="11103900" y="695125"/>
              <a:ext cx="372500" cy="443625"/>
            </a:xfrm>
            <a:custGeom>
              <a:avLst/>
              <a:gdLst/>
              <a:ahLst/>
              <a:cxnLst/>
              <a:rect l="l" t="t" r="r" b="b"/>
              <a:pathLst>
                <a:path w="14900" h="17745" extrusionOk="0">
                  <a:moveTo>
                    <a:pt x="3225" y="1"/>
                  </a:moveTo>
                  <a:cubicBezTo>
                    <a:pt x="2463" y="1"/>
                    <a:pt x="1876" y="35"/>
                    <a:pt x="1577" y="104"/>
                  </a:cubicBezTo>
                  <a:cubicBezTo>
                    <a:pt x="0" y="469"/>
                    <a:pt x="269" y="3285"/>
                    <a:pt x="1686" y="3770"/>
                  </a:cubicBezTo>
                  <a:cubicBezTo>
                    <a:pt x="3229" y="4298"/>
                    <a:pt x="9192" y="5377"/>
                    <a:pt x="9318" y="5650"/>
                  </a:cubicBezTo>
                  <a:cubicBezTo>
                    <a:pt x="9444" y="5922"/>
                    <a:pt x="8476" y="12086"/>
                    <a:pt x="8249" y="13017"/>
                  </a:cubicBezTo>
                  <a:cubicBezTo>
                    <a:pt x="7741" y="15108"/>
                    <a:pt x="10009" y="17745"/>
                    <a:pt x="11824" y="17745"/>
                  </a:cubicBezTo>
                  <a:cubicBezTo>
                    <a:pt x="12279" y="17745"/>
                    <a:pt x="12705" y="17579"/>
                    <a:pt x="13052" y="17199"/>
                  </a:cubicBezTo>
                  <a:cubicBezTo>
                    <a:pt x="14786" y="15296"/>
                    <a:pt x="14900" y="3262"/>
                    <a:pt x="13877" y="1810"/>
                  </a:cubicBezTo>
                  <a:cubicBezTo>
                    <a:pt x="13047" y="633"/>
                    <a:pt x="6508" y="1"/>
                    <a:pt x="3225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109;p41"/>
            <p:cNvSpPr/>
            <p:nvPr/>
          </p:nvSpPr>
          <p:spPr>
            <a:xfrm>
              <a:off x="11007925" y="678200"/>
              <a:ext cx="207950" cy="119550"/>
            </a:xfrm>
            <a:custGeom>
              <a:avLst/>
              <a:gdLst/>
              <a:ahLst/>
              <a:cxnLst/>
              <a:rect l="l" t="t" r="r" b="b"/>
              <a:pathLst>
                <a:path w="8318" h="4782" extrusionOk="0">
                  <a:moveTo>
                    <a:pt x="3083" y="0"/>
                  </a:moveTo>
                  <a:cubicBezTo>
                    <a:pt x="1649" y="0"/>
                    <a:pt x="310" y="473"/>
                    <a:pt x="92" y="599"/>
                  </a:cubicBezTo>
                  <a:cubicBezTo>
                    <a:pt x="14" y="649"/>
                    <a:pt x="1" y="809"/>
                    <a:pt x="37" y="1017"/>
                  </a:cubicBezTo>
                  <a:cubicBezTo>
                    <a:pt x="43" y="1071"/>
                    <a:pt x="51" y="1124"/>
                    <a:pt x="65" y="1177"/>
                  </a:cubicBezTo>
                  <a:cubicBezTo>
                    <a:pt x="94" y="1300"/>
                    <a:pt x="130" y="1423"/>
                    <a:pt x="174" y="1542"/>
                  </a:cubicBezTo>
                  <a:cubicBezTo>
                    <a:pt x="191" y="1594"/>
                    <a:pt x="211" y="1647"/>
                    <a:pt x="235" y="1697"/>
                  </a:cubicBezTo>
                  <a:cubicBezTo>
                    <a:pt x="290" y="1836"/>
                    <a:pt x="357" y="1969"/>
                    <a:pt x="434" y="2096"/>
                  </a:cubicBezTo>
                  <a:cubicBezTo>
                    <a:pt x="463" y="2145"/>
                    <a:pt x="498" y="2193"/>
                    <a:pt x="536" y="2237"/>
                  </a:cubicBezTo>
                  <a:cubicBezTo>
                    <a:pt x="598" y="2313"/>
                    <a:pt x="662" y="2372"/>
                    <a:pt x="728" y="2400"/>
                  </a:cubicBezTo>
                  <a:cubicBezTo>
                    <a:pt x="1073" y="2546"/>
                    <a:pt x="1513" y="2562"/>
                    <a:pt x="1930" y="2562"/>
                  </a:cubicBezTo>
                  <a:cubicBezTo>
                    <a:pt x="2053" y="2562"/>
                    <a:pt x="2175" y="2561"/>
                    <a:pt x="2291" y="2561"/>
                  </a:cubicBezTo>
                  <a:cubicBezTo>
                    <a:pt x="2600" y="2561"/>
                    <a:pt x="2874" y="2571"/>
                    <a:pt x="3052" y="2647"/>
                  </a:cubicBezTo>
                  <a:cubicBezTo>
                    <a:pt x="3931" y="3020"/>
                    <a:pt x="4068" y="3791"/>
                    <a:pt x="5361" y="4361"/>
                  </a:cubicBezTo>
                  <a:cubicBezTo>
                    <a:pt x="6167" y="4713"/>
                    <a:pt x="6880" y="4781"/>
                    <a:pt x="7381" y="4781"/>
                  </a:cubicBezTo>
                  <a:cubicBezTo>
                    <a:pt x="7683" y="4781"/>
                    <a:pt x="7908" y="4756"/>
                    <a:pt x="8029" y="4754"/>
                  </a:cubicBezTo>
                  <a:cubicBezTo>
                    <a:pt x="8029" y="4754"/>
                    <a:pt x="8318" y="813"/>
                    <a:pt x="8171" y="746"/>
                  </a:cubicBezTo>
                  <a:cubicBezTo>
                    <a:pt x="8011" y="678"/>
                    <a:pt x="4876" y="214"/>
                    <a:pt x="3985" y="70"/>
                  </a:cubicBezTo>
                  <a:cubicBezTo>
                    <a:pt x="3686" y="21"/>
                    <a:pt x="3382" y="0"/>
                    <a:pt x="3083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110;p41"/>
            <p:cNvSpPr/>
            <p:nvPr/>
          </p:nvSpPr>
          <p:spPr>
            <a:xfrm>
              <a:off x="11008825" y="690825"/>
              <a:ext cx="82750" cy="16800"/>
            </a:xfrm>
            <a:custGeom>
              <a:avLst/>
              <a:gdLst/>
              <a:ahLst/>
              <a:cxnLst/>
              <a:rect l="l" t="t" r="r" b="b"/>
              <a:pathLst>
                <a:path w="3310" h="672" extrusionOk="0">
                  <a:moveTo>
                    <a:pt x="2587" y="0"/>
                  </a:moveTo>
                  <a:cubicBezTo>
                    <a:pt x="1704" y="0"/>
                    <a:pt x="843" y="231"/>
                    <a:pt x="1" y="512"/>
                  </a:cubicBezTo>
                  <a:cubicBezTo>
                    <a:pt x="7" y="566"/>
                    <a:pt x="15" y="619"/>
                    <a:pt x="29" y="672"/>
                  </a:cubicBezTo>
                  <a:cubicBezTo>
                    <a:pt x="1077" y="377"/>
                    <a:pt x="2127" y="100"/>
                    <a:pt x="3231" y="100"/>
                  </a:cubicBezTo>
                  <a:cubicBezTo>
                    <a:pt x="3248" y="100"/>
                    <a:pt x="3265" y="100"/>
                    <a:pt x="3283" y="100"/>
                  </a:cubicBezTo>
                  <a:cubicBezTo>
                    <a:pt x="3283" y="100"/>
                    <a:pt x="3283" y="100"/>
                    <a:pt x="3284" y="100"/>
                  </a:cubicBezTo>
                  <a:cubicBezTo>
                    <a:pt x="3309" y="100"/>
                    <a:pt x="3310" y="58"/>
                    <a:pt x="3281" y="51"/>
                  </a:cubicBezTo>
                  <a:cubicBezTo>
                    <a:pt x="3048" y="16"/>
                    <a:pt x="2817" y="0"/>
                    <a:pt x="2587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111;p41"/>
            <p:cNvSpPr/>
            <p:nvPr/>
          </p:nvSpPr>
          <p:spPr>
            <a:xfrm>
              <a:off x="11012300" y="704725"/>
              <a:ext cx="80275" cy="15925"/>
            </a:xfrm>
            <a:custGeom>
              <a:avLst/>
              <a:gdLst/>
              <a:ahLst/>
              <a:cxnLst/>
              <a:rect l="l" t="t" r="r" b="b"/>
              <a:pathLst>
                <a:path w="3211" h="637" extrusionOk="0">
                  <a:moveTo>
                    <a:pt x="2484" y="0"/>
                  </a:moveTo>
                  <a:cubicBezTo>
                    <a:pt x="1635" y="0"/>
                    <a:pt x="810" y="215"/>
                    <a:pt x="0" y="481"/>
                  </a:cubicBezTo>
                  <a:cubicBezTo>
                    <a:pt x="16" y="535"/>
                    <a:pt x="36" y="586"/>
                    <a:pt x="60" y="636"/>
                  </a:cubicBezTo>
                  <a:cubicBezTo>
                    <a:pt x="1069" y="355"/>
                    <a:pt x="2071" y="99"/>
                    <a:pt x="3122" y="99"/>
                  </a:cubicBezTo>
                  <a:cubicBezTo>
                    <a:pt x="3142" y="99"/>
                    <a:pt x="3162" y="100"/>
                    <a:pt x="3183" y="100"/>
                  </a:cubicBezTo>
                  <a:cubicBezTo>
                    <a:pt x="3210" y="98"/>
                    <a:pt x="3210" y="53"/>
                    <a:pt x="3186" y="52"/>
                  </a:cubicBezTo>
                  <a:cubicBezTo>
                    <a:pt x="2950" y="16"/>
                    <a:pt x="2716" y="0"/>
                    <a:pt x="2484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112;p41"/>
            <p:cNvSpPr/>
            <p:nvPr/>
          </p:nvSpPr>
          <p:spPr>
            <a:xfrm>
              <a:off x="11018775" y="718400"/>
              <a:ext cx="81025" cy="15775"/>
            </a:xfrm>
            <a:custGeom>
              <a:avLst/>
              <a:gdLst/>
              <a:ahLst/>
              <a:cxnLst/>
              <a:rect l="l" t="t" r="r" b="b"/>
              <a:pathLst>
                <a:path w="3241" h="631" extrusionOk="0">
                  <a:moveTo>
                    <a:pt x="2501" y="0"/>
                  </a:moveTo>
                  <a:cubicBezTo>
                    <a:pt x="1646" y="0"/>
                    <a:pt x="816" y="218"/>
                    <a:pt x="0" y="488"/>
                  </a:cubicBezTo>
                  <a:cubicBezTo>
                    <a:pt x="29" y="539"/>
                    <a:pt x="63" y="585"/>
                    <a:pt x="102" y="631"/>
                  </a:cubicBezTo>
                  <a:cubicBezTo>
                    <a:pt x="1100" y="350"/>
                    <a:pt x="2100" y="98"/>
                    <a:pt x="3151" y="98"/>
                  </a:cubicBezTo>
                  <a:cubicBezTo>
                    <a:pt x="3172" y="98"/>
                    <a:pt x="3193" y="98"/>
                    <a:pt x="3213" y="98"/>
                  </a:cubicBezTo>
                  <a:cubicBezTo>
                    <a:pt x="3214" y="98"/>
                    <a:pt x="3214" y="98"/>
                    <a:pt x="3214" y="98"/>
                  </a:cubicBezTo>
                  <a:cubicBezTo>
                    <a:pt x="3239" y="98"/>
                    <a:pt x="3240" y="55"/>
                    <a:pt x="3213" y="53"/>
                  </a:cubicBezTo>
                  <a:cubicBezTo>
                    <a:pt x="2974" y="17"/>
                    <a:pt x="2737" y="0"/>
                    <a:pt x="2501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113;p41"/>
            <p:cNvSpPr/>
            <p:nvPr/>
          </p:nvSpPr>
          <p:spPr>
            <a:xfrm>
              <a:off x="11113350" y="709975"/>
              <a:ext cx="73375" cy="67525"/>
            </a:xfrm>
            <a:custGeom>
              <a:avLst/>
              <a:gdLst/>
              <a:ahLst/>
              <a:cxnLst/>
              <a:rect l="l" t="t" r="r" b="b"/>
              <a:pathLst>
                <a:path w="2935" h="2701" extrusionOk="0">
                  <a:moveTo>
                    <a:pt x="72" y="0"/>
                  </a:moveTo>
                  <a:lnTo>
                    <a:pt x="72" y="0"/>
                  </a:lnTo>
                  <a:cubicBezTo>
                    <a:pt x="0" y="723"/>
                    <a:pt x="367" y="1465"/>
                    <a:pt x="920" y="1951"/>
                  </a:cubicBezTo>
                  <a:cubicBezTo>
                    <a:pt x="1205" y="2204"/>
                    <a:pt x="1542" y="2368"/>
                    <a:pt x="1881" y="2488"/>
                  </a:cubicBezTo>
                  <a:cubicBezTo>
                    <a:pt x="2220" y="2608"/>
                    <a:pt x="2575" y="2680"/>
                    <a:pt x="2934" y="2700"/>
                  </a:cubicBezTo>
                  <a:cubicBezTo>
                    <a:pt x="2610" y="2550"/>
                    <a:pt x="2294" y="2397"/>
                    <a:pt x="1986" y="2243"/>
                  </a:cubicBezTo>
                  <a:cubicBezTo>
                    <a:pt x="1683" y="2082"/>
                    <a:pt x="1385" y="1917"/>
                    <a:pt x="1145" y="1696"/>
                  </a:cubicBezTo>
                  <a:cubicBezTo>
                    <a:pt x="894" y="1477"/>
                    <a:pt x="674" y="1222"/>
                    <a:pt x="495" y="940"/>
                  </a:cubicBezTo>
                  <a:cubicBezTo>
                    <a:pt x="318" y="655"/>
                    <a:pt x="166" y="345"/>
                    <a:pt x="72" y="0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114;p41"/>
            <p:cNvSpPr/>
            <p:nvPr/>
          </p:nvSpPr>
          <p:spPr>
            <a:xfrm>
              <a:off x="11058400" y="751900"/>
              <a:ext cx="114425" cy="44350"/>
            </a:xfrm>
            <a:custGeom>
              <a:avLst/>
              <a:gdLst/>
              <a:ahLst/>
              <a:cxnLst/>
              <a:rect l="l" t="t" r="r" b="b"/>
              <a:pathLst>
                <a:path w="4577" h="1774" extrusionOk="0">
                  <a:moveTo>
                    <a:pt x="1673" y="0"/>
                  </a:moveTo>
                  <a:cubicBezTo>
                    <a:pt x="1626" y="0"/>
                    <a:pt x="1602" y="21"/>
                    <a:pt x="1606" y="66"/>
                  </a:cubicBezTo>
                  <a:cubicBezTo>
                    <a:pt x="1634" y="323"/>
                    <a:pt x="1304" y="406"/>
                    <a:pt x="978" y="432"/>
                  </a:cubicBezTo>
                  <a:cubicBezTo>
                    <a:pt x="941" y="435"/>
                    <a:pt x="896" y="436"/>
                    <a:pt x="846" y="436"/>
                  </a:cubicBezTo>
                  <a:cubicBezTo>
                    <a:pt x="777" y="436"/>
                    <a:pt x="698" y="435"/>
                    <a:pt x="617" y="435"/>
                  </a:cubicBezTo>
                  <a:cubicBezTo>
                    <a:pt x="321" y="435"/>
                    <a:pt x="0" y="456"/>
                    <a:pt x="43" y="658"/>
                  </a:cubicBezTo>
                  <a:cubicBezTo>
                    <a:pt x="104" y="952"/>
                    <a:pt x="959" y="1182"/>
                    <a:pt x="1387" y="1250"/>
                  </a:cubicBezTo>
                  <a:cubicBezTo>
                    <a:pt x="2529" y="1429"/>
                    <a:pt x="4255" y="1710"/>
                    <a:pt x="4577" y="1774"/>
                  </a:cubicBezTo>
                  <a:cubicBezTo>
                    <a:pt x="4577" y="1774"/>
                    <a:pt x="2115" y="0"/>
                    <a:pt x="1673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115;p41"/>
            <p:cNvSpPr/>
            <p:nvPr/>
          </p:nvSpPr>
          <p:spPr>
            <a:xfrm>
              <a:off x="11171725" y="687525"/>
              <a:ext cx="341950" cy="476675"/>
            </a:xfrm>
            <a:custGeom>
              <a:avLst/>
              <a:gdLst/>
              <a:ahLst/>
              <a:cxnLst/>
              <a:rect l="l" t="t" r="r" b="b"/>
              <a:pathLst>
                <a:path w="13678" h="19067" extrusionOk="0">
                  <a:moveTo>
                    <a:pt x="807" y="0"/>
                  </a:moveTo>
                  <a:cubicBezTo>
                    <a:pt x="793" y="0"/>
                    <a:pt x="781" y="1"/>
                    <a:pt x="771" y="1"/>
                  </a:cubicBezTo>
                  <a:cubicBezTo>
                    <a:pt x="134" y="18"/>
                    <a:pt x="0" y="3918"/>
                    <a:pt x="935" y="5073"/>
                  </a:cubicBezTo>
                  <a:cubicBezTo>
                    <a:pt x="1106" y="5284"/>
                    <a:pt x="6140" y="5829"/>
                    <a:pt x="6264" y="6212"/>
                  </a:cubicBezTo>
                  <a:cubicBezTo>
                    <a:pt x="6383" y="6578"/>
                    <a:pt x="5816" y="9448"/>
                    <a:pt x="4809" y="11111"/>
                  </a:cubicBezTo>
                  <a:cubicBezTo>
                    <a:pt x="4426" y="11745"/>
                    <a:pt x="3376" y="12042"/>
                    <a:pt x="3010" y="12305"/>
                  </a:cubicBezTo>
                  <a:cubicBezTo>
                    <a:pt x="3010" y="12305"/>
                    <a:pt x="5020" y="18035"/>
                    <a:pt x="8374" y="18873"/>
                  </a:cubicBezTo>
                  <a:cubicBezTo>
                    <a:pt x="8919" y="19009"/>
                    <a:pt x="9371" y="19066"/>
                    <a:pt x="9747" y="19066"/>
                  </a:cubicBezTo>
                  <a:cubicBezTo>
                    <a:pt x="11686" y="19066"/>
                    <a:pt x="11585" y="17548"/>
                    <a:pt x="11585" y="17548"/>
                  </a:cubicBezTo>
                  <a:cubicBezTo>
                    <a:pt x="11227" y="16777"/>
                    <a:pt x="13678" y="5223"/>
                    <a:pt x="11384" y="1962"/>
                  </a:cubicBezTo>
                  <a:cubicBezTo>
                    <a:pt x="10360" y="505"/>
                    <a:pt x="1683" y="0"/>
                    <a:pt x="8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116;p41"/>
            <p:cNvSpPr/>
            <p:nvPr/>
          </p:nvSpPr>
          <p:spPr>
            <a:xfrm>
              <a:off x="10940175" y="657525"/>
              <a:ext cx="324250" cy="419400"/>
            </a:xfrm>
            <a:custGeom>
              <a:avLst/>
              <a:gdLst/>
              <a:ahLst/>
              <a:cxnLst/>
              <a:rect l="l" t="t" r="r" b="b"/>
              <a:pathLst>
                <a:path w="12970" h="16776" extrusionOk="0">
                  <a:moveTo>
                    <a:pt x="6970" y="1"/>
                  </a:moveTo>
                  <a:cubicBezTo>
                    <a:pt x="4458" y="1"/>
                    <a:pt x="1019" y="2249"/>
                    <a:pt x="510" y="3690"/>
                  </a:cubicBezTo>
                  <a:cubicBezTo>
                    <a:pt x="1" y="5122"/>
                    <a:pt x="2328" y="8997"/>
                    <a:pt x="3240" y="10590"/>
                  </a:cubicBezTo>
                  <a:cubicBezTo>
                    <a:pt x="3761" y="11508"/>
                    <a:pt x="4983" y="14118"/>
                    <a:pt x="5489" y="14794"/>
                  </a:cubicBezTo>
                  <a:cubicBezTo>
                    <a:pt x="5755" y="15146"/>
                    <a:pt x="9183" y="16776"/>
                    <a:pt x="10654" y="16776"/>
                  </a:cubicBezTo>
                  <a:cubicBezTo>
                    <a:pt x="10807" y="16776"/>
                    <a:pt x="10939" y="16758"/>
                    <a:pt x="11044" y="16720"/>
                  </a:cubicBezTo>
                  <a:cubicBezTo>
                    <a:pt x="12938" y="16022"/>
                    <a:pt x="9816" y="13251"/>
                    <a:pt x="9719" y="12883"/>
                  </a:cubicBezTo>
                  <a:cubicBezTo>
                    <a:pt x="9698" y="12797"/>
                    <a:pt x="9671" y="12707"/>
                    <a:pt x="9640" y="12619"/>
                  </a:cubicBezTo>
                  <a:cubicBezTo>
                    <a:pt x="9594" y="12470"/>
                    <a:pt x="9541" y="12318"/>
                    <a:pt x="9486" y="12174"/>
                  </a:cubicBezTo>
                  <a:cubicBezTo>
                    <a:pt x="9282" y="11616"/>
                    <a:pt x="9060" y="11150"/>
                    <a:pt x="9060" y="11150"/>
                  </a:cubicBezTo>
                  <a:cubicBezTo>
                    <a:pt x="9060" y="11150"/>
                    <a:pt x="12970" y="10535"/>
                    <a:pt x="12696" y="7544"/>
                  </a:cubicBezTo>
                  <a:cubicBezTo>
                    <a:pt x="12502" y="5358"/>
                    <a:pt x="10112" y="825"/>
                    <a:pt x="7962" y="142"/>
                  </a:cubicBezTo>
                  <a:cubicBezTo>
                    <a:pt x="7656" y="45"/>
                    <a:pt x="7322" y="1"/>
                    <a:pt x="6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117;p41"/>
            <p:cNvSpPr/>
            <p:nvPr/>
          </p:nvSpPr>
          <p:spPr>
            <a:xfrm>
              <a:off x="11148600" y="848950"/>
              <a:ext cx="37825" cy="12250"/>
            </a:xfrm>
            <a:custGeom>
              <a:avLst/>
              <a:gdLst/>
              <a:ahLst/>
              <a:cxnLst/>
              <a:rect l="l" t="t" r="r" b="b"/>
              <a:pathLst>
                <a:path w="1513" h="490" extrusionOk="0">
                  <a:moveTo>
                    <a:pt x="1470" y="0"/>
                  </a:moveTo>
                  <a:cubicBezTo>
                    <a:pt x="1462" y="0"/>
                    <a:pt x="1454" y="3"/>
                    <a:pt x="1447" y="11"/>
                  </a:cubicBezTo>
                  <a:cubicBezTo>
                    <a:pt x="1264" y="223"/>
                    <a:pt x="1015" y="329"/>
                    <a:pt x="765" y="329"/>
                  </a:cubicBezTo>
                  <a:cubicBezTo>
                    <a:pt x="530" y="329"/>
                    <a:pt x="295" y="235"/>
                    <a:pt x="115" y="47"/>
                  </a:cubicBezTo>
                  <a:cubicBezTo>
                    <a:pt x="103" y="35"/>
                    <a:pt x="88" y="30"/>
                    <a:pt x="74" y="30"/>
                  </a:cubicBezTo>
                  <a:cubicBezTo>
                    <a:pt x="36" y="30"/>
                    <a:pt x="1" y="70"/>
                    <a:pt x="31" y="111"/>
                  </a:cubicBezTo>
                  <a:cubicBezTo>
                    <a:pt x="213" y="366"/>
                    <a:pt x="478" y="489"/>
                    <a:pt x="742" y="489"/>
                  </a:cubicBezTo>
                  <a:cubicBezTo>
                    <a:pt x="1032" y="489"/>
                    <a:pt x="1321" y="340"/>
                    <a:pt x="1497" y="50"/>
                  </a:cubicBezTo>
                  <a:cubicBezTo>
                    <a:pt x="1513" y="26"/>
                    <a:pt x="1493" y="0"/>
                    <a:pt x="1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118;p41"/>
            <p:cNvSpPr/>
            <p:nvPr/>
          </p:nvSpPr>
          <p:spPr>
            <a:xfrm>
              <a:off x="11196050" y="764975"/>
              <a:ext cx="17325" cy="18350"/>
            </a:xfrm>
            <a:custGeom>
              <a:avLst/>
              <a:gdLst/>
              <a:ahLst/>
              <a:cxnLst/>
              <a:rect l="l" t="t" r="r" b="b"/>
              <a:pathLst>
                <a:path w="693" h="734" extrusionOk="0">
                  <a:moveTo>
                    <a:pt x="293" y="0"/>
                  </a:moveTo>
                  <a:cubicBezTo>
                    <a:pt x="264" y="0"/>
                    <a:pt x="237" y="5"/>
                    <a:pt x="210" y="16"/>
                  </a:cubicBezTo>
                  <a:cubicBezTo>
                    <a:pt x="60" y="74"/>
                    <a:pt x="0" y="279"/>
                    <a:pt x="76" y="474"/>
                  </a:cubicBezTo>
                  <a:cubicBezTo>
                    <a:pt x="138" y="632"/>
                    <a:pt x="271" y="734"/>
                    <a:pt x="399" y="734"/>
                  </a:cubicBezTo>
                  <a:cubicBezTo>
                    <a:pt x="428" y="734"/>
                    <a:pt x="456" y="729"/>
                    <a:pt x="483" y="718"/>
                  </a:cubicBezTo>
                  <a:cubicBezTo>
                    <a:pt x="633" y="660"/>
                    <a:pt x="693" y="456"/>
                    <a:pt x="617" y="261"/>
                  </a:cubicBezTo>
                  <a:cubicBezTo>
                    <a:pt x="555" y="103"/>
                    <a:pt x="421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119;p41"/>
            <p:cNvSpPr/>
            <p:nvPr/>
          </p:nvSpPr>
          <p:spPr>
            <a:xfrm>
              <a:off x="11116250" y="806225"/>
              <a:ext cx="17375" cy="18375"/>
            </a:xfrm>
            <a:custGeom>
              <a:avLst/>
              <a:gdLst/>
              <a:ahLst/>
              <a:cxnLst/>
              <a:rect l="l" t="t" r="r" b="b"/>
              <a:pathLst>
                <a:path w="695" h="735" extrusionOk="0">
                  <a:moveTo>
                    <a:pt x="294" y="1"/>
                  </a:moveTo>
                  <a:cubicBezTo>
                    <a:pt x="266" y="1"/>
                    <a:pt x="238" y="6"/>
                    <a:pt x="210" y="17"/>
                  </a:cubicBezTo>
                  <a:cubicBezTo>
                    <a:pt x="60" y="75"/>
                    <a:pt x="1" y="280"/>
                    <a:pt x="76" y="473"/>
                  </a:cubicBezTo>
                  <a:cubicBezTo>
                    <a:pt x="138" y="633"/>
                    <a:pt x="272" y="735"/>
                    <a:pt x="401" y="735"/>
                  </a:cubicBezTo>
                  <a:cubicBezTo>
                    <a:pt x="430" y="735"/>
                    <a:pt x="458" y="730"/>
                    <a:pt x="485" y="719"/>
                  </a:cubicBezTo>
                  <a:cubicBezTo>
                    <a:pt x="634" y="661"/>
                    <a:pt x="695" y="456"/>
                    <a:pt x="618" y="262"/>
                  </a:cubicBezTo>
                  <a:cubicBezTo>
                    <a:pt x="556" y="103"/>
                    <a:pt x="423" y="1"/>
                    <a:pt x="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120;p41"/>
            <p:cNvSpPr/>
            <p:nvPr/>
          </p:nvSpPr>
          <p:spPr>
            <a:xfrm>
              <a:off x="11166050" y="718900"/>
              <a:ext cx="38375" cy="20800"/>
            </a:xfrm>
            <a:custGeom>
              <a:avLst/>
              <a:gdLst/>
              <a:ahLst/>
              <a:cxnLst/>
              <a:rect l="l" t="t" r="r" b="b"/>
              <a:pathLst>
                <a:path w="1535" h="832" extrusionOk="0">
                  <a:moveTo>
                    <a:pt x="1070" y="0"/>
                  </a:moveTo>
                  <a:cubicBezTo>
                    <a:pt x="944" y="0"/>
                    <a:pt x="800" y="24"/>
                    <a:pt x="653" y="72"/>
                  </a:cubicBezTo>
                  <a:cubicBezTo>
                    <a:pt x="265" y="202"/>
                    <a:pt x="0" y="459"/>
                    <a:pt x="63" y="650"/>
                  </a:cubicBezTo>
                  <a:cubicBezTo>
                    <a:pt x="103" y="768"/>
                    <a:pt x="259" y="831"/>
                    <a:pt x="466" y="831"/>
                  </a:cubicBezTo>
                  <a:cubicBezTo>
                    <a:pt x="591" y="831"/>
                    <a:pt x="735" y="808"/>
                    <a:pt x="882" y="759"/>
                  </a:cubicBezTo>
                  <a:cubicBezTo>
                    <a:pt x="1270" y="629"/>
                    <a:pt x="1535" y="372"/>
                    <a:pt x="1472" y="181"/>
                  </a:cubicBezTo>
                  <a:cubicBezTo>
                    <a:pt x="1433" y="64"/>
                    <a:pt x="1277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121;p41"/>
            <p:cNvSpPr/>
            <p:nvPr/>
          </p:nvSpPr>
          <p:spPr>
            <a:xfrm>
              <a:off x="11083675" y="761100"/>
              <a:ext cx="35150" cy="27275"/>
            </a:xfrm>
            <a:custGeom>
              <a:avLst/>
              <a:gdLst/>
              <a:ahLst/>
              <a:cxnLst/>
              <a:rect l="l" t="t" r="r" b="b"/>
              <a:pathLst>
                <a:path w="1406" h="1091" extrusionOk="0">
                  <a:moveTo>
                    <a:pt x="1080" y="1"/>
                  </a:moveTo>
                  <a:cubicBezTo>
                    <a:pt x="913" y="1"/>
                    <a:pt x="684" y="95"/>
                    <a:pt x="475" y="265"/>
                  </a:cubicBezTo>
                  <a:cubicBezTo>
                    <a:pt x="158" y="523"/>
                    <a:pt x="1" y="857"/>
                    <a:pt x="127" y="1013"/>
                  </a:cubicBezTo>
                  <a:cubicBezTo>
                    <a:pt x="170" y="1066"/>
                    <a:pt x="240" y="1091"/>
                    <a:pt x="326" y="1091"/>
                  </a:cubicBezTo>
                  <a:cubicBezTo>
                    <a:pt x="493" y="1091"/>
                    <a:pt x="720" y="997"/>
                    <a:pt x="930" y="827"/>
                  </a:cubicBezTo>
                  <a:cubicBezTo>
                    <a:pt x="1249" y="568"/>
                    <a:pt x="1406" y="233"/>
                    <a:pt x="1279" y="79"/>
                  </a:cubicBezTo>
                  <a:cubicBezTo>
                    <a:pt x="1236" y="26"/>
                    <a:pt x="1166" y="1"/>
                    <a:pt x="10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122;p41"/>
            <p:cNvSpPr/>
            <p:nvPr/>
          </p:nvSpPr>
          <p:spPr>
            <a:xfrm>
              <a:off x="11157125" y="749700"/>
              <a:ext cx="49700" cy="72575"/>
            </a:xfrm>
            <a:custGeom>
              <a:avLst/>
              <a:gdLst/>
              <a:ahLst/>
              <a:cxnLst/>
              <a:rect l="l" t="t" r="r" b="b"/>
              <a:pathLst>
                <a:path w="1988" h="2903" extrusionOk="0">
                  <a:moveTo>
                    <a:pt x="63" y="0"/>
                  </a:moveTo>
                  <a:cubicBezTo>
                    <a:pt x="31" y="0"/>
                    <a:pt x="1" y="38"/>
                    <a:pt x="27" y="72"/>
                  </a:cubicBezTo>
                  <a:cubicBezTo>
                    <a:pt x="306" y="529"/>
                    <a:pt x="1528" y="2379"/>
                    <a:pt x="1463" y="2587"/>
                  </a:cubicBezTo>
                  <a:cubicBezTo>
                    <a:pt x="1425" y="2709"/>
                    <a:pt x="1251" y="2732"/>
                    <a:pt x="1110" y="2732"/>
                  </a:cubicBezTo>
                  <a:cubicBezTo>
                    <a:pt x="1055" y="2732"/>
                    <a:pt x="1005" y="2728"/>
                    <a:pt x="971" y="2726"/>
                  </a:cubicBezTo>
                  <a:cubicBezTo>
                    <a:pt x="969" y="2725"/>
                    <a:pt x="967" y="2725"/>
                    <a:pt x="965" y="2725"/>
                  </a:cubicBezTo>
                  <a:cubicBezTo>
                    <a:pt x="876" y="2725"/>
                    <a:pt x="862" y="2844"/>
                    <a:pt x="948" y="2870"/>
                  </a:cubicBezTo>
                  <a:cubicBezTo>
                    <a:pt x="1020" y="2891"/>
                    <a:pt x="1108" y="2903"/>
                    <a:pt x="1199" y="2903"/>
                  </a:cubicBezTo>
                  <a:cubicBezTo>
                    <a:pt x="1350" y="2903"/>
                    <a:pt x="1510" y="2870"/>
                    <a:pt x="1634" y="2793"/>
                  </a:cubicBezTo>
                  <a:cubicBezTo>
                    <a:pt x="1988" y="2570"/>
                    <a:pt x="664" y="686"/>
                    <a:pt x="98" y="19"/>
                  </a:cubicBezTo>
                  <a:cubicBezTo>
                    <a:pt x="88" y="6"/>
                    <a:pt x="76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123;p41"/>
            <p:cNvSpPr/>
            <p:nvPr/>
          </p:nvSpPr>
          <p:spPr>
            <a:xfrm>
              <a:off x="10927925" y="615000"/>
              <a:ext cx="277000" cy="266475"/>
            </a:xfrm>
            <a:custGeom>
              <a:avLst/>
              <a:gdLst/>
              <a:ahLst/>
              <a:cxnLst/>
              <a:rect l="l" t="t" r="r" b="b"/>
              <a:pathLst>
                <a:path w="11080" h="10659" extrusionOk="0">
                  <a:moveTo>
                    <a:pt x="7826" y="1"/>
                  </a:moveTo>
                  <a:cubicBezTo>
                    <a:pt x="7797" y="1"/>
                    <a:pt x="7769" y="2"/>
                    <a:pt x="7740" y="3"/>
                  </a:cubicBezTo>
                  <a:cubicBezTo>
                    <a:pt x="6145" y="70"/>
                    <a:pt x="2307" y="3473"/>
                    <a:pt x="2307" y="3473"/>
                  </a:cubicBezTo>
                  <a:cubicBezTo>
                    <a:pt x="2307" y="3473"/>
                    <a:pt x="313" y="4163"/>
                    <a:pt x="152" y="6084"/>
                  </a:cubicBezTo>
                  <a:cubicBezTo>
                    <a:pt x="0" y="7903"/>
                    <a:pt x="2065" y="10659"/>
                    <a:pt x="3193" y="10659"/>
                  </a:cubicBezTo>
                  <a:cubicBezTo>
                    <a:pt x="3257" y="10659"/>
                    <a:pt x="3318" y="10650"/>
                    <a:pt x="3375" y="10632"/>
                  </a:cubicBezTo>
                  <a:cubicBezTo>
                    <a:pt x="4290" y="10338"/>
                    <a:pt x="3985" y="7348"/>
                    <a:pt x="3985" y="7348"/>
                  </a:cubicBezTo>
                  <a:cubicBezTo>
                    <a:pt x="3985" y="7348"/>
                    <a:pt x="5534" y="6572"/>
                    <a:pt x="5830" y="4225"/>
                  </a:cubicBezTo>
                  <a:cubicBezTo>
                    <a:pt x="5830" y="4225"/>
                    <a:pt x="6263" y="5482"/>
                    <a:pt x="6840" y="5482"/>
                  </a:cubicBezTo>
                  <a:cubicBezTo>
                    <a:pt x="6849" y="5482"/>
                    <a:pt x="6858" y="5481"/>
                    <a:pt x="6868" y="5481"/>
                  </a:cubicBezTo>
                  <a:cubicBezTo>
                    <a:pt x="7458" y="5439"/>
                    <a:pt x="8268" y="4256"/>
                    <a:pt x="8455" y="2836"/>
                  </a:cubicBezTo>
                  <a:cubicBezTo>
                    <a:pt x="8455" y="2836"/>
                    <a:pt x="9320" y="3530"/>
                    <a:pt x="10031" y="3530"/>
                  </a:cubicBezTo>
                  <a:cubicBezTo>
                    <a:pt x="10143" y="3530"/>
                    <a:pt x="10251" y="3513"/>
                    <a:pt x="10351" y="3473"/>
                  </a:cubicBezTo>
                  <a:cubicBezTo>
                    <a:pt x="11079" y="3186"/>
                    <a:pt x="9909" y="1"/>
                    <a:pt x="7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124;p41"/>
            <p:cNvSpPr/>
            <p:nvPr/>
          </p:nvSpPr>
          <p:spPr>
            <a:xfrm>
              <a:off x="10957850" y="854225"/>
              <a:ext cx="86175" cy="74100"/>
            </a:xfrm>
            <a:custGeom>
              <a:avLst/>
              <a:gdLst/>
              <a:ahLst/>
              <a:cxnLst/>
              <a:rect l="l" t="t" r="r" b="b"/>
              <a:pathLst>
                <a:path w="3447" h="2964" extrusionOk="0">
                  <a:moveTo>
                    <a:pt x="2076" y="1"/>
                  </a:moveTo>
                  <a:cubicBezTo>
                    <a:pt x="1764" y="1"/>
                    <a:pt x="1376" y="78"/>
                    <a:pt x="993" y="356"/>
                  </a:cubicBezTo>
                  <a:cubicBezTo>
                    <a:pt x="0" y="1074"/>
                    <a:pt x="429" y="2964"/>
                    <a:pt x="2005" y="2964"/>
                  </a:cubicBezTo>
                  <a:cubicBezTo>
                    <a:pt x="2039" y="2964"/>
                    <a:pt x="2074" y="2963"/>
                    <a:pt x="2110" y="2961"/>
                  </a:cubicBezTo>
                  <a:cubicBezTo>
                    <a:pt x="2836" y="2923"/>
                    <a:pt x="3447" y="2258"/>
                    <a:pt x="3447" y="2258"/>
                  </a:cubicBezTo>
                  <a:lnTo>
                    <a:pt x="2735" y="120"/>
                  </a:lnTo>
                  <a:cubicBezTo>
                    <a:pt x="2735" y="120"/>
                    <a:pt x="2464" y="1"/>
                    <a:pt x="20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125;p41"/>
            <p:cNvSpPr/>
            <p:nvPr/>
          </p:nvSpPr>
          <p:spPr>
            <a:xfrm>
              <a:off x="10976075" y="949850"/>
              <a:ext cx="764775" cy="774850"/>
            </a:xfrm>
            <a:custGeom>
              <a:avLst/>
              <a:gdLst/>
              <a:ahLst/>
              <a:cxnLst/>
              <a:rect l="l" t="t" r="r" b="b"/>
              <a:pathLst>
                <a:path w="30591" h="30994" extrusionOk="0">
                  <a:moveTo>
                    <a:pt x="8134" y="1"/>
                  </a:moveTo>
                  <a:cubicBezTo>
                    <a:pt x="7779" y="1"/>
                    <a:pt x="7294" y="549"/>
                    <a:pt x="5768" y="1076"/>
                  </a:cubicBezTo>
                  <a:cubicBezTo>
                    <a:pt x="4143" y="1635"/>
                    <a:pt x="2886" y="1581"/>
                    <a:pt x="2718" y="1927"/>
                  </a:cubicBezTo>
                  <a:cubicBezTo>
                    <a:pt x="2556" y="2259"/>
                    <a:pt x="3775" y="3289"/>
                    <a:pt x="3420" y="3917"/>
                  </a:cubicBezTo>
                  <a:cubicBezTo>
                    <a:pt x="3404" y="3946"/>
                    <a:pt x="3385" y="3975"/>
                    <a:pt x="3362" y="4000"/>
                  </a:cubicBezTo>
                  <a:cubicBezTo>
                    <a:pt x="3328" y="4045"/>
                    <a:pt x="3295" y="4090"/>
                    <a:pt x="3267" y="4135"/>
                  </a:cubicBezTo>
                  <a:cubicBezTo>
                    <a:pt x="0" y="9119"/>
                    <a:pt x="8456" y="23153"/>
                    <a:pt x="9163" y="24190"/>
                  </a:cubicBezTo>
                  <a:cubicBezTo>
                    <a:pt x="9870" y="25231"/>
                    <a:pt x="10884" y="28532"/>
                    <a:pt x="11239" y="29391"/>
                  </a:cubicBezTo>
                  <a:cubicBezTo>
                    <a:pt x="11432" y="29862"/>
                    <a:pt x="12905" y="30993"/>
                    <a:pt x="15368" y="30993"/>
                  </a:cubicBezTo>
                  <a:cubicBezTo>
                    <a:pt x="17379" y="30993"/>
                    <a:pt x="20051" y="30239"/>
                    <a:pt x="23226" y="27754"/>
                  </a:cubicBezTo>
                  <a:cubicBezTo>
                    <a:pt x="30288" y="22222"/>
                    <a:pt x="30591" y="17103"/>
                    <a:pt x="29213" y="16640"/>
                  </a:cubicBezTo>
                  <a:cubicBezTo>
                    <a:pt x="27840" y="16181"/>
                    <a:pt x="19128" y="5849"/>
                    <a:pt x="13406" y="2739"/>
                  </a:cubicBezTo>
                  <a:cubicBezTo>
                    <a:pt x="12183" y="2073"/>
                    <a:pt x="10971" y="1713"/>
                    <a:pt x="9829" y="1590"/>
                  </a:cubicBezTo>
                  <a:cubicBezTo>
                    <a:pt x="9781" y="1588"/>
                    <a:pt x="9732" y="1582"/>
                    <a:pt x="9684" y="1572"/>
                  </a:cubicBezTo>
                  <a:cubicBezTo>
                    <a:pt x="8745" y="1411"/>
                    <a:pt x="8555" y="84"/>
                    <a:pt x="8204" y="9"/>
                  </a:cubicBezTo>
                  <a:cubicBezTo>
                    <a:pt x="8181" y="3"/>
                    <a:pt x="8158" y="1"/>
                    <a:pt x="8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126;p41"/>
            <p:cNvSpPr/>
            <p:nvPr/>
          </p:nvSpPr>
          <p:spPr>
            <a:xfrm>
              <a:off x="11012225" y="1180800"/>
              <a:ext cx="114925" cy="127125"/>
            </a:xfrm>
            <a:custGeom>
              <a:avLst/>
              <a:gdLst/>
              <a:ahLst/>
              <a:cxnLst/>
              <a:rect l="l" t="t" r="r" b="b"/>
              <a:pathLst>
                <a:path w="4597" h="5085" extrusionOk="0">
                  <a:moveTo>
                    <a:pt x="94" y="0"/>
                  </a:moveTo>
                  <a:cubicBezTo>
                    <a:pt x="36" y="0"/>
                    <a:pt x="0" y="88"/>
                    <a:pt x="60" y="131"/>
                  </a:cubicBezTo>
                  <a:cubicBezTo>
                    <a:pt x="1910" y="1463"/>
                    <a:pt x="3413" y="2960"/>
                    <a:pt x="4397" y="5037"/>
                  </a:cubicBezTo>
                  <a:cubicBezTo>
                    <a:pt x="4413" y="5070"/>
                    <a:pt x="4442" y="5084"/>
                    <a:pt x="4473" y="5084"/>
                  </a:cubicBezTo>
                  <a:cubicBezTo>
                    <a:pt x="4533" y="5084"/>
                    <a:pt x="4597" y="5032"/>
                    <a:pt x="4572" y="4965"/>
                  </a:cubicBezTo>
                  <a:cubicBezTo>
                    <a:pt x="3798" y="2828"/>
                    <a:pt x="2003" y="1201"/>
                    <a:pt x="130" y="12"/>
                  </a:cubicBezTo>
                  <a:cubicBezTo>
                    <a:pt x="117" y="4"/>
                    <a:pt x="105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127;p41"/>
            <p:cNvSpPr/>
            <p:nvPr/>
          </p:nvSpPr>
          <p:spPr>
            <a:xfrm>
              <a:off x="11066200" y="1006025"/>
              <a:ext cx="21025" cy="30875"/>
            </a:xfrm>
            <a:custGeom>
              <a:avLst/>
              <a:gdLst/>
              <a:ahLst/>
              <a:cxnLst/>
              <a:rect l="l" t="t" r="r" b="b"/>
              <a:pathLst>
                <a:path w="841" h="1235" extrusionOk="0">
                  <a:moveTo>
                    <a:pt x="46" y="1"/>
                  </a:moveTo>
                  <a:cubicBezTo>
                    <a:pt x="22" y="1"/>
                    <a:pt x="1" y="26"/>
                    <a:pt x="13" y="53"/>
                  </a:cubicBezTo>
                  <a:cubicBezTo>
                    <a:pt x="102" y="245"/>
                    <a:pt x="228" y="422"/>
                    <a:pt x="324" y="613"/>
                  </a:cubicBezTo>
                  <a:cubicBezTo>
                    <a:pt x="422" y="802"/>
                    <a:pt x="505" y="1002"/>
                    <a:pt x="615" y="1186"/>
                  </a:cubicBezTo>
                  <a:cubicBezTo>
                    <a:pt x="636" y="1220"/>
                    <a:pt x="670" y="1235"/>
                    <a:pt x="705" y="1235"/>
                  </a:cubicBezTo>
                  <a:cubicBezTo>
                    <a:pt x="772" y="1235"/>
                    <a:pt x="841" y="1180"/>
                    <a:pt x="810" y="1104"/>
                  </a:cubicBezTo>
                  <a:cubicBezTo>
                    <a:pt x="726" y="896"/>
                    <a:pt x="604" y="707"/>
                    <a:pt x="474" y="525"/>
                  </a:cubicBezTo>
                  <a:cubicBezTo>
                    <a:pt x="349" y="349"/>
                    <a:pt x="225" y="156"/>
                    <a:pt x="68" y="9"/>
                  </a:cubicBez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128;p41"/>
            <p:cNvSpPr/>
            <p:nvPr/>
          </p:nvSpPr>
          <p:spPr>
            <a:xfrm>
              <a:off x="11092175" y="1001050"/>
              <a:ext cx="16450" cy="31400"/>
            </a:xfrm>
            <a:custGeom>
              <a:avLst/>
              <a:gdLst/>
              <a:ahLst/>
              <a:cxnLst/>
              <a:rect l="l" t="t" r="r" b="b"/>
              <a:pathLst>
                <a:path w="658" h="1256" extrusionOk="0">
                  <a:moveTo>
                    <a:pt x="47" y="1"/>
                  </a:moveTo>
                  <a:cubicBezTo>
                    <a:pt x="24" y="1"/>
                    <a:pt x="1" y="32"/>
                    <a:pt x="13" y="58"/>
                  </a:cubicBezTo>
                  <a:cubicBezTo>
                    <a:pt x="111" y="268"/>
                    <a:pt x="225" y="467"/>
                    <a:pt x="309" y="684"/>
                  </a:cubicBezTo>
                  <a:cubicBezTo>
                    <a:pt x="378" y="861"/>
                    <a:pt x="421" y="1050"/>
                    <a:pt x="509" y="1220"/>
                  </a:cubicBezTo>
                  <a:cubicBezTo>
                    <a:pt x="521" y="1245"/>
                    <a:pt x="547" y="1256"/>
                    <a:pt x="573" y="1256"/>
                  </a:cubicBezTo>
                  <a:cubicBezTo>
                    <a:pt x="615" y="1256"/>
                    <a:pt x="657" y="1228"/>
                    <a:pt x="651" y="1181"/>
                  </a:cubicBezTo>
                  <a:cubicBezTo>
                    <a:pt x="600" y="778"/>
                    <a:pt x="328" y="320"/>
                    <a:pt x="71" y="13"/>
                  </a:cubicBezTo>
                  <a:cubicBezTo>
                    <a:pt x="64" y="5"/>
                    <a:pt x="56" y="1"/>
                    <a:pt x="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129;p41"/>
            <p:cNvSpPr/>
            <p:nvPr/>
          </p:nvSpPr>
          <p:spPr>
            <a:xfrm>
              <a:off x="11115425" y="994025"/>
              <a:ext cx="19550" cy="30000"/>
            </a:xfrm>
            <a:custGeom>
              <a:avLst/>
              <a:gdLst/>
              <a:ahLst/>
              <a:cxnLst/>
              <a:rect l="l" t="t" r="r" b="b"/>
              <a:pathLst>
                <a:path w="782" h="1200" extrusionOk="0">
                  <a:moveTo>
                    <a:pt x="67" y="1"/>
                  </a:moveTo>
                  <a:cubicBezTo>
                    <a:pt x="34" y="1"/>
                    <a:pt x="1" y="26"/>
                    <a:pt x="16" y="64"/>
                  </a:cubicBezTo>
                  <a:cubicBezTo>
                    <a:pt x="91" y="247"/>
                    <a:pt x="187" y="415"/>
                    <a:pt x="283" y="588"/>
                  </a:cubicBezTo>
                  <a:cubicBezTo>
                    <a:pt x="389" y="777"/>
                    <a:pt x="475" y="983"/>
                    <a:pt x="603" y="1159"/>
                  </a:cubicBezTo>
                  <a:cubicBezTo>
                    <a:pt x="623" y="1187"/>
                    <a:pt x="652" y="1200"/>
                    <a:pt x="680" y="1200"/>
                  </a:cubicBezTo>
                  <a:cubicBezTo>
                    <a:pt x="732" y="1200"/>
                    <a:pt x="781" y="1158"/>
                    <a:pt x="765" y="1091"/>
                  </a:cubicBezTo>
                  <a:cubicBezTo>
                    <a:pt x="671" y="701"/>
                    <a:pt x="399" y="281"/>
                    <a:pt x="102" y="13"/>
                  </a:cubicBezTo>
                  <a:cubicBezTo>
                    <a:pt x="92" y="5"/>
                    <a:pt x="80" y="1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130;p41"/>
            <p:cNvSpPr/>
            <p:nvPr/>
          </p:nvSpPr>
          <p:spPr>
            <a:xfrm>
              <a:off x="11141450" y="984125"/>
              <a:ext cx="19075" cy="32500"/>
            </a:xfrm>
            <a:custGeom>
              <a:avLst/>
              <a:gdLst/>
              <a:ahLst/>
              <a:cxnLst/>
              <a:rect l="l" t="t" r="r" b="b"/>
              <a:pathLst>
                <a:path w="763" h="1300" extrusionOk="0">
                  <a:moveTo>
                    <a:pt x="73" y="0"/>
                  </a:moveTo>
                  <a:cubicBezTo>
                    <a:pt x="38" y="0"/>
                    <a:pt x="1" y="34"/>
                    <a:pt x="15" y="72"/>
                  </a:cubicBezTo>
                  <a:cubicBezTo>
                    <a:pt x="168" y="469"/>
                    <a:pt x="356" y="851"/>
                    <a:pt x="525" y="1243"/>
                  </a:cubicBezTo>
                  <a:cubicBezTo>
                    <a:pt x="542" y="1283"/>
                    <a:pt x="576" y="1300"/>
                    <a:pt x="612" y="1300"/>
                  </a:cubicBezTo>
                  <a:cubicBezTo>
                    <a:pt x="683" y="1300"/>
                    <a:pt x="762" y="1235"/>
                    <a:pt x="735" y="1154"/>
                  </a:cubicBezTo>
                  <a:cubicBezTo>
                    <a:pt x="596" y="744"/>
                    <a:pt x="399" y="342"/>
                    <a:pt x="110" y="16"/>
                  </a:cubicBezTo>
                  <a:cubicBezTo>
                    <a:pt x="100" y="5"/>
                    <a:pt x="87" y="0"/>
                    <a:pt x="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131;p41"/>
            <p:cNvSpPr/>
            <p:nvPr/>
          </p:nvSpPr>
          <p:spPr>
            <a:xfrm>
              <a:off x="11162625" y="974300"/>
              <a:ext cx="14100" cy="27900"/>
            </a:xfrm>
            <a:custGeom>
              <a:avLst/>
              <a:gdLst/>
              <a:ahLst/>
              <a:cxnLst/>
              <a:rect l="l" t="t" r="r" b="b"/>
              <a:pathLst>
                <a:path w="564" h="1116" extrusionOk="0">
                  <a:moveTo>
                    <a:pt x="88" y="1"/>
                  </a:moveTo>
                  <a:cubicBezTo>
                    <a:pt x="43" y="1"/>
                    <a:pt x="0" y="49"/>
                    <a:pt x="25" y="104"/>
                  </a:cubicBezTo>
                  <a:cubicBezTo>
                    <a:pt x="105" y="280"/>
                    <a:pt x="175" y="459"/>
                    <a:pt x="236" y="642"/>
                  </a:cubicBezTo>
                  <a:cubicBezTo>
                    <a:pt x="284" y="788"/>
                    <a:pt x="302" y="948"/>
                    <a:pt x="382" y="1079"/>
                  </a:cubicBezTo>
                  <a:cubicBezTo>
                    <a:pt x="398" y="1105"/>
                    <a:pt x="421" y="1116"/>
                    <a:pt x="444" y="1116"/>
                  </a:cubicBezTo>
                  <a:cubicBezTo>
                    <a:pt x="483" y="1116"/>
                    <a:pt x="522" y="1084"/>
                    <a:pt x="527" y="1038"/>
                  </a:cubicBezTo>
                  <a:cubicBezTo>
                    <a:pt x="563" y="716"/>
                    <a:pt x="315" y="296"/>
                    <a:pt x="144" y="34"/>
                  </a:cubicBezTo>
                  <a:cubicBezTo>
                    <a:pt x="129" y="11"/>
                    <a:pt x="108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132;p41"/>
            <p:cNvSpPr/>
            <p:nvPr/>
          </p:nvSpPr>
          <p:spPr>
            <a:xfrm>
              <a:off x="11180100" y="964825"/>
              <a:ext cx="13200" cy="22750"/>
            </a:xfrm>
            <a:custGeom>
              <a:avLst/>
              <a:gdLst/>
              <a:ahLst/>
              <a:cxnLst/>
              <a:rect l="l" t="t" r="r" b="b"/>
              <a:pathLst>
                <a:path w="528" h="910" extrusionOk="0">
                  <a:moveTo>
                    <a:pt x="38" y="1"/>
                  </a:moveTo>
                  <a:cubicBezTo>
                    <a:pt x="18" y="1"/>
                    <a:pt x="1" y="25"/>
                    <a:pt x="4" y="47"/>
                  </a:cubicBezTo>
                  <a:cubicBezTo>
                    <a:pt x="36" y="212"/>
                    <a:pt x="123" y="370"/>
                    <a:pt x="176" y="531"/>
                  </a:cubicBezTo>
                  <a:cubicBezTo>
                    <a:pt x="218" y="658"/>
                    <a:pt x="238" y="802"/>
                    <a:pt x="339" y="896"/>
                  </a:cubicBezTo>
                  <a:cubicBezTo>
                    <a:pt x="348" y="905"/>
                    <a:pt x="361" y="909"/>
                    <a:pt x="374" y="909"/>
                  </a:cubicBezTo>
                  <a:cubicBezTo>
                    <a:pt x="389" y="909"/>
                    <a:pt x="404" y="903"/>
                    <a:pt x="411" y="887"/>
                  </a:cubicBezTo>
                  <a:cubicBezTo>
                    <a:pt x="528" y="621"/>
                    <a:pt x="273" y="160"/>
                    <a:pt x="56" y="7"/>
                  </a:cubicBezTo>
                  <a:cubicBezTo>
                    <a:pt x="50" y="3"/>
                    <a:pt x="44" y="1"/>
                    <a:pt x="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133;p41"/>
            <p:cNvSpPr/>
            <p:nvPr/>
          </p:nvSpPr>
          <p:spPr>
            <a:xfrm>
              <a:off x="11244625" y="1174425"/>
              <a:ext cx="18725" cy="33125"/>
            </a:xfrm>
            <a:custGeom>
              <a:avLst/>
              <a:gdLst/>
              <a:ahLst/>
              <a:cxnLst/>
              <a:rect l="l" t="t" r="r" b="b"/>
              <a:pathLst>
                <a:path w="749" h="1325" extrusionOk="0">
                  <a:moveTo>
                    <a:pt x="120" y="0"/>
                  </a:moveTo>
                  <a:cubicBezTo>
                    <a:pt x="59" y="0"/>
                    <a:pt x="1" y="69"/>
                    <a:pt x="40" y="134"/>
                  </a:cubicBezTo>
                  <a:cubicBezTo>
                    <a:pt x="149" y="313"/>
                    <a:pt x="255" y="486"/>
                    <a:pt x="325" y="687"/>
                  </a:cubicBezTo>
                  <a:cubicBezTo>
                    <a:pt x="389" y="867"/>
                    <a:pt x="404" y="1068"/>
                    <a:pt x="476" y="1244"/>
                  </a:cubicBezTo>
                  <a:cubicBezTo>
                    <a:pt x="499" y="1298"/>
                    <a:pt x="543" y="1324"/>
                    <a:pt x="588" y="1324"/>
                  </a:cubicBezTo>
                  <a:cubicBezTo>
                    <a:pt x="641" y="1324"/>
                    <a:pt x="694" y="1286"/>
                    <a:pt x="702" y="1212"/>
                  </a:cubicBezTo>
                  <a:cubicBezTo>
                    <a:pt x="748" y="812"/>
                    <a:pt x="446" y="306"/>
                    <a:pt x="180" y="27"/>
                  </a:cubicBezTo>
                  <a:cubicBezTo>
                    <a:pt x="162" y="8"/>
                    <a:pt x="141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134;p41"/>
            <p:cNvSpPr/>
            <p:nvPr/>
          </p:nvSpPr>
          <p:spPr>
            <a:xfrm>
              <a:off x="11271900" y="1189250"/>
              <a:ext cx="15575" cy="26150"/>
            </a:xfrm>
            <a:custGeom>
              <a:avLst/>
              <a:gdLst/>
              <a:ahLst/>
              <a:cxnLst/>
              <a:rect l="l" t="t" r="r" b="b"/>
              <a:pathLst>
                <a:path w="623" h="1046" extrusionOk="0">
                  <a:moveTo>
                    <a:pt x="129" y="1"/>
                  </a:moveTo>
                  <a:cubicBezTo>
                    <a:pt x="63" y="1"/>
                    <a:pt x="1" y="66"/>
                    <a:pt x="44" y="141"/>
                  </a:cubicBezTo>
                  <a:cubicBezTo>
                    <a:pt x="195" y="407"/>
                    <a:pt x="261" y="683"/>
                    <a:pt x="371" y="961"/>
                  </a:cubicBezTo>
                  <a:cubicBezTo>
                    <a:pt x="393" y="1016"/>
                    <a:pt x="452" y="1045"/>
                    <a:pt x="506" y="1045"/>
                  </a:cubicBezTo>
                  <a:cubicBezTo>
                    <a:pt x="567" y="1045"/>
                    <a:pt x="622" y="1008"/>
                    <a:pt x="611" y="929"/>
                  </a:cubicBezTo>
                  <a:cubicBezTo>
                    <a:pt x="569" y="613"/>
                    <a:pt x="387" y="303"/>
                    <a:pt x="209" y="45"/>
                  </a:cubicBezTo>
                  <a:cubicBezTo>
                    <a:pt x="187" y="14"/>
                    <a:pt x="158" y="1"/>
                    <a:pt x="1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135;p41"/>
            <p:cNvSpPr/>
            <p:nvPr/>
          </p:nvSpPr>
          <p:spPr>
            <a:xfrm>
              <a:off x="11500300" y="1238425"/>
              <a:ext cx="28400" cy="19650"/>
            </a:xfrm>
            <a:custGeom>
              <a:avLst/>
              <a:gdLst/>
              <a:ahLst/>
              <a:cxnLst/>
              <a:rect l="l" t="t" r="r" b="b"/>
              <a:pathLst>
                <a:path w="1136" h="786" extrusionOk="0">
                  <a:moveTo>
                    <a:pt x="133" y="0"/>
                  </a:moveTo>
                  <a:cubicBezTo>
                    <a:pt x="50" y="0"/>
                    <a:pt x="0" y="126"/>
                    <a:pt x="85" y="188"/>
                  </a:cubicBezTo>
                  <a:cubicBezTo>
                    <a:pt x="362" y="386"/>
                    <a:pt x="645" y="652"/>
                    <a:pt x="962" y="779"/>
                  </a:cubicBezTo>
                  <a:cubicBezTo>
                    <a:pt x="975" y="784"/>
                    <a:pt x="987" y="786"/>
                    <a:pt x="999" y="786"/>
                  </a:cubicBezTo>
                  <a:cubicBezTo>
                    <a:pt x="1086" y="786"/>
                    <a:pt x="1136" y="657"/>
                    <a:pt x="1072" y="591"/>
                  </a:cubicBezTo>
                  <a:cubicBezTo>
                    <a:pt x="834" y="350"/>
                    <a:pt x="474" y="193"/>
                    <a:pt x="186" y="16"/>
                  </a:cubicBezTo>
                  <a:cubicBezTo>
                    <a:pt x="167" y="5"/>
                    <a:pt x="150" y="0"/>
                    <a:pt x="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136;p41"/>
            <p:cNvSpPr/>
            <p:nvPr/>
          </p:nvSpPr>
          <p:spPr>
            <a:xfrm>
              <a:off x="11504350" y="1260000"/>
              <a:ext cx="15425" cy="20675"/>
            </a:xfrm>
            <a:custGeom>
              <a:avLst/>
              <a:gdLst/>
              <a:ahLst/>
              <a:cxnLst/>
              <a:rect l="l" t="t" r="r" b="b"/>
              <a:pathLst>
                <a:path w="617" h="827" extrusionOk="0">
                  <a:moveTo>
                    <a:pt x="134" y="0"/>
                  </a:moveTo>
                  <a:cubicBezTo>
                    <a:pt x="66" y="0"/>
                    <a:pt x="0" y="74"/>
                    <a:pt x="38" y="157"/>
                  </a:cubicBezTo>
                  <a:cubicBezTo>
                    <a:pt x="130" y="359"/>
                    <a:pt x="219" y="563"/>
                    <a:pt x="323" y="758"/>
                  </a:cubicBezTo>
                  <a:cubicBezTo>
                    <a:pt x="349" y="806"/>
                    <a:pt x="389" y="826"/>
                    <a:pt x="431" y="826"/>
                  </a:cubicBezTo>
                  <a:cubicBezTo>
                    <a:pt x="522" y="826"/>
                    <a:pt x="616" y="728"/>
                    <a:pt x="559" y="621"/>
                  </a:cubicBezTo>
                  <a:cubicBezTo>
                    <a:pt x="454" y="426"/>
                    <a:pt x="333" y="240"/>
                    <a:pt x="219" y="52"/>
                  </a:cubicBezTo>
                  <a:cubicBezTo>
                    <a:pt x="196" y="16"/>
                    <a:pt x="16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137;p41"/>
            <p:cNvSpPr/>
            <p:nvPr/>
          </p:nvSpPr>
          <p:spPr>
            <a:xfrm>
              <a:off x="11473150" y="1251925"/>
              <a:ext cx="11725" cy="30850"/>
            </a:xfrm>
            <a:custGeom>
              <a:avLst/>
              <a:gdLst/>
              <a:ahLst/>
              <a:cxnLst/>
              <a:rect l="l" t="t" r="r" b="b"/>
              <a:pathLst>
                <a:path w="469" h="1234" extrusionOk="0">
                  <a:moveTo>
                    <a:pt x="111" y="1"/>
                  </a:moveTo>
                  <a:cubicBezTo>
                    <a:pt x="56" y="1"/>
                    <a:pt x="0" y="46"/>
                    <a:pt x="22" y="112"/>
                  </a:cubicBezTo>
                  <a:cubicBezTo>
                    <a:pt x="131" y="448"/>
                    <a:pt x="192" y="754"/>
                    <a:pt x="195" y="1109"/>
                  </a:cubicBezTo>
                  <a:cubicBezTo>
                    <a:pt x="195" y="1192"/>
                    <a:pt x="258" y="1233"/>
                    <a:pt x="321" y="1233"/>
                  </a:cubicBezTo>
                  <a:cubicBezTo>
                    <a:pt x="385" y="1233"/>
                    <a:pt x="450" y="1192"/>
                    <a:pt x="453" y="1109"/>
                  </a:cubicBezTo>
                  <a:cubicBezTo>
                    <a:pt x="469" y="748"/>
                    <a:pt x="377" y="352"/>
                    <a:pt x="187" y="42"/>
                  </a:cubicBezTo>
                  <a:cubicBezTo>
                    <a:pt x="169" y="13"/>
                    <a:pt x="140" y="1"/>
                    <a:pt x="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138;p41"/>
            <p:cNvSpPr/>
            <p:nvPr/>
          </p:nvSpPr>
          <p:spPr>
            <a:xfrm>
              <a:off x="11242700" y="1452550"/>
              <a:ext cx="13375" cy="34400"/>
            </a:xfrm>
            <a:custGeom>
              <a:avLst/>
              <a:gdLst/>
              <a:ahLst/>
              <a:cxnLst/>
              <a:rect l="l" t="t" r="r" b="b"/>
              <a:pathLst>
                <a:path w="535" h="1376" extrusionOk="0">
                  <a:moveTo>
                    <a:pt x="140" y="0"/>
                  </a:moveTo>
                  <a:cubicBezTo>
                    <a:pt x="70" y="0"/>
                    <a:pt x="1" y="71"/>
                    <a:pt x="12" y="156"/>
                  </a:cubicBezTo>
                  <a:cubicBezTo>
                    <a:pt x="38" y="345"/>
                    <a:pt x="108" y="528"/>
                    <a:pt x="147" y="714"/>
                  </a:cubicBezTo>
                  <a:cubicBezTo>
                    <a:pt x="187" y="902"/>
                    <a:pt x="214" y="1091"/>
                    <a:pt x="259" y="1277"/>
                  </a:cubicBezTo>
                  <a:cubicBezTo>
                    <a:pt x="276" y="1345"/>
                    <a:pt x="332" y="1376"/>
                    <a:pt x="390" y="1376"/>
                  </a:cubicBezTo>
                  <a:cubicBezTo>
                    <a:pt x="461" y="1376"/>
                    <a:pt x="534" y="1327"/>
                    <a:pt x="533" y="1241"/>
                  </a:cubicBezTo>
                  <a:cubicBezTo>
                    <a:pt x="521" y="860"/>
                    <a:pt x="428" y="393"/>
                    <a:pt x="236" y="63"/>
                  </a:cubicBezTo>
                  <a:cubicBezTo>
                    <a:pt x="211" y="19"/>
                    <a:pt x="176" y="0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139;p41"/>
            <p:cNvSpPr/>
            <p:nvPr/>
          </p:nvSpPr>
          <p:spPr>
            <a:xfrm>
              <a:off x="11262750" y="1469725"/>
              <a:ext cx="12200" cy="16850"/>
            </a:xfrm>
            <a:custGeom>
              <a:avLst/>
              <a:gdLst/>
              <a:ahLst/>
              <a:cxnLst/>
              <a:rect l="l" t="t" r="r" b="b"/>
              <a:pathLst>
                <a:path w="488" h="674" extrusionOk="0">
                  <a:moveTo>
                    <a:pt x="161" y="0"/>
                  </a:moveTo>
                  <a:cubicBezTo>
                    <a:pt x="84" y="0"/>
                    <a:pt x="0" y="68"/>
                    <a:pt x="35" y="152"/>
                  </a:cubicBezTo>
                  <a:cubicBezTo>
                    <a:pt x="99" y="307"/>
                    <a:pt x="157" y="464"/>
                    <a:pt x="231" y="615"/>
                  </a:cubicBezTo>
                  <a:cubicBezTo>
                    <a:pt x="252" y="656"/>
                    <a:pt x="290" y="674"/>
                    <a:pt x="329" y="674"/>
                  </a:cubicBezTo>
                  <a:cubicBezTo>
                    <a:pt x="406" y="674"/>
                    <a:pt x="487" y="607"/>
                    <a:pt x="455" y="520"/>
                  </a:cubicBezTo>
                  <a:cubicBezTo>
                    <a:pt x="397" y="363"/>
                    <a:pt x="324" y="212"/>
                    <a:pt x="256" y="59"/>
                  </a:cubicBezTo>
                  <a:cubicBezTo>
                    <a:pt x="237" y="18"/>
                    <a:pt x="200" y="0"/>
                    <a:pt x="1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140;p41"/>
            <p:cNvSpPr/>
            <p:nvPr/>
          </p:nvSpPr>
          <p:spPr>
            <a:xfrm>
              <a:off x="11421950" y="1596925"/>
              <a:ext cx="23975" cy="26550"/>
            </a:xfrm>
            <a:custGeom>
              <a:avLst/>
              <a:gdLst/>
              <a:ahLst/>
              <a:cxnLst/>
              <a:rect l="l" t="t" r="r" b="b"/>
              <a:pathLst>
                <a:path w="959" h="1062" extrusionOk="0">
                  <a:moveTo>
                    <a:pt x="118" y="0"/>
                  </a:moveTo>
                  <a:cubicBezTo>
                    <a:pt x="59" y="0"/>
                    <a:pt x="0" y="48"/>
                    <a:pt x="18" y="126"/>
                  </a:cubicBezTo>
                  <a:cubicBezTo>
                    <a:pt x="101" y="489"/>
                    <a:pt x="357" y="983"/>
                    <a:pt x="761" y="1059"/>
                  </a:cubicBezTo>
                  <a:cubicBezTo>
                    <a:pt x="770" y="1060"/>
                    <a:pt x="779" y="1061"/>
                    <a:pt x="787" y="1061"/>
                  </a:cubicBezTo>
                  <a:cubicBezTo>
                    <a:pt x="892" y="1061"/>
                    <a:pt x="958" y="941"/>
                    <a:pt x="879" y="854"/>
                  </a:cubicBezTo>
                  <a:cubicBezTo>
                    <a:pt x="770" y="735"/>
                    <a:pt x="627" y="653"/>
                    <a:pt x="512" y="538"/>
                  </a:cubicBezTo>
                  <a:cubicBezTo>
                    <a:pt x="381" y="406"/>
                    <a:pt x="280" y="247"/>
                    <a:pt x="217" y="71"/>
                  </a:cubicBezTo>
                  <a:cubicBezTo>
                    <a:pt x="199" y="22"/>
                    <a:pt x="158" y="0"/>
                    <a:pt x="1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141;p41"/>
            <p:cNvSpPr/>
            <p:nvPr/>
          </p:nvSpPr>
          <p:spPr>
            <a:xfrm>
              <a:off x="11444375" y="1600325"/>
              <a:ext cx="21050" cy="34725"/>
            </a:xfrm>
            <a:custGeom>
              <a:avLst/>
              <a:gdLst/>
              <a:ahLst/>
              <a:cxnLst/>
              <a:rect l="l" t="t" r="r" b="b"/>
              <a:pathLst>
                <a:path w="842" h="1389" extrusionOk="0">
                  <a:moveTo>
                    <a:pt x="143" y="0"/>
                  </a:moveTo>
                  <a:cubicBezTo>
                    <a:pt x="66" y="0"/>
                    <a:pt x="0" y="94"/>
                    <a:pt x="71" y="164"/>
                  </a:cubicBezTo>
                  <a:cubicBezTo>
                    <a:pt x="389" y="472"/>
                    <a:pt x="497" y="831"/>
                    <a:pt x="551" y="1260"/>
                  </a:cubicBezTo>
                  <a:cubicBezTo>
                    <a:pt x="561" y="1344"/>
                    <a:pt x="627" y="1389"/>
                    <a:pt x="690" y="1389"/>
                  </a:cubicBezTo>
                  <a:cubicBezTo>
                    <a:pt x="752" y="1389"/>
                    <a:pt x="812" y="1347"/>
                    <a:pt x="817" y="1260"/>
                  </a:cubicBezTo>
                  <a:cubicBezTo>
                    <a:pt x="842" y="785"/>
                    <a:pt x="564" y="324"/>
                    <a:pt x="209" y="25"/>
                  </a:cubicBezTo>
                  <a:cubicBezTo>
                    <a:pt x="188" y="8"/>
                    <a:pt x="165" y="0"/>
                    <a:pt x="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142;p41"/>
            <p:cNvSpPr/>
            <p:nvPr/>
          </p:nvSpPr>
          <p:spPr>
            <a:xfrm>
              <a:off x="11533300" y="1419525"/>
              <a:ext cx="30150" cy="22175"/>
            </a:xfrm>
            <a:custGeom>
              <a:avLst/>
              <a:gdLst/>
              <a:ahLst/>
              <a:cxnLst/>
              <a:rect l="l" t="t" r="r" b="b"/>
              <a:pathLst>
                <a:path w="1206" h="887" extrusionOk="0">
                  <a:moveTo>
                    <a:pt x="180" y="0"/>
                  </a:moveTo>
                  <a:cubicBezTo>
                    <a:pt x="90" y="0"/>
                    <a:pt x="1" y="96"/>
                    <a:pt x="66" y="184"/>
                  </a:cubicBezTo>
                  <a:cubicBezTo>
                    <a:pt x="275" y="464"/>
                    <a:pt x="665" y="862"/>
                    <a:pt x="1033" y="886"/>
                  </a:cubicBezTo>
                  <a:cubicBezTo>
                    <a:pt x="1036" y="886"/>
                    <a:pt x="1038" y="886"/>
                    <a:pt x="1041" y="886"/>
                  </a:cubicBezTo>
                  <a:cubicBezTo>
                    <a:pt x="1151" y="886"/>
                    <a:pt x="1206" y="733"/>
                    <a:pt x="1126" y="659"/>
                  </a:cubicBezTo>
                  <a:cubicBezTo>
                    <a:pt x="1005" y="544"/>
                    <a:pt x="838" y="494"/>
                    <a:pt x="697" y="405"/>
                  </a:cubicBezTo>
                  <a:cubicBezTo>
                    <a:pt x="534" y="299"/>
                    <a:pt x="397" y="169"/>
                    <a:pt x="261" y="34"/>
                  </a:cubicBezTo>
                  <a:cubicBezTo>
                    <a:pt x="237" y="10"/>
                    <a:pt x="208" y="0"/>
                    <a:pt x="1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143;p41"/>
            <p:cNvSpPr/>
            <p:nvPr/>
          </p:nvSpPr>
          <p:spPr>
            <a:xfrm>
              <a:off x="11564400" y="1425150"/>
              <a:ext cx="12375" cy="13400"/>
            </a:xfrm>
            <a:custGeom>
              <a:avLst/>
              <a:gdLst/>
              <a:ahLst/>
              <a:cxnLst/>
              <a:rect l="l" t="t" r="r" b="b"/>
              <a:pathLst>
                <a:path w="495" h="536" extrusionOk="0">
                  <a:moveTo>
                    <a:pt x="107" y="0"/>
                  </a:moveTo>
                  <a:cubicBezTo>
                    <a:pt x="53" y="0"/>
                    <a:pt x="0" y="63"/>
                    <a:pt x="35" y="120"/>
                  </a:cubicBezTo>
                  <a:cubicBezTo>
                    <a:pt x="119" y="258"/>
                    <a:pt x="221" y="385"/>
                    <a:pt x="323" y="510"/>
                  </a:cubicBezTo>
                  <a:cubicBezTo>
                    <a:pt x="338" y="528"/>
                    <a:pt x="357" y="536"/>
                    <a:pt x="376" y="536"/>
                  </a:cubicBezTo>
                  <a:cubicBezTo>
                    <a:pt x="434" y="536"/>
                    <a:pt x="494" y="467"/>
                    <a:pt x="454" y="410"/>
                  </a:cubicBezTo>
                  <a:cubicBezTo>
                    <a:pt x="364" y="276"/>
                    <a:pt x="269" y="143"/>
                    <a:pt x="160" y="24"/>
                  </a:cubicBezTo>
                  <a:cubicBezTo>
                    <a:pt x="144" y="7"/>
                    <a:pt x="126" y="0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144;p41"/>
            <p:cNvSpPr/>
            <p:nvPr/>
          </p:nvSpPr>
          <p:spPr>
            <a:xfrm>
              <a:off x="11320800" y="935975"/>
              <a:ext cx="14700" cy="29450"/>
            </a:xfrm>
            <a:custGeom>
              <a:avLst/>
              <a:gdLst/>
              <a:ahLst/>
              <a:cxnLst/>
              <a:rect l="l" t="t" r="r" b="b"/>
              <a:pathLst>
                <a:path w="588" h="1178" extrusionOk="0">
                  <a:moveTo>
                    <a:pt x="423" y="0"/>
                  </a:moveTo>
                  <a:cubicBezTo>
                    <a:pt x="375" y="0"/>
                    <a:pt x="332" y="27"/>
                    <a:pt x="322" y="88"/>
                  </a:cubicBezTo>
                  <a:cubicBezTo>
                    <a:pt x="269" y="449"/>
                    <a:pt x="231" y="761"/>
                    <a:pt x="30" y="1077"/>
                  </a:cubicBezTo>
                  <a:cubicBezTo>
                    <a:pt x="1" y="1124"/>
                    <a:pt x="46" y="1177"/>
                    <a:pt x="91" y="1177"/>
                  </a:cubicBezTo>
                  <a:cubicBezTo>
                    <a:pt x="106" y="1177"/>
                    <a:pt x="121" y="1171"/>
                    <a:pt x="133" y="1157"/>
                  </a:cubicBezTo>
                  <a:cubicBezTo>
                    <a:pt x="378" y="879"/>
                    <a:pt x="587" y="502"/>
                    <a:pt x="564" y="121"/>
                  </a:cubicBezTo>
                  <a:cubicBezTo>
                    <a:pt x="559" y="48"/>
                    <a:pt x="487" y="0"/>
                    <a:pt x="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145;p41"/>
            <p:cNvSpPr/>
            <p:nvPr/>
          </p:nvSpPr>
          <p:spPr>
            <a:xfrm>
              <a:off x="11341375" y="918275"/>
              <a:ext cx="15525" cy="31250"/>
            </a:xfrm>
            <a:custGeom>
              <a:avLst/>
              <a:gdLst/>
              <a:ahLst/>
              <a:cxnLst/>
              <a:rect l="l" t="t" r="r" b="b"/>
              <a:pathLst>
                <a:path w="621" h="1250" extrusionOk="0">
                  <a:moveTo>
                    <a:pt x="462" y="1"/>
                  </a:moveTo>
                  <a:cubicBezTo>
                    <a:pt x="424" y="1"/>
                    <a:pt x="387" y="18"/>
                    <a:pt x="368" y="60"/>
                  </a:cubicBezTo>
                  <a:cubicBezTo>
                    <a:pt x="208" y="408"/>
                    <a:pt x="106" y="777"/>
                    <a:pt x="16" y="1146"/>
                  </a:cubicBezTo>
                  <a:cubicBezTo>
                    <a:pt x="0" y="1210"/>
                    <a:pt x="49" y="1250"/>
                    <a:pt x="98" y="1250"/>
                  </a:cubicBezTo>
                  <a:cubicBezTo>
                    <a:pt x="130" y="1250"/>
                    <a:pt x="163" y="1232"/>
                    <a:pt x="177" y="1192"/>
                  </a:cubicBezTo>
                  <a:cubicBezTo>
                    <a:pt x="298" y="838"/>
                    <a:pt x="452" y="501"/>
                    <a:pt x="588" y="153"/>
                  </a:cubicBezTo>
                  <a:cubicBezTo>
                    <a:pt x="620" y="69"/>
                    <a:pt x="538" y="1"/>
                    <a:pt x="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146;p41"/>
            <p:cNvSpPr/>
            <p:nvPr/>
          </p:nvSpPr>
          <p:spPr>
            <a:xfrm>
              <a:off x="11286050" y="721900"/>
              <a:ext cx="25725" cy="9875"/>
            </a:xfrm>
            <a:custGeom>
              <a:avLst/>
              <a:gdLst/>
              <a:ahLst/>
              <a:cxnLst/>
              <a:rect l="l" t="t" r="r" b="b"/>
              <a:pathLst>
                <a:path w="1029" h="395" extrusionOk="0">
                  <a:moveTo>
                    <a:pt x="139" y="0"/>
                  </a:moveTo>
                  <a:cubicBezTo>
                    <a:pt x="22" y="0"/>
                    <a:pt x="1" y="183"/>
                    <a:pt x="115" y="213"/>
                  </a:cubicBezTo>
                  <a:cubicBezTo>
                    <a:pt x="360" y="277"/>
                    <a:pt x="611" y="344"/>
                    <a:pt x="857" y="390"/>
                  </a:cubicBezTo>
                  <a:cubicBezTo>
                    <a:pt x="868" y="393"/>
                    <a:pt x="879" y="394"/>
                    <a:pt x="889" y="394"/>
                  </a:cubicBezTo>
                  <a:cubicBezTo>
                    <a:pt x="945" y="394"/>
                    <a:pt x="995" y="358"/>
                    <a:pt x="1010" y="301"/>
                  </a:cubicBezTo>
                  <a:cubicBezTo>
                    <a:pt x="1029" y="236"/>
                    <a:pt x="991" y="168"/>
                    <a:pt x="926" y="147"/>
                  </a:cubicBezTo>
                  <a:cubicBezTo>
                    <a:pt x="684" y="59"/>
                    <a:pt x="402" y="12"/>
                    <a:pt x="144" y="0"/>
                  </a:cubicBezTo>
                  <a:cubicBezTo>
                    <a:pt x="143" y="0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147;p41"/>
            <p:cNvSpPr/>
            <p:nvPr/>
          </p:nvSpPr>
          <p:spPr>
            <a:xfrm>
              <a:off x="11302725" y="712725"/>
              <a:ext cx="19275" cy="10400"/>
            </a:xfrm>
            <a:custGeom>
              <a:avLst/>
              <a:gdLst/>
              <a:ahLst/>
              <a:cxnLst/>
              <a:rect l="l" t="t" r="r" b="b"/>
              <a:pathLst>
                <a:path w="771" h="416" extrusionOk="0">
                  <a:moveTo>
                    <a:pt x="138" y="1"/>
                  </a:moveTo>
                  <a:cubicBezTo>
                    <a:pt x="59" y="1"/>
                    <a:pt x="1" y="114"/>
                    <a:pt x="88" y="158"/>
                  </a:cubicBezTo>
                  <a:cubicBezTo>
                    <a:pt x="251" y="239"/>
                    <a:pt x="416" y="303"/>
                    <a:pt x="570" y="399"/>
                  </a:cubicBezTo>
                  <a:cubicBezTo>
                    <a:pt x="587" y="410"/>
                    <a:pt x="605" y="415"/>
                    <a:pt x="621" y="415"/>
                  </a:cubicBezTo>
                  <a:cubicBezTo>
                    <a:pt x="710" y="415"/>
                    <a:pt x="770" y="278"/>
                    <a:pt x="675" y="222"/>
                  </a:cubicBezTo>
                  <a:cubicBezTo>
                    <a:pt x="513" y="127"/>
                    <a:pt x="339" y="36"/>
                    <a:pt x="154" y="2"/>
                  </a:cubicBezTo>
                  <a:cubicBezTo>
                    <a:pt x="149" y="1"/>
                    <a:pt x="143" y="1"/>
                    <a:pt x="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148;p41"/>
            <p:cNvSpPr/>
            <p:nvPr/>
          </p:nvSpPr>
          <p:spPr>
            <a:xfrm>
              <a:off x="10792300" y="946575"/>
              <a:ext cx="12700" cy="26725"/>
            </a:xfrm>
            <a:custGeom>
              <a:avLst/>
              <a:gdLst/>
              <a:ahLst/>
              <a:cxnLst/>
              <a:rect l="l" t="t" r="r" b="b"/>
              <a:pathLst>
                <a:path w="508" h="1069" extrusionOk="0">
                  <a:moveTo>
                    <a:pt x="425" y="0"/>
                  </a:moveTo>
                  <a:cubicBezTo>
                    <a:pt x="404" y="0"/>
                    <a:pt x="384" y="10"/>
                    <a:pt x="372" y="33"/>
                  </a:cubicBezTo>
                  <a:cubicBezTo>
                    <a:pt x="222" y="329"/>
                    <a:pt x="110" y="656"/>
                    <a:pt x="16" y="973"/>
                  </a:cubicBezTo>
                  <a:cubicBezTo>
                    <a:pt x="0" y="1026"/>
                    <a:pt x="50" y="1069"/>
                    <a:pt x="95" y="1069"/>
                  </a:cubicBezTo>
                  <a:cubicBezTo>
                    <a:pt x="119" y="1069"/>
                    <a:pt x="141" y="1058"/>
                    <a:pt x="152" y="1031"/>
                  </a:cubicBezTo>
                  <a:cubicBezTo>
                    <a:pt x="288" y="729"/>
                    <a:pt x="419" y="407"/>
                    <a:pt x="496" y="86"/>
                  </a:cubicBezTo>
                  <a:cubicBezTo>
                    <a:pt x="507" y="38"/>
                    <a:pt x="465" y="0"/>
                    <a:pt x="4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149;p41"/>
            <p:cNvSpPr/>
            <p:nvPr/>
          </p:nvSpPr>
          <p:spPr>
            <a:xfrm>
              <a:off x="10806150" y="943800"/>
              <a:ext cx="16650" cy="24850"/>
            </a:xfrm>
            <a:custGeom>
              <a:avLst/>
              <a:gdLst/>
              <a:ahLst/>
              <a:cxnLst/>
              <a:rect l="l" t="t" r="r" b="b"/>
              <a:pathLst>
                <a:path w="666" h="994" extrusionOk="0">
                  <a:moveTo>
                    <a:pt x="558" y="1"/>
                  </a:moveTo>
                  <a:cubicBezTo>
                    <a:pt x="531" y="1"/>
                    <a:pt x="503" y="13"/>
                    <a:pt x="481" y="43"/>
                  </a:cubicBezTo>
                  <a:cubicBezTo>
                    <a:pt x="291" y="299"/>
                    <a:pt x="137" y="642"/>
                    <a:pt x="15" y="937"/>
                  </a:cubicBezTo>
                  <a:cubicBezTo>
                    <a:pt x="0" y="973"/>
                    <a:pt x="29" y="994"/>
                    <a:pt x="58" y="994"/>
                  </a:cubicBezTo>
                  <a:cubicBezTo>
                    <a:pt x="75" y="994"/>
                    <a:pt x="91" y="987"/>
                    <a:pt x="102" y="973"/>
                  </a:cubicBezTo>
                  <a:cubicBezTo>
                    <a:pt x="294" y="726"/>
                    <a:pt x="511" y="419"/>
                    <a:pt x="634" y="131"/>
                  </a:cubicBezTo>
                  <a:cubicBezTo>
                    <a:pt x="665" y="60"/>
                    <a:pt x="615" y="1"/>
                    <a:pt x="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150;p41"/>
            <p:cNvSpPr/>
            <p:nvPr/>
          </p:nvSpPr>
          <p:spPr>
            <a:xfrm>
              <a:off x="10813950" y="965475"/>
              <a:ext cx="9075" cy="13775"/>
            </a:xfrm>
            <a:custGeom>
              <a:avLst/>
              <a:gdLst/>
              <a:ahLst/>
              <a:cxnLst/>
              <a:rect l="l" t="t" r="r" b="b"/>
              <a:pathLst>
                <a:path w="363" h="551" extrusionOk="0">
                  <a:moveTo>
                    <a:pt x="270" y="0"/>
                  </a:moveTo>
                  <a:cubicBezTo>
                    <a:pt x="250" y="0"/>
                    <a:pt x="230" y="8"/>
                    <a:pt x="216" y="25"/>
                  </a:cubicBezTo>
                  <a:cubicBezTo>
                    <a:pt x="116" y="152"/>
                    <a:pt x="52" y="319"/>
                    <a:pt x="12" y="476"/>
                  </a:cubicBezTo>
                  <a:cubicBezTo>
                    <a:pt x="1" y="519"/>
                    <a:pt x="34" y="550"/>
                    <a:pt x="70" y="550"/>
                  </a:cubicBezTo>
                  <a:cubicBezTo>
                    <a:pt x="85" y="550"/>
                    <a:pt x="100" y="545"/>
                    <a:pt x="113" y="534"/>
                  </a:cubicBezTo>
                  <a:cubicBezTo>
                    <a:pt x="242" y="419"/>
                    <a:pt x="343" y="258"/>
                    <a:pt x="359" y="83"/>
                  </a:cubicBezTo>
                  <a:cubicBezTo>
                    <a:pt x="363" y="36"/>
                    <a:pt x="315" y="0"/>
                    <a:pt x="2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151;p41"/>
            <p:cNvSpPr/>
            <p:nvPr/>
          </p:nvSpPr>
          <p:spPr>
            <a:xfrm>
              <a:off x="10841075" y="1172750"/>
              <a:ext cx="31800" cy="14550"/>
            </a:xfrm>
            <a:custGeom>
              <a:avLst/>
              <a:gdLst/>
              <a:ahLst/>
              <a:cxnLst/>
              <a:rect l="l" t="t" r="r" b="b"/>
              <a:pathLst>
                <a:path w="1272" h="582" extrusionOk="0">
                  <a:moveTo>
                    <a:pt x="312" y="1"/>
                  </a:moveTo>
                  <a:cubicBezTo>
                    <a:pt x="206" y="1"/>
                    <a:pt x="109" y="17"/>
                    <a:pt x="33" y="51"/>
                  </a:cubicBezTo>
                  <a:cubicBezTo>
                    <a:pt x="1" y="70"/>
                    <a:pt x="1" y="115"/>
                    <a:pt x="33" y="134"/>
                  </a:cubicBezTo>
                  <a:cubicBezTo>
                    <a:pt x="204" y="217"/>
                    <a:pt x="405" y="220"/>
                    <a:pt x="583" y="302"/>
                  </a:cubicBezTo>
                  <a:cubicBezTo>
                    <a:pt x="754" y="379"/>
                    <a:pt x="890" y="523"/>
                    <a:pt x="1069" y="577"/>
                  </a:cubicBezTo>
                  <a:cubicBezTo>
                    <a:pt x="1080" y="580"/>
                    <a:pt x="1091" y="582"/>
                    <a:pt x="1103" y="582"/>
                  </a:cubicBezTo>
                  <a:cubicBezTo>
                    <a:pt x="1196" y="582"/>
                    <a:pt x="1271" y="470"/>
                    <a:pt x="1217" y="383"/>
                  </a:cubicBezTo>
                  <a:cubicBezTo>
                    <a:pt x="1074" y="159"/>
                    <a:pt x="648" y="1"/>
                    <a:pt x="3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152;p41"/>
            <p:cNvSpPr/>
            <p:nvPr/>
          </p:nvSpPr>
          <p:spPr>
            <a:xfrm>
              <a:off x="10864125" y="1161975"/>
              <a:ext cx="27250" cy="23525"/>
            </a:xfrm>
            <a:custGeom>
              <a:avLst/>
              <a:gdLst/>
              <a:ahLst/>
              <a:cxnLst/>
              <a:rect l="l" t="t" r="r" b="b"/>
              <a:pathLst>
                <a:path w="1090" h="941" extrusionOk="0">
                  <a:moveTo>
                    <a:pt x="96" y="0"/>
                  </a:moveTo>
                  <a:cubicBezTo>
                    <a:pt x="35" y="0"/>
                    <a:pt x="1" y="90"/>
                    <a:pt x="62" y="122"/>
                  </a:cubicBezTo>
                  <a:cubicBezTo>
                    <a:pt x="245" y="219"/>
                    <a:pt x="411" y="349"/>
                    <a:pt x="549" y="504"/>
                  </a:cubicBezTo>
                  <a:cubicBezTo>
                    <a:pt x="669" y="638"/>
                    <a:pt x="747" y="820"/>
                    <a:pt x="896" y="922"/>
                  </a:cubicBezTo>
                  <a:cubicBezTo>
                    <a:pt x="914" y="935"/>
                    <a:pt x="935" y="940"/>
                    <a:pt x="956" y="940"/>
                  </a:cubicBezTo>
                  <a:cubicBezTo>
                    <a:pt x="1022" y="940"/>
                    <a:pt x="1089" y="883"/>
                    <a:pt x="1085" y="813"/>
                  </a:cubicBezTo>
                  <a:cubicBezTo>
                    <a:pt x="1056" y="385"/>
                    <a:pt x="472" y="98"/>
                    <a:pt x="113" y="2"/>
                  </a:cubicBezTo>
                  <a:cubicBezTo>
                    <a:pt x="107" y="1"/>
                    <a:pt x="101" y="0"/>
                    <a:pt x="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153;p41"/>
            <p:cNvSpPr/>
            <p:nvPr/>
          </p:nvSpPr>
          <p:spPr>
            <a:xfrm>
              <a:off x="10984575" y="1098400"/>
              <a:ext cx="36700" cy="9425"/>
            </a:xfrm>
            <a:custGeom>
              <a:avLst/>
              <a:gdLst/>
              <a:ahLst/>
              <a:cxnLst/>
              <a:rect l="l" t="t" r="r" b="b"/>
              <a:pathLst>
                <a:path w="1468" h="377" extrusionOk="0">
                  <a:moveTo>
                    <a:pt x="131" y="1"/>
                  </a:moveTo>
                  <a:cubicBezTo>
                    <a:pt x="33" y="1"/>
                    <a:pt x="0" y="142"/>
                    <a:pt x="104" y="177"/>
                  </a:cubicBezTo>
                  <a:cubicBezTo>
                    <a:pt x="344" y="256"/>
                    <a:pt x="669" y="377"/>
                    <a:pt x="962" y="377"/>
                  </a:cubicBezTo>
                  <a:cubicBezTo>
                    <a:pt x="1111" y="377"/>
                    <a:pt x="1252" y="346"/>
                    <a:pt x="1369" y="263"/>
                  </a:cubicBezTo>
                  <a:cubicBezTo>
                    <a:pt x="1468" y="195"/>
                    <a:pt x="1441" y="26"/>
                    <a:pt x="1309" y="26"/>
                  </a:cubicBezTo>
                  <a:cubicBezTo>
                    <a:pt x="1308" y="26"/>
                    <a:pt x="1307" y="26"/>
                    <a:pt x="1305" y="26"/>
                  </a:cubicBezTo>
                  <a:cubicBezTo>
                    <a:pt x="1126" y="29"/>
                    <a:pt x="954" y="83"/>
                    <a:pt x="772" y="83"/>
                  </a:cubicBezTo>
                  <a:cubicBezTo>
                    <a:pt x="769" y="83"/>
                    <a:pt x="767" y="83"/>
                    <a:pt x="764" y="83"/>
                  </a:cubicBezTo>
                  <a:cubicBezTo>
                    <a:pt x="558" y="80"/>
                    <a:pt x="354" y="42"/>
                    <a:pt x="152" y="3"/>
                  </a:cubicBezTo>
                  <a:cubicBezTo>
                    <a:pt x="145" y="1"/>
                    <a:pt x="138" y="1"/>
                    <a:pt x="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154;p41"/>
            <p:cNvSpPr/>
            <p:nvPr/>
          </p:nvSpPr>
          <p:spPr>
            <a:xfrm>
              <a:off x="11000475" y="1116650"/>
              <a:ext cx="30275" cy="7625"/>
            </a:xfrm>
            <a:custGeom>
              <a:avLst/>
              <a:gdLst/>
              <a:ahLst/>
              <a:cxnLst/>
              <a:rect l="l" t="t" r="r" b="b"/>
              <a:pathLst>
                <a:path w="1211" h="305" extrusionOk="0">
                  <a:moveTo>
                    <a:pt x="486" y="0"/>
                  </a:moveTo>
                  <a:cubicBezTo>
                    <a:pt x="348" y="0"/>
                    <a:pt x="211" y="9"/>
                    <a:pt x="86" y="34"/>
                  </a:cubicBezTo>
                  <a:cubicBezTo>
                    <a:pt x="0" y="50"/>
                    <a:pt x="13" y="170"/>
                    <a:pt x="86" y="194"/>
                  </a:cubicBezTo>
                  <a:cubicBezTo>
                    <a:pt x="370" y="285"/>
                    <a:pt x="735" y="300"/>
                    <a:pt x="1033" y="304"/>
                  </a:cubicBezTo>
                  <a:cubicBezTo>
                    <a:pt x="1034" y="304"/>
                    <a:pt x="1035" y="304"/>
                    <a:pt x="1036" y="304"/>
                  </a:cubicBezTo>
                  <a:cubicBezTo>
                    <a:pt x="1210" y="304"/>
                    <a:pt x="1201" y="52"/>
                    <a:pt x="1033" y="35"/>
                  </a:cubicBezTo>
                  <a:cubicBezTo>
                    <a:pt x="863" y="17"/>
                    <a:pt x="673" y="0"/>
                    <a:pt x="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155;p41"/>
            <p:cNvSpPr/>
            <p:nvPr/>
          </p:nvSpPr>
          <p:spPr>
            <a:xfrm>
              <a:off x="11413800" y="1081775"/>
              <a:ext cx="14925" cy="34800"/>
            </a:xfrm>
            <a:custGeom>
              <a:avLst/>
              <a:gdLst/>
              <a:ahLst/>
              <a:cxnLst/>
              <a:rect l="l" t="t" r="r" b="b"/>
              <a:pathLst>
                <a:path w="597" h="1392" extrusionOk="0">
                  <a:moveTo>
                    <a:pt x="103" y="1"/>
                  </a:moveTo>
                  <a:cubicBezTo>
                    <a:pt x="52" y="1"/>
                    <a:pt x="0" y="35"/>
                    <a:pt x="3" y="98"/>
                  </a:cubicBezTo>
                  <a:cubicBezTo>
                    <a:pt x="27" y="489"/>
                    <a:pt x="152" y="1079"/>
                    <a:pt x="440" y="1366"/>
                  </a:cubicBezTo>
                  <a:cubicBezTo>
                    <a:pt x="458" y="1384"/>
                    <a:pt x="479" y="1391"/>
                    <a:pt x="499" y="1391"/>
                  </a:cubicBezTo>
                  <a:cubicBezTo>
                    <a:pt x="550" y="1391"/>
                    <a:pt x="597" y="1340"/>
                    <a:pt x="585" y="1282"/>
                  </a:cubicBezTo>
                  <a:cubicBezTo>
                    <a:pt x="544" y="1075"/>
                    <a:pt x="424" y="887"/>
                    <a:pt x="357" y="690"/>
                  </a:cubicBezTo>
                  <a:cubicBezTo>
                    <a:pt x="287" y="486"/>
                    <a:pt x="249" y="279"/>
                    <a:pt x="198" y="71"/>
                  </a:cubicBezTo>
                  <a:cubicBezTo>
                    <a:pt x="187" y="23"/>
                    <a:pt x="145" y="1"/>
                    <a:pt x="1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156;p41"/>
            <p:cNvSpPr/>
            <p:nvPr/>
          </p:nvSpPr>
          <p:spPr>
            <a:xfrm>
              <a:off x="10694825" y="1507350"/>
              <a:ext cx="2412025" cy="39625"/>
            </a:xfrm>
            <a:custGeom>
              <a:avLst/>
              <a:gdLst/>
              <a:ahLst/>
              <a:cxnLst/>
              <a:rect l="l" t="t" r="r" b="b"/>
              <a:pathLst>
                <a:path w="96481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96480" y="1584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157;p41"/>
            <p:cNvSpPr/>
            <p:nvPr/>
          </p:nvSpPr>
          <p:spPr>
            <a:xfrm>
              <a:off x="13106825" y="1507350"/>
              <a:ext cx="183450" cy="39625"/>
            </a:xfrm>
            <a:custGeom>
              <a:avLst/>
              <a:gdLst/>
              <a:ahLst/>
              <a:cxnLst/>
              <a:rect l="l" t="t" r="r" b="b"/>
              <a:pathLst>
                <a:path w="7338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7337" y="1584"/>
                  </a:lnTo>
                  <a:lnTo>
                    <a:pt x="7337" y="0"/>
                  </a:ln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158;p41"/>
            <p:cNvSpPr/>
            <p:nvPr/>
          </p:nvSpPr>
          <p:spPr>
            <a:xfrm>
              <a:off x="12164075" y="1546950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27155" y="41496"/>
                  </a:lnTo>
                  <a:lnTo>
                    <a:pt x="27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159;p41"/>
            <p:cNvSpPr/>
            <p:nvPr/>
          </p:nvSpPr>
          <p:spPr>
            <a:xfrm>
              <a:off x="12842950" y="1546950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0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160;p41"/>
            <p:cNvSpPr/>
            <p:nvPr/>
          </p:nvSpPr>
          <p:spPr>
            <a:xfrm>
              <a:off x="12224375" y="1708225"/>
              <a:ext cx="558300" cy="354950"/>
            </a:xfrm>
            <a:custGeom>
              <a:avLst/>
              <a:gdLst/>
              <a:ahLst/>
              <a:cxnLst/>
              <a:rect l="l" t="t" r="r" b="b"/>
              <a:pathLst>
                <a:path w="22332" h="14198" extrusionOk="0">
                  <a:moveTo>
                    <a:pt x="21878" y="454"/>
                  </a:moveTo>
                  <a:lnTo>
                    <a:pt x="21878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1" y="0"/>
                  </a:moveTo>
                  <a:lnTo>
                    <a:pt x="1" y="14197"/>
                  </a:lnTo>
                  <a:lnTo>
                    <a:pt x="22332" y="14197"/>
                  </a:lnTo>
                  <a:lnTo>
                    <a:pt x="2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161;p41"/>
            <p:cNvSpPr/>
            <p:nvPr/>
          </p:nvSpPr>
          <p:spPr>
            <a:xfrm>
              <a:off x="12406600" y="1810550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162;p41"/>
            <p:cNvSpPr/>
            <p:nvPr/>
          </p:nvSpPr>
          <p:spPr>
            <a:xfrm>
              <a:off x="12440900" y="1810050"/>
              <a:ext cx="146525" cy="69450"/>
            </a:xfrm>
            <a:custGeom>
              <a:avLst/>
              <a:gdLst/>
              <a:ahLst/>
              <a:cxnLst/>
              <a:rect l="l" t="t" r="r" b="b"/>
              <a:pathLst>
                <a:path w="5861" h="2778" extrusionOk="0">
                  <a:moveTo>
                    <a:pt x="5407" y="454"/>
                  </a:moveTo>
                  <a:lnTo>
                    <a:pt x="5407" y="2323"/>
                  </a:lnTo>
                  <a:lnTo>
                    <a:pt x="454" y="2323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2777"/>
                  </a:lnTo>
                  <a:lnTo>
                    <a:pt x="5861" y="2777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163;p41"/>
            <p:cNvSpPr/>
            <p:nvPr/>
          </p:nvSpPr>
          <p:spPr>
            <a:xfrm>
              <a:off x="12224375" y="2124050"/>
              <a:ext cx="558300" cy="354950"/>
            </a:xfrm>
            <a:custGeom>
              <a:avLst/>
              <a:gdLst/>
              <a:ahLst/>
              <a:cxnLst/>
              <a:rect l="l" t="t" r="r" b="b"/>
              <a:pathLst>
                <a:path w="22332" h="14198" extrusionOk="0">
                  <a:moveTo>
                    <a:pt x="21878" y="455"/>
                  </a:moveTo>
                  <a:lnTo>
                    <a:pt x="21878" y="13742"/>
                  </a:lnTo>
                  <a:lnTo>
                    <a:pt x="454" y="13742"/>
                  </a:lnTo>
                  <a:lnTo>
                    <a:pt x="454" y="455"/>
                  </a:lnTo>
                  <a:close/>
                  <a:moveTo>
                    <a:pt x="1" y="1"/>
                  </a:moveTo>
                  <a:lnTo>
                    <a:pt x="1" y="14198"/>
                  </a:lnTo>
                  <a:lnTo>
                    <a:pt x="22332" y="14198"/>
                  </a:lnTo>
                  <a:lnTo>
                    <a:pt x="223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164;p41"/>
            <p:cNvSpPr/>
            <p:nvPr/>
          </p:nvSpPr>
          <p:spPr>
            <a:xfrm>
              <a:off x="12406600" y="2226400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165;p41"/>
            <p:cNvSpPr/>
            <p:nvPr/>
          </p:nvSpPr>
          <p:spPr>
            <a:xfrm>
              <a:off x="12440900" y="2225875"/>
              <a:ext cx="146525" cy="69450"/>
            </a:xfrm>
            <a:custGeom>
              <a:avLst/>
              <a:gdLst/>
              <a:ahLst/>
              <a:cxnLst/>
              <a:rect l="l" t="t" r="r" b="b"/>
              <a:pathLst>
                <a:path w="5861" h="2778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7"/>
                  </a:lnTo>
                  <a:lnTo>
                    <a:pt x="5861" y="2777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166;p41"/>
            <p:cNvSpPr/>
            <p:nvPr/>
          </p:nvSpPr>
          <p:spPr>
            <a:xfrm>
              <a:off x="10773325" y="1546950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0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167;p41"/>
            <p:cNvSpPr/>
            <p:nvPr/>
          </p:nvSpPr>
          <p:spPr>
            <a:xfrm>
              <a:off x="13165100" y="1707425"/>
              <a:ext cx="472925" cy="599475"/>
            </a:xfrm>
            <a:custGeom>
              <a:avLst/>
              <a:gdLst/>
              <a:ahLst/>
              <a:cxnLst/>
              <a:rect l="l" t="t" r="r" b="b"/>
              <a:pathLst>
                <a:path w="18917" h="23979" extrusionOk="0">
                  <a:moveTo>
                    <a:pt x="18916" y="0"/>
                  </a:moveTo>
                  <a:lnTo>
                    <a:pt x="18916" y="0"/>
                  </a:lnTo>
                  <a:cubicBezTo>
                    <a:pt x="18916" y="1"/>
                    <a:pt x="12531" y="3253"/>
                    <a:pt x="7056" y="10241"/>
                  </a:cubicBezTo>
                  <a:cubicBezTo>
                    <a:pt x="1582" y="17230"/>
                    <a:pt x="1" y="23978"/>
                    <a:pt x="1" y="23978"/>
                  </a:cubicBezTo>
                  <a:lnTo>
                    <a:pt x="1566" y="21507"/>
                  </a:lnTo>
                  <a:cubicBezTo>
                    <a:pt x="1566" y="21507"/>
                    <a:pt x="10845" y="20243"/>
                    <a:pt x="13735" y="15784"/>
                  </a:cubicBezTo>
                  <a:cubicBezTo>
                    <a:pt x="16316" y="11807"/>
                    <a:pt x="18916" y="1"/>
                    <a:pt x="18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168;p41"/>
            <p:cNvSpPr/>
            <p:nvPr/>
          </p:nvSpPr>
          <p:spPr>
            <a:xfrm>
              <a:off x="13205825" y="1775625"/>
              <a:ext cx="380600" cy="453450"/>
            </a:xfrm>
            <a:custGeom>
              <a:avLst/>
              <a:gdLst/>
              <a:ahLst/>
              <a:cxnLst/>
              <a:rect l="l" t="t" r="r" b="b"/>
              <a:pathLst>
                <a:path w="15224" h="18138" extrusionOk="0">
                  <a:moveTo>
                    <a:pt x="15147" y="1"/>
                  </a:moveTo>
                  <a:cubicBezTo>
                    <a:pt x="15137" y="1"/>
                    <a:pt x="15127" y="4"/>
                    <a:pt x="15117" y="11"/>
                  </a:cubicBezTo>
                  <a:cubicBezTo>
                    <a:pt x="12032" y="2361"/>
                    <a:pt x="9054" y="5047"/>
                    <a:pt x="6544" y="8004"/>
                  </a:cubicBezTo>
                  <a:cubicBezTo>
                    <a:pt x="3969" y="11037"/>
                    <a:pt x="1866" y="14559"/>
                    <a:pt x="20" y="18073"/>
                  </a:cubicBezTo>
                  <a:cubicBezTo>
                    <a:pt x="1" y="18107"/>
                    <a:pt x="29" y="18137"/>
                    <a:pt x="58" y="18137"/>
                  </a:cubicBezTo>
                  <a:cubicBezTo>
                    <a:pt x="71" y="18137"/>
                    <a:pt x="85" y="18131"/>
                    <a:pt x="94" y="18115"/>
                  </a:cubicBezTo>
                  <a:cubicBezTo>
                    <a:pt x="749" y="17049"/>
                    <a:pt x="1399" y="15980"/>
                    <a:pt x="2062" y="14918"/>
                  </a:cubicBezTo>
                  <a:cubicBezTo>
                    <a:pt x="3531" y="14397"/>
                    <a:pt x="4976" y="13808"/>
                    <a:pt x="6315" y="13052"/>
                  </a:cubicBezTo>
                  <a:cubicBezTo>
                    <a:pt x="7889" y="12735"/>
                    <a:pt x="9401" y="12072"/>
                    <a:pt x="10732" y="11181"/>
                  </a:cubicBezTo>
                  <a:cubicBezTo>
                    <a:pt x="10757" y="11166"/>
                    <a:pt x="10742" y="11132"/>
                    <a:pt x="10719" y="11132"/>
                  </a:cubicBezTo>
                  <a:cubicBezTo>
                    <a:pt x="10714" y="11132"/>
                    <a:pt x="10709" y="11133"/>
                    <a:pt x="10704" y="11136"/>
                  </a:cubicBezTo>
                  <a:cubicBezTo>
                    <a:pt x="9393" y="11912"/>
                    <a:pt x="8052" y="12463"/>
                    <a:pt x="6609" y="12882"/>
                  </a:cubicBezTo>
                  <a:cubicBezTo>
                    <a:pt x="7901" y="12118"/>
                    <a:pt x="9086" y="11190"/>
                    <a:pt x="10087" y="10000"/>
                  </a:cubicBezTo>
                  <a:cubicBezTo>
                    <a:pt x="10099" y="9986"/>
                    <a:pt x="10087" y="9966"/>
                    <a:pt x="10073" y="9966"/>
                  </a:cubicBezTo>
                  <a:cubicBezTo>
                    <a:pt x="10068" y="9966"/>
                    <a:pt x="10064" y="9968"/>
                    <a:pt x="10060" y="9973"/>
                  </a:cubicBezTo>
                  <a:cubicBezTo>
                    <a:pt x="8004" y="12336"/>
                    <a:pt x="5032" y="13488"/>
                    <a:pt x="2209" y="14681"/>
                  </a:cubicBezTo>
                  <a:cubicBezTo>
                    <a:pt x="3645" y="12390"/>
                    <a:pt x="5155" y="10147"/>
                    <a:pt x="6938" y="8103"/>
                  </a:cubicBezTo>
                  <a:cubicBezTo>
                    <a:pt x="7481" y="7481"/>
                    <a:pt x="8046" y="6883"/>
                    <a:pt x="8624" y="6297"/>
                  </a:cubicBezTo>
                  <a:cubicBezTo>
                    <a:pt x="10870" y="6025"/>
                    <a:pt x="12816" y="4742"/>
                    <a:pt x="14336" y="3113"/>
                  </a:cubicBezTo>
                  <a:cubicBezTo>
                    <a:pt x="14352" y="3096"/>
                    <a:pt x="14336" y="3075"/>
                    <a:pt x="14318" y="3075"/>
                  </a:cubicBezTo>
                  <a:cubicBezTo>
                    <a:pt x="14313" y="3075"/>
                    <a:pt x="14308" y="3076"/>
                    <a:pt x="14303" y="3081"/>
                  </a:cubicBezTo>
                  <a:cubicBezTo>
                    <a:pt x="13300" y="3910"/>
                    <a:pt x="12406" y="4707"/>
                    <a:pt x="11196" y="5226"/>
                  </a:cubicBezTo>
                  <a:cubicBezTo>
                    <a:pt x="10462" y="5540"/>
                    <a:pt x="9678" y="5708"/>
                    <a:pt x="8934" y="5978"/>
                  </a:cubicBezTo>
                  <a:cubicBezTo>
                    <a:pt x="10957" y="3955"/>
                    <a:pt x="13129" y="2096"/>
                    <a:pt x="15188" y="99"/>
                  </a:cubicBezTo>
                  <a:cubicBezTo>
                    <a:pt x="15224" y="63"/>
                    <a:pt x="15189" y="1"/>
                    <a:pt x="151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169;p41"/>
            <p:cNvSpPr/>
            <p:nvPr/>
          </p:nvSpPr>
          <p:spPr>
            <a:xfrm>
              <a:off x="12759100" y="1619275"/>
              <a:ext cx="412825" cy="724675"/>
            </a:xfrm>
            <a:custGeom>
              <a:avLst/>
              <a:gdLst/>
              <a:ahLst/>
              <a:cxnLst/>
              <a:rect l="l" t="t" r="r" b="b"/>
              <a:pathLst>
                <a:path w="16513" h="28987" extrusionOk="0">
                  <a:moveTo>
                    <a:pt x="0" y="1"/>
                  </a:moveTo>
                  <a:cubicBezTo>
                    <a:pt x="0" y="1"/>
                    <a:pt x="589" y="15009"/>
                    <a:pt x="4837" y="20022"/>
                  </a:cubicBezTo>
                  <a:cubicBezTo>
                    <a:pt x="8556" y="24413"/>
                    <a:pt x="14377" y="24740"/>
                    <a:pt x="14377" y="24740"/>
                  </a:cubicBezTo>
                  <a:lnTo>
                    <a:pt x="16513" y="28986"/>
                  </a:lnTo>
                  <a:cubicBezTo>
                    <a:pt x="16513" y="28986"/>
                    <a:pt x="13622" y="17664"/>
                    <a:pt x="9055" y="10350"/>
                  </a:cubicBezTo>
                  <a:cubicBezTo>
                    <a:pt x="5279" y="4305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170;p41"/>
            <p:cNvSpPr/>
            <p:nvPr/>
          </p:nvSpPr>
          <p:spPr>
            <a:xfrm>
              <a:off x="12784250" y="1672500"/>
              <a:ext cx="332650" cy="558050"/>
            </a:xfrm>
            <a:custGeom>
              <a:avLst/>
              <a:gdLst/>
              <a:ahLst/>
              <a:cxnLst/>
              <a:rect l="l" t="t" r="r" b="b"/>
              <a:pathLst>
                <a:path w="13306" h="22322" extrusionOk="0">
                  <a:moveTo>
                    <a:pt x="63" y="1"/>
                  </a:moveTo>
                  <a:cubicBezTo>
                    <a:pt x="31" y="1"/>
                    <a:pt x="1" y="31"/>
                    <a:pt x="25" y="65"/>
                  </a:cubicBezTo>
                  <a:cubicBezTo>
                    <a:pt x="2546" y="3558"/>
                    <a:pt x="4900" y="7161"/>
                    <a:pt x="7088" y="10870"/>
                  </a:cubicBezTo>
                  <a:cubicBezTo>
                    <a:pt x="7688" y="11895"/>
                    <a:pt x="8264" y="12930"/>
                    <a:pt x="8829" y="13971"/>
                  </a:cubicBezTo>
                  <a:cubicBezTo>
                    <a:pt x="7554" y="12835"/>
                    <a:pt x="6328" y="11651"/>
                    <a:pt x="5186" y="10380"/>
                  </a:cubicBezTo>
                  <a:cubicBezTo>
                    <a:pt x="3850" y="8893"/>
                    <a:pt x="2737" y="7271"/>
                    <a:pt x="1516" y="5696"/>
                  </a:cubicBezTo>
                  <a:cubicBezTo>
                    <a:pt x="1515" y="5694"/>
                    <a:pt x="1513" y="5693"/>
                    <a:pt x="1511" y="5693"/>
                  </a:cubicBezTo>
                  <a:cubicBezTo>
                    <a:pt x="1506" y="5693"/>
                    <a:pt x="1500" y="5701"/>
                    <a:pt x="1503" y="5706"/>
                  </a:cubicBezTo>
                  <a:cubicBezTo>
                    <a:pt x="3300" y="9156"/>
                    <a:pt x="6253" y="12291"/>
                    <a:pt x="9237" y="14735"/>
                  </a:cubicBezTo>
                  <a:cubicBezTo>
                    <a:pt x="10253" y="16634"/>
                    <a:pt x="11226" y="18554"/>
                    <a:pt x="12206" y="20475"/>
                  </a:cubicBezTo>
                  <a:cubicBezTo>
                    <a:pt x="9018" y="18266"/>
                    <a:pt x="5985" y="16060"/>
                    <a:pt x="3447" y="13082"/>
                  </a:cubicBezTo>
                  <a:cubicBezTo>
                    <a:pt x="3441" y="13076"/>
                    <a:pt x="3434" y="13073"/>
                    <a:pt x="3426" y="13073"/>
                  </a:cubicBezTo>
                  <a:cubicBezTo>
                    <a:pt x="3405" y="13073"/>
                    <a:pt x="3385" y="13097"/>
                    <a:pt x="3399" y="13119"/>
                  </a:cubicBezTo>
                  <a:cubicBezTo>
                    <a:pt x="5659" y="16418"/>
                    <a:pt x="9163" y="18803"/>
                    <a:pt x="12440" y="20995"/>
                  </a:cubicBezTo>
                  <a:cubicBezTo>
                    <a:pt x="12454" y="21003"/>
                    <a:pt x="12467" y="21008"/>
                    <a:pt x="12480" y="21011"/>
                  </a:cubicBezTo>
                  <a:cubicBezTo>
                    <a:pt x="12696" y="21435"/>
                    <a:pt x="12913" y="21858"/>
                    <a:pt x="13130" y="22281"/>
                  </a:cubicBezTo>
                  <a:cubicBezTo>
                    <a:pt x="13144" y="22309"/>
                    <a:pt x="13170" y="22321"/>
                    <a:pt x="13197" y="22321"/>
                  </a:cubicBezTo>
                  <a:cubicBezTo>
                    <a:pt x="13250" y="22321"/>
                    <a:pt x="13305" y="22276"/>
                    <a:pt x="13281" y="22217"/>
                  </a:cubicBezTo>
                  <a:cubicBezTo>
                    <a:pt x="10075" y="14291"/>
                    <a:pt x="5282" y="6787"/>
                    <a:pt x="101" y="20"/>
                  </a:cubicBezTo>
                  <a:cubicBezTo>
                    <a:pt x="91" y="6"/>
                    <a:pt x="77" y="1"/>
                    <a:pt x="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171;p41"/>
            <p:cNvSpPr/>
            <p:nvPr/>
          </p:nvSpPr>
          <p:spPr>
            <a:xfrm>
              <a:off x="13025200" y="1414400"/>
              <a:ext cx="466675" cy="986575"/>
            </a:xfrm>
            <a:custGeom>
              <a:avLst/>
              <a:gdLst/>
              <a:ahLst/>
              <a:cxnLst/>
              <a:rect l="l" t="t" r="r" b="b"/>
              <a:pathLst>
                <a:path w="18667" h="39463" extrusionOk="0">
                  <a:moveTo>
                    <a:pt x="16585" y="0"/>
                  </a:moveTo>
                  <a:cubicBezTo>
                    <a:pt x="1" y="16366"/>
                    <a:pt x="7613" y="39462"/>
                    <a:pt x="7613" y="39462"/>
                  </a:cubicBezTo>
                  <a:lnTo>
                    <a:pt x="7083" y="31241"/>
                  </a:lnTo>
                  <a:cubicBezTo>
                    <a:pt x="12023" y="27793"/>
                    <a:pt x="16659" y="22539"/>
                    <a:pt x="17503" y="16907"/>
                  </a:cubicBezTo>
                  <a:cubicBezTo>
                    <a:pt x="18666" y="9138"/>
                    <a:pt x="16585" y="0"/>
                    <a:pt x="16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172;p41"/>
            <p:cNvSpPr/>
            <p:nvPr/>
          </p:nvSpPr>
          <p:spPr>
            <a:xfrm>
              <a:off x="13184200" y="1549175"/>
              <a:ext cx="224375" cy="651775"/>
            </a:xfrm>
            <a:custGeom>
              <a:avLst/>
              <a:gdLst/>
              <a:ahLst/>
              <a:cxnLst/>
              <a:rect l="l" t="t" r="r" b="b"/>
              <a:pathLst>
                <a:path w="8975" h="26071" extrusionOk="0">
                  <a:moveTo>
                    <a:pt x="7881" y="0"/>
                  </a:moveTo>
                  <a:cubicBezTo>
                    <a:pt x="7867" y="0"/>
                    <a:pt x="7853" y="6"/>
                    <a:pt x="7844" y="20"/>
                  </a:cubicBezTo>
                  <a:cubicBezTo>
                    <a:pt x="2625" y="7418"/>
                    <a:pt x="0" y="16917"/>
                    <a:pt x="194" y="25953"/>
                  </a:cubicBezTo>
                  <a:cubicBezTo>
                    <a:pt x="196" y="26031"/>
                    <a:pt x="254" y="26070"/>
                    <a:pt x="313" y="26070"/>
                  </a:cubicBezTo>
                  <a:cubicBezTo>
                    <a:pt x="372" y="26070"/>
                    <a:pt x="432" y="26031"/>
                    <a:pt x="435" y="25953"/>
                  </a:cubicBezTo>
                  <a:cubicBezTo>
                    <a:pt x="514" y="24437"/>
                    <a:pt x="620" y="22932"/>
                    <a:pt x="766" y="21432"/>
                  </a:cubicBezTo>
                  <a:cubicBezTo>
                    <a:pt x="4229" y="18866"/>
                    <a:pt x="7240" y="15419"/>
                    <a:pt x="8958" y="11436"/>
                  </a:cubicBezTo>
                  <a:cubicBezTo>
                    <a:pt x="8975" y="11397"/>
                    <a:pt x="8943" y="11361"/>
                    <a:pt x="8912" y="11361"/>
                  </a:cubicBezTo>
                  <a:cubicBezTo>
                    <a:pt x="8897" y="11361"/>
                    <a:pt x="8883" y="11368"/>
                    <a:pt x="8874" y="11387"/>
                  </a:cubicBezTo>
                  <a:cubicBezTo>
                    <a:pt x="6821" y="15150"/>
                    <a:pt x="4257" y="18393"/>
                    <a:pt x="811" y="20954"/>
                  </a:cubicBezTo>
                  <a:cubicBezTo>
                    <a:pt x="1109" y="18088"/>
                    <a:pt x="1576" y="15254"/>
                    <a:pt x="2367" y="12446"/>
                  </a:cubicBezTo>
                  <a:cubicBezTo>
                    <a:pt x="2473" y="12067"/>
                    <a:pt x="2591" y="11691"/>
                    <a:pt x="2707" y="11314"/>
                  </a:cubicBezTo>
                  <a:cubicBezTo>
                    <a:pt x="4662" y="10322"/>
                    <a:pt x="6215" y="8419"/>
                    <a:pt x="7391" y="6634"/>
                  </a:cubicBezTo>
                  <a:cubicBezTo>
                    <a:pt x="7411" y="6605"/>
                    <a:pt x="7381" y="6570"/>
                    <a:pt x="7352" y="6570"/>
                  </a:cubicBezTo>
                  <a:cubicBezTo>
                    <a:pt x="7342" y="6570"/>
                    <a:pt x="7332" y="6574"/>
                    <a:pt x="7324" y="6584"/>
                  </a:cubicBezTo>
                  <a:cubicBezTo>
                    <a:pt x="6610" y="7456"/>
                    <a:pt x="5803" y="8283"/>
                    <a:pt x="4987" y="9062"/>
                  </a:cubicBezTo>
                  <a:cubicBezTo>
                    <a:pt x="4303" y="9715"/>
                    <a:pt x="3539" y="10278"/>
                    <a:pt x="2831" y="10901"/>
                  </a:cubicBezTo>
                  <a:cubicBezTo>
                    <a:pt x="4046" y="7088"/>
                    <a:pt x="5748" y="3423"/>
                    <a:pt x="7921" y="64"/>
                  </a:cubicBezTo>
                  <a:cubicBezTo>
                    <a:pt x="7942" y="31"/>
                    <a:pt x="7912" y="0"/>
                    <a:pt x="7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173;p41"/>
            <p:cNvSpPr/>
            <p:nvPr/>
          </p:nvSpPr>
          <p:spPr>
            <a:xfrm>
              <a:off x="13389325" y="1651200"/>
              <a:ext cx="27250" cy="34200"/>
            </a:xfrm>
            <a:custGeom>
              <a:avLst/>
              <a:gdLst/>
              <a:ahLst/>
              <a:cxnLst/>
              <a:rect l="l" t="t" r="r" b="b"/>
              <a:pathLst>
                <a:path w="1090" h="1368" extrusionOk="0">
                  <a:moveTo>
                    <a:pt x="971" y="1"/>
                  </a:moveTo>
                  <a:cubicBezTo>
                    <a:pt x="951" y="1"/>
                    <a:pt x="931" y="9"/>
                    <a:pt x="914" y="28"/>
                  </a:cubicBezTo>
                  <a:cubicBezTo>
                    <a:pt x="587" y="414"/>
                    <a:pt x="321" y="859"/>
                    <a:pt x="34" y="1276"/>
                  </a:cubicBezTo>
                  <a:cubicBezTo>
                    <a:pt x="1" y="1324"/>
                    <a:pt x="44" y="1367"/>
                    <a:pt x="90" y="1367"/>
                  </a:cubicBezTo>
                  <a:cubicBezTo>
                    <a:pt x="110" y="1367"/>
                    <a:pt x="130" y="1359"/>
                    <a:pt x="145" y="1340"/>
                  </a:cubicBezTo>
                  <a:cubicBezTo>
                    <a:pt x="450" y="945"/>
                    <a:pt x="788" y="558"/>
                    <a:pt x="1051" y="133"/>
                  </a:cubicBezTo>
                  <a:cubicBezTo>
                    <a:pt x="1089" y="72"/>
                    <a:pt x="1030" y="1"/>
                    <a:pt x="971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174;p41"/>
            <p:cNvSpPr/>
            <p:nvPr/>
          </p:nvSpPr>
          <p:spPr>
            <a:xfrm>
              <a:off x="13313975" y="1938400"/>
              <a:ext cx="63875" cy="62825"/>
            </a:xfrm>
            <a:custGeom>
              <a:avLst/>
              <a:gdLst/>
              <a:ahLst/>
              <a:cxnLst/>
              <a:rect l="l" t="t" r="r" b="b"/>
              <a:pathLst>
                <a:path w="2555" h="2513" extrusionOk="0">
                  <a:moveTo>
                    <a:pt x="2475" y="1"/>
                  </a:moveTo>
                  <a:cubicBezTo>
                    <a:pt x="2461" y="1"/>
                    <a:pt x="2448" y="7"/>
                    <a:pt x="2436" y="21"/>
                  </a:cubicBezTo>
                  <a:cubicBezTo>
                    <a:pt x="1717" y="928"/>
                    <a:pt x="885" y="1720"/>
                    <a:pt x="14" y="2478"/>
                  </a:cubicBezTo>
                  <a:cubicBezTo>
                    <a:pt x="1" y="2490"/>
                    <a:pt x="13" y="2512"/>
                    <a:pt x="28" y="2512"/>
                  </a:cubicBezTo>
                  <a:cubicBezTo>
                    <a:pt x="31" y="2512"/>
                    <a:pt x="34" y="2511"/>
                    <a:pt x="37" y="2509"/>
                  </a:cubicBezTo>
                  <a:cubicBezTo>
                    <a:pt x="993" y="1847"/>
                    <a:pt x="1802" y="1015"/>
                    <a:pt x="2519" y="103"/>
                  </a:cubicBezTo>
                  <a:cubicBezTo>
                    <a:pt x="2554" y="59"/>
                    <a:pt x="2516" y="1"/>
                    <a:pt x="2475" y="1"/>
                  </a:cubicBezTo>
                  <a:close/>
                </a:path>
              </a:pathLst>
            </a:custGeom>
            <a:solidFill>
              <a:srgbClr val="A7B5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175;p41"/>
            <p:cNvSpPr/>
            <p:nvPr/>
          </p:nvSpPr>
          <p:spPr>
            <a:xfrm>
              <a:off x="13308175" y="2003250"/>
              <a:ext cx="175" cy="275"/>
            </a:xfrm>
            <a:custGeom>
              <a:avLst/>
              <a:gdLst/>
              <a:ahLst/>
              <a:cxnLst/>
              <a:rect l="l" t="t" r="r" b="b"/>
              <a:pathLst>
                <a:path w="7" h="11" fill="none" extrusionOk="0">
                  <a:moveTo>
                    <a:pt x="0" y="11"/>
                  </a:moveTo>
                  <a:cubicBezTo>
                    <a:pt x="6" y="9"/>
                    <a:pt x="6" y="1"/>
                    <a:pt x="0" y="1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176;p41"/>
            <p:cNvSpPr/>
            <p:nvPr/>
          </p:nvSpPr>
          <p:spPr>
            <a:xfrm>
              <a:off x="12901600" y="1301600"/>
              <a:ext cx="336000" cy="1083700"/>
            </a:xfrm>
            <a:custGeom>
              <a:avLst/>
              <a:gdLst/>
              <a:ahLst/>
              <a:cxnLst/>
              <a:rect l="l" t="t" r="r" b="b"/>
              <a:pathLst>
                <a:path w="13440" h="43348" extrusionOk="0">
                  <a:moveTo>
                    <a:pt x="5377" y="0"/>
                  </a:moveTo>
                  <a:cubicBezTo>
                    <a:pt x="5377" y="0"/>
                    <a:pt x="1" y="17106"/>
                    <a:pt x="2689" y="26154"/>
                  </a:cubicBezTo>
                  <a:cubicBezTo>
                    <a:pt x="4375" y="31828"/>
                    <a:pt x="10165" y="36732"/>
                    <a:pt x="10165" y="36732"/>
                  </a:cubicBezTo>
                  <a:lnTo>
                    <a:pt x="10875" y="43347"/>
                  </a:lnTo>
                  <a:cubicBezTo>
                    <a:pt x="10875" y="43347"/>
                    <a:pt x="13440" y="15506"/>
                    <a:pt x="5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177;p41"/>
            <p:cNvSpPr/>
            <p:nvPr/>
          </p:nvSpPr>
          <p:spPr>
            <a:xfrm>
              <a:off x="13001875" y="1439200"/>
              <a:ext cx="170425" cy="792450"/>
            </a:xfrm>
            <a:custGeom>
              <a:avLst/>
              <a:gdLst/>
              <a:ahLst/>
              <a:cxnLst/>
              <a:rect l="l" t="t" r="r" b="b"/>
              <a:pathLst>
                <a:path w="6817" h="31698" extrusionOk="0">
                  <a:moveTo>
                    <a:pt x="2045" y="1"/>
                  </a:moveTo>
                  <a:cubicBezTo>
                    <a:pt x="2033" y="1"/>
                    <a:pt x="2022" y="10"/>
                    <a:pt x="2026" y="25"/>
                  </a:cubicBezTo>
                  <a:cubicBezTo>
                    <a:pt x="3417" y="4531"/>
                    <a:pt x="4348" y="9116"/>
                    <a:pt x="5016" y="13745"/>
                  </a:cubicBezTo>
                  <a:cubicBezTo>
                    <a:pt x="4322" y="12351"/>
                    <a:pt x="3542" y="11004"/>
                    <a:pt x="2880" y="9592"/>
                  </a:cubicBezTo>
                  <a:cubicBezTo>
                    <a:pt x="2116" y="7963"/>
                    <a:pt x="1494" y="6291"/>
                    <a:pt x="839" y="4619"/>
                  </a:cubicBezTo>
                  <a:cubicBezTo>
                    <a:pt x="835" y="4607"/>
                    <a:pt x="824" y="4602"/>
                    <a:pt x="814" y="4602"/>
                  </a:cubicBezTo>
                  <a:cubicBezTo>
                    <a:pt x="800" y="4602"/>
                    <a:pt x="785" y="4613"/>
                    <a:pt x="791" y="4632"/>
                  </a:cubicBezTo>
                  <a:cubicBezTo>
                    <a:pt x="1708" y="7854"/>
                    <a:pt x="3130" y="11326"/>
                    <a:pt x="5007" y="14108"/>
                  </a:cubicBezTo>
                  <a:cubicBezTo>
                    <a:pt x="5021" y="14130"/>
                    <a:pt x="5045" y="14145"/>
                    <a:pt x="5071" y="14146"/>
                  </a:cubicBezTo>
                  <a:cubicBezTo>
                    <a:pt x="5642" y="18193"/>
                    <a:pt x="6016" y="22270"/>
                    <a:pt x="6328" y="26355"/>
                  </a:cubicBezTo>
                  <a:cubicBezTo>
                    <a:pt x="3730" y="22730"/>
                    <a:pt x="876" y="19296"/>
                    <a:pt x="195" y="14724"/>
                  </a:cubicBezTo>
                  <a:cubicBezTo>
                    <a:pt x="192" y="14704"/>
                    <a:pt x="175" y="14696"/>
                    <a:pt x="158" y="14696"/>
                  </a:cubicBezTo>
                  <a:cubicBezTo>
                    <a:pt x="137" y="14696"/>
                    <a:pt x="115" y="14710"/>
                    <a:pt x="118" y="14734"/>
                  </a:cubicBezTo>
                  <a:cubicBezTo>
                    <a:pt x="551" y="18141"/>
                    <a:pt x="2166" y="21284"/>
                    <a:pt x="4176" y="24087"/>
                  </a:cubicBezTo>
                  <a:cubicBezTo>
                    <a:pt x="3666" y="23552"/>
                    <a:pt x="3138" y="23032"/>
                    <a:pt x="2665" y="22471"/>
                  </a:cubicBezTo>
                  <a:cubicBezTo>
                    <a:pt x="1620" y="21235"/>
                    <a:pt x="828" y="19883"/>
                    <a:pt x="61" y="18466"/>
                  </a:cubicBezTo>
                  <a:cubicBezTo>
                    <a:pt x="56" y="18456"/>
                    <a:pt x="47" y="18451"/>
                    <a:pt x="39" y="18451"/>
                  </a:cubicBezTo>
                  <a:cubicBezTo>
                    <a:pt x="20" y="18451"/>
                    <a:pt x="0" y="18473"/>
                    <a:pt x="10" y="18497"/>
                  </a:cubicBezTo>
                  <a:cubicBezTo>
                    <a:pt x="1212" y="21332"/>
                    <a:pt x="3357" y="23531"/>
                    <a:pt x="5404" y="25767"/>
                  </a:cubicBezTo>
                  <a:cubicBezTo>
                    <a:pt x="5415" y="25779"/>
                    <a:pt x="5430" y="25785"/>
                    <a:pt x="5445" y="25785"/>
                  </a:cubicBezTo>
                  <a:cubicBezTo>
                    <a:pt x="5453" y="25785"/>
                    <a:pt x="5461" y="25783"/>
                    <a:pt x="5468" y="25780"/>
                  </a:cubicBezTo>
                  <a:cubicBezTo>
                    <a:pt x="5765" y="26148"/>
                    <a:pt x="6064" y="26512"/>
                    <a:pt x="6367" y="26867"/>
                  </a:cubicBezTo>
                  <a:cubicBezTo>
                    <a:pt x="6486" y="28458"/>
                    <a:pt x="6600" y="30051"/>
                    <a:pt x="6706" y="31644"/>
                  </a:cubicBezTo>
                  <a:cubicBezTo>
                    <a:pt x="6709" y="31679"/>
                    <a:pt x="6737" y="31697"/>
                    <a:pt x="6764" y="31697"/>
                  </a:cubicBezTo>
                  <a:cubicBezTo>
                    <a:pt x="6791" y="31697"/>
                    <a:pt x="6816" y="31680"/>
                    <a:pt x="6815" y="31644"/>
                  </a:cubicBezTo>
                  <a:cubicBezTo>
                    <a:pt x="6620" y="20979"/>
                    <a:pt x="5416" y="10178"/>
                    <a:pt x="2064" y="15"/>
                  </a:cubicBezTo>
                  <a:cubicBezTo>
                    <a:pt x="2061" y="5"/>
                    <a:pt x="2053" y="1"/>
                    <a:pt x="20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178;p41"/>
            <p:cNvSpPr/>
            <p:nvPr/>
          </p:nvSpPr>
          <p:spPr>
            <a:xfrm>
              <a:off x="12916475" y="2200900"/>
              <a:ext cx="533425" cy="475500"/>
            </a:xfrm>
            <a:custGeom>
              <a:avLst/>
              <a:gdLst/>
              <a:ahLst/>
              <a:cxnLst/>
              <a:rect l="l" t="t" r="r" b="b"/>
              <a:pathLst>
                <a:path w="21337" h="19020" extrusionOk="0">
                  <a:moveTo>
                    <a:pt x="124" y="0"/>
                  </a:moveTo>
                  <a:cubicBezTo>
                    <a:pt x="1" y="0"/>
                    <a:pt x="124" y="1464"/>
                    <a:pt x="398" y="3548"/>
                  </a:cubicBezTo>
                  <a:cubicBezTo>
                    <a:pt x="546" y="4686"/>
                    <a:pt x="738" y="6008"/>
                    <a:pt x="956" y="7377"/>
                  </a:cubicBezTo>
                  <a:cubicBezTo>
                    <a:pt x="1055" y="7972"/>
                    <a:pt x="1154" y="8580"/>
                    <a:pt x="1262" y="9183"/>
                  </a:cubicBezTo>
                  <a:cubicBezTo>
                    <a:pt x="1399" y="9985"/>
                    <a:pt x="1543" y="10783"/>
                    <a:pt x="1692" y="11548"/>
                  </a:cubicBezTo>
                  <a:cubicBezTo>
                    <a:pt x="2254" y="14443"/>
                    <a:pt x="2857" y="16887"/>
                    <a:pt x="3329" y="17408"/>
                  </a:cubicBezTo>
                  <a:cubicBezTo>
                    <a:pt x="4623" y="18846"/>
                    <a:pt x="8602" y="19019"/>
                    <a:pt x="10669" y="19019"/>
                  </a:cubicBezTo>
                  <a:cubicBezTo>
                    <a:pt x="12736" y="19019"/>
                    <a:pt x="16718" y="18851"/>
                    <a:pt x="18009" y="17408"/>
                  </a:cubicBezTo>
                  <a:cubicBezTo>
                    <a:pt x="18480" y="16887"/>
                    <a:pt x="19084" y="14443"/>
                    <a:pt x="19645" y="11548"/>
                  </a:cubicBezTo>
                  <a:cubicBezTo>
                    <a:pt x="19795" y="10783"/>
                    <a:pt x="19939" y="9985"/>
                    <a:pt x="20076" y="9183"/>
                  </a:cubicBezTo>
                  <a:cubicBezTo>
                    <a:pt x="20183" y="8580"/>
                    <a:pt x="20282" y="7972"/>
                    <a:pt x="20381" y="7377"/>
                  </a:cubicBezTo>
                  <a:cubicBezTo>
                    <a:pt x="20601" y="6008"/>
                    <a:pt x="20791" y="4684"/>
                    <a:pt x="20940" y="3548"/>
                  </a:cubicBezTo>
                  <a:cubicBezTo>
                    <a:pt x="21213" y="1464"/>
                    <a:pt x="21337" y="0"/>
                    <a:pt x="21213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179;p41"/>
            <p:cNvSpPr/>
            <p:nvPr/>
          </p:nvSpPr>
          <p:spPr>
            <a:xfrm>
              <a:off x="12916475" y="2200900"/>
              <a:ext cx="533425" cy="475525"/>
            </a:xfrm>
            <a:custGeom>
              <a:avLst/>
              <a:gdLst/>
              <a:ahLst/>
              <a:cxnLst/>
              <a:rect l="l" t="t" r="r" b="b"/>
              <a:pathLst>
                <a:path w="21337" h="19021" extrusionOk="0">
                  <a:moveTo>
                    <a:pt x="1" y="0"/>
                  </a:moveTo>
                  <a:lnTo>
                    <a:pt x="1" y="19021"/>
                  </a:lnTo>
                  <a:lnTo>
                    <a:pt x="21337" y="19021"/>
                  </a:lnTo>
                  <a:lnTo>
                    <a:pt x="21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180;p41"/>
            <p:cNvSpPr/>
            <p:nvPr/>
          </p:nvSpPr>
          <p:spPr>
            <a:xfrm>
              <a:off x="12931525" y="2187000"/>
              <a:ext cx="503325" cy="503325"/>
            </a:xfrm>
            <a:custGeom>
              <a:avLst/>
              <a:gdLst/>
              <a:ahLst/>
              <a:cxnLst/>
              <a:rect l="l" t="t" r="r" b="b"/>
              <a:pathLst>
                <a:path w="20133" h="20133" extrusionOk="0">
                  <a:moveTo>
                    <a:pt x="10067" y="1"/>
                  </a:moveTo>
                  <a:cubicBezTo>
                    <a:pt x="7398" y="1"/>
                    <a:pt x="4837" y="1061"/>
                    <a:pt x="2949" y="2949"/>
                  </a:cubicBezTo>
                  <a:cubicBezTo>
                    <a:pt x="1061" y="4837"/>
                    <a:pt x="1" y="7397"/>
                    <a:pt x="1" y="10067"/>
                  </a:cubicBezTo>
                  <a:cubicBezTo>
                    <a:pt x="1" y="12736"/>
                    <a:pt x="1061" y="15296"/>
                    <a:pt x="2949" y="17184"/>
                  </a:cubicBezTo>
                  <a:cubicBezTo>
                    <a:pt x="4837" y="19072"/>
                    <a:pt x="7398" y="20132"/>
                    <a:pt x="10067" y="20132"/>
                  </a:cubicBezTo>
                  <a:cubicBezTo>
                    <a:pt x="12736" y="20132"/>
                    <a:pt x="15296" y="19072"/>
                    <a:pt x="17184" y="17184"/>
                  </a:cubicBezTo>
                  <a:cubicBezTo>
                    <a:pt x="19072" y="15296"/>
                    <a:pt x="20133" y="12736"/>
                    <a:pt x="20133" y="10067"/>
                  </a:cubicBezTo>
                  <a:cubicBezTo>
                    <a:pt x="20133" y="7397"/>
                    <a:pt x="19072" y="4837"/>
                    <a:pt x="17184" y="2949"/>
                  </a:cubicBezTo>
                  <a:cubicBezTo>
                    <a:pt x="15296" y="1061"/>
                    <a:pt x="12736" y="1"/>
                    <a:pt x="100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181;p41"/>
            <p:cNvSpPr/>
            <p:nvPr/>
          </p:nvSpPr>
          <p:spPr>
            <a:xfrm>
              <a:off x="13057350" y="2312825"/>
              <a:ext cx="251675" cy="251675"/>
            </a:xfrm>
            <a:custGeom>
              <a:avLst/>
              <a:gdLst/>
              <a:ahLst/>
              <a:cxnLst/>
              <a:rect l="l" t="t" r="r" b="b"/>
              <a:pathLst>
                <a:path w="10067" h="10067" extrusionOk="0">
                  <a:moveTo>
                    <a:pt x="5034" y="1"/>
                  </a:moveTo>
                  <a:cubicBezTo>
                    <a:pt x="2254" y="1"/>
                    <a:pt x="1" y="2254"/>
                    <a:pt x="1" y="5034"/>
                  </a:cubicBezTo>
                  <a:cubicBezTo>
                    <a:pt x="1" y="7813"/>
                    <a:pt x="2254" y="10066"/>
                    <a:pt x="5034" y="10066"/>
                  </a:cubicBezTo>
                  <a:cubicBezTo>
                    <a:pt x="7813" y="10066"/>
                    <a:pt x="10067" y="7813"/>
                    <a:pt x="10067" y="5034"/>
                  </a:cubicBezTo>
                  <a:cubicBezTo>
                    <a:pt x="10067" y="2254"/>
                    <a:pt x="7813" y="1"/>
                    <a:pt x="5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182;p41"/>
            <p:cNvSpPr/>
            <p:nvPr/>
          </p:nvSpPr>
          <p:spPr>
            <a:xfrm>
              <a:off x="12926400" y="2289600"/>
              <a:ext cx="513575" cy="95725"/>
            </a:xfrm>
            <a:custGeom>
              <a:avLst/>
              <a:gdLst/>
              <a:ahLst/>
              <a:cxnLst/>
              <a:rect l="l" t="t" r="r" b="b"/>
              <a:pathLst>
                <a:path w="20543" h="3829" extrusionOk="0">
                  <a:moveTo>
                    <a:pt x="1" y="0"/>
                  </a:moveTo>
                  <a:cubicBezTo>
                    <a:pt x="149" y="1138"/>
                    <a:pt x="341" y="2460"/>
                    <a:pt x="559" y="3829"/>
                  </a:cubicBezTo>
                  <a:lnTo>
                    <a:pt x="19984" y="3829"/>
                  </a:lnTo>
                  <a:cubicBezTo>
                    <a:pt x="20204" y="2460"/>
                    <a:pt x="20394" y="1136"/>
                    <a:pt x="205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183;p41"/>
            <p:cNvSpPr/>
            <p:nvPr/>
          </p:nvSpPr>
          <p:spPr>
            <a:xfrm>
              <a:off x="12948000" y="2430500"/>
              <a:ext cx="470375" cy="59150"/>
            </a:xfrm>
            <a:custGeom>
              <a:avLst/>
              <a:gdLst/>
              <a:ahLst/>
              <a:cxnLst/>
              <a:rect l="l" t="t" r="r" b="b"/>
              <a:pathLst>
                <a:path w="18815" h="2366" extrusionOk="0">
                  <a:moveTo>
                    <a:pt x="1" y="1"/>
                  </a:moveTo>
                  <a:cubicBezTo>
                    <a:pt x="138" y="802"/>
                    <a:pt x="282" y="1601"/>
                    <a:pt x="431" y="2366"/>
                  </a:cubicBezTo>
                  <a:lnTo>
                    <a:pt x="18384" y="2366"/>
                  </a:lnTo>
                  <a:cubicBezTo>
                    <a:pt x="18534" y="1601"/>
                    <a:pt x="18678" y="802"/>
                    <a:pt x="18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184;p41"/>
            <p:cNvSpPr/>
            <p:nvPr/>
          </p:nvSpPr>
          <p:spPr>
            <a:xfrm>
              <a:off x="11540450" y="1460575"/>
              <a:ext cx="448425" cy="46800"/>
            </a:xfrm>
            <a:custGeom>
              <a:avLst/>
              <a:gdLst/>
              <a:ahLst/>
              <a:cxnLst/>
              <a:rect l="l" t="t" r="r" b="b"/>
              <a:pathLst>
                <a:path w="17937" h="1872" extrusionOk="0">
                  <a:moveTo>
                    <a:pt x="17190" y="0"/>
                  </a:moveTo>
                  <a:cubicBezTo>
                    <a:pt x="17184" y="0"/>
                    <a:pt x="17179" y="1"/>
                    <a:pt x="17174" y="1"/>
                  </a:cubicBezTo>
                  <a:lnTo>
                    <a:pt x="730" y="380"/>
                  </a:lnTo>
                  <a:cubicBezTo>
                    <a:pt x="324" y="390"/>
                    <a:pt x="1" y="721"/>
                    <a:pt x="2" y="1125"/>
                  </a:cubicBezTo>
                  <a:cubicBezTo>
                    <a:pt x="2" y="1537"/>
                    <a:pt x="335" y="1871"/>
                    <a:pt x="747" y="1871"/>
                  </a:cubicBezTo>
                  <a:lnTo>
                    <a:pt x="17191" y="1871"/>
                  </a:lnTo>
                  <a:cubicBezTo>
                    <a:pt x="17603" y="1871"/>
                    <a:pt x="17936" y="1537"/>
                    <a:pt x="17936" y="1125"/>
                  </a:cubicBezTo>
                  <a:lnTo>
                    <a:pt x="17936" y="747"/>
                  </a:lnTo>
                  <a:cubicBezTo>
                    <a:pt x="17936" y="333"/>
                    <a:pt x="17600" y="0"/>
                    <a:pt x="17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185;p41"/>
            <p:cNvSpPr/>
            <p:nvPr/>
          </p:nvSpPr>
          <p:spPr>
            <a:xfrm>
              <a:off x="11722200" y="837350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5425" y="1"/>
                  </a:moveTo>
                  <a:cubicBezTo>
                    <a:pt x="4560" y="2"/>
                    <a:pt x="3815" y="615"/>
                    <a:pt x="3648" y="1464"/>
                  </a:cubicBezTo>
                  <a:lnTo>
                    <a:pt x="219" y="19008"/>
                  </a:lnTo>
                  <a:cubicBezTo>
                    <a:pt x="1" y="20125"/>
                    <a:pt x="861" y="21167"/>
                    <a:pt x="2001" y="21167"/>
                  </a:cubicBezTo>
                  <a:lnTo>
                    <a:pt x="27915" y="21167"/>
                  </a:lnTo>
                  <a:cubicBezTo>
                    <a:pt x="27916" y="21167"/>
                    <a:pt x="27917" y="21167"/>
                    <a:pt x="27918" y="21167"/>
                  </a:cubicBezTo>
                  <a:cubicBezTo>
                    <a:pt x="28784" y="21167"/>
                    <a:pt x="29528" y="20553"/>
                    <a:pt x="29692" y="19703"/>
                  </a:cubicBezTo>
                  <a:lnTo>
                    <a:pt x="33121" y="2164"/>
                  </a:lnTo>
                  <a:cubicBezTo>
                    <a:pt x="33339" y="1042"/>
                    <a:pt x="32484" y="1"/>
                    <a:pt x="31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186;p41"/>
            <p:cNvSpPr/>
            <p:nvPr/>
          </p:nvSpPr>
          <p:spPr>
            <a:xfrm>
              <a:off x="11760025" y="837350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5425" y="1"/>
                  </a:moveTo>
                  <a:cubicBezTo>
                    <a:pt x="4559" y="1"/>
                    <a:pt x="3815" y="615"/>
                    <a:pt x="3647" y="1464"/>
                  </a:cubicBezTo>
                  <a:lnTo>
                    <a:pt x="220" y="19008"/>
                  </a:lnTo>
                  <a:cubicBezTo>
                    <a:pt x="1" y="20125"/>
                    <a:pt x="860" y="21167"/>
                    <a:pt x="1998" y="21167"/>
                  </a:cubicBezTo>
                  <a:lnTo>
                    <a:pt x="26402" y="21167"/>
                  </a:lnTo>
                  <a:cubicBezTo>
                    <a:pt x="26403" y="21167"/>
                    <a:pt x="26404" y="21167"/>
                    <a:pt x="26405" y="21167"/>
                  </a:cubicBezTo>
                  <a:cubicBezTo>
                    <a:pt x="27271" y="21167"/>
                    <a:pt x="28015" y="20553"/>
                    <a:pt x="28179" y="19703"/>
                  </a:cubicBezTo>
                  <a:lnTo>
                    <a:pt x="31608" y="2164"/>
                  </a:lnTo>
                  <a:cubicBezTo>
                    <a:pt x="31826" y="1042"/>
                    <a:pt x="30971" y="1"/>
                    <a:pt x="29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187;p41"/>
            <p:cNvSpPr/>
            <p:nvPr/>
          </p:nvSpPr>
          <p:spPr>
            <a:xfrm>
              <a:off x="12034300" y="1129900"/>
              <a:ext cx="324800" cy="377425"/>
            </a:xfrm>
            <a:custGeom>
              <a:avLst/>
              <a:gdLst/>
              <a:ahLst/>
              <a:cxnLst/>
              <a:rect l="l" t="t" r="r" b="b"/>
              <a:pathLst>
                <a:path w="12992" h="15097" extrusionOk="0">
                  <a:moveTo>
                    <a:pt x="8337" y="1"/>
                  </a:moveTo>
                  <a:cubicBezTo>
                    <a:pt x="8336" y="1"/>
                    <a:pt x="8335" y="1"/>
                    <a:pt x="8334" y="1"/>
                  </a:cubicBezTo>
                  <a:lnTo>
                    <a:pt x="1042" y="1"/>
                  </a:lnTo>
                  <a:cubicBezTo>
                    <a:pt x="438" y="1"/>
                    <a:pt x="0" y="576"/>
                    <a:pt x="162" y="1154"/>
                  </a:cubicBezTo>
                  <a:lnTo>
                    <a:pt x="3564" y="13580"/>
                  </a:lnTo>
                  <a:lnTo>
                    <a:pt x="3979" y="15097"/>
                  </a:lnTo>
                  <a:lnTo>
                    <a:pt x="11983" y="15097"/>
                  </a:lnTo>
                  <a:cubicBezTo>
                    <a:pt x="12568" y="15097"/>
                    <a:pt x="12991" y="14540"/>
                    <a:pt x="12837" y="13977"/>
                  </a:cubicBezTo>
                  <a:lnTo>
                    <a:pt x="9188" y="653"/>
                  </a:lnTo>
                  <a:cubicBezTo>
                    <a:pt x="9083" y="268"/>
                    <a:pt x="8734" y="1"/>
                    <a:pt x="8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88;p41"/>
            <p:cNvSpPr/>
            <p:nvPr/>
          </p:nvSpPr>
          <p:spPr>
            <a:xfrm>
              <a:off x="12076050" y="1129900"/>
              <a:ext cx="283075" cy="377425"/>
            </a:xfrm>
            <a:custGeom>
              <a:avLst/>
              <a:gdLst/>
              <a:ahLst/>
              <a:cxnLst/>
              <a:rect l="l" t="t" r="r" b="b"/>
              <a:pathLst>
                <a:path w="11323" h="15097" extrusionOk="0">
                  <a:moveTo>
                    <a:pt x="6667" y="1"/>
                  </a:moveTo>
                  <a:cubicBezTo>
                    <a:pt x="6666" y="1"/>
                    <a:pt x="6665" y="1"/>
                    <a:pt x="6664" y="1"/>
                  </a:cubicBezTo>
                  <a:lnTo>
                    <a:pt x="1154" y="1"/>
                  </a:lnTo>
                  <a:cubicBezTo>
                    <a:pt x="489" y="1"/>
                    <a:pt x="0" y="637"/>
                    <a:pt x="179" y="1282"/>
                  </a:cubicBezTo>
                  <a:lnTo>
                    <a:pt x="3759" y="14352"/>
                  </a:lnTo>
                  <a:cubicBezTo>
                    <a:pt x="3878" y="14792"/>
                    <a:pt x="4276" y="15097"/>
                    <a:pt x="4732" y="15097"/>
                  </a:cubicBezTo>
                  <a:cubicBezTo>
                    <a:pt x="4733" y="15097"/>
                    <a:pt x="4734" y="15097"/>
                    <a:pt x="4735" y="15097"/>
                  </a:cubicBezTo>
                  <a:lnTo>
                    <a:pt x="10313" y="15097"/>
                  </a:lnTo>
                  <a:cubicBezTo>
                    <a:pt x="10898" y="15097"/>
                    <a:pt x="11323" y="14540"/>
                    <a:pt x="11169" y="13977"/>
                  </a:cubicBezTo>
                  <a:lnTo>
                    <a:pt x="7518" y="653"/>
                  </a:lnTo>
                  <a:cubicBezTo>
                    <a:pt x="7413" y="268"/>
                    <a:pt x="7064" y="1"/>
                    <a:pt x="6667" y="1"/>
                  </a:cubicBezTo>
                  <a:close/>
                </a:path>
              </a:pathLst>
            </a:custGeom>
            <a:solidFill>
              <a:srgbClr val="4B5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89;p41"/>
            <p:cNvSpPr/>
            <p:nvPr/>
          </p:nvSpPr>
          <p:spPr>
            <a:xfrm>
              <a:off x="12076050" y="1129900"/>
              <a:ext cx="283075" cy="377425"/>
            </a:xfrm>
            <a:custGeom>
              <a:avLst/>
              <a:gdLst/>
              <a:ahLst/>
              <a:cxnLst/>
              <a:rect l="l" t="t" r="r" b="b"/>
              <a:pathLst>
                <a:path w="11323" h="15097" extrusionOk="0">
                  <a:moveTo>
                    <a:pt x="6667" y="1"/>
                  </a:moveTo>
                  <a:cubicBezTo>
                    <a:pt x="6666" y="1"/>
                    <a:pt x="6665" y="1"/>
                    <a:pt x="6664" y="1"/>
                  </a:cubicBezTo>
                  <a:lnTo>
                    <a:pt x="1154" y="1"/>
                  </a:lnTo>
                  <a:cubicBezTo>
                    <a:pt x="489" y="1"/>
                    <a:pt x="0" y="637"/>
                    <a:pt x="179" y="1282"/>
                  </a:cubicBezTo>
                  <a:lnTo>
                    <a:pt x="3759" y="14352"/>
                  </a:lnTo>
                  <a:cubicBezTo>
                    <a:pt x="3878" y="14792"/>
                    <a:pt x="4276" y="15097"/>
                    <a:pt x="4732" y="15097"/>
                  </a:cubicBezTo>
                  <a:cubicBezTo>
                    <a:pt x="4733" y="15097"/>
                    <a:pt x="4734" y="15097"/>
                    <a:pt x="4735" y="15097"/>
                  </a:cubicBezTo>
                  <a:lnTo>
                    <a:pt x="10313" y="15097"/>
                  </a:lnTo>
                  <a:cubicBezTo>
                    <a:pt x="10898" y="15097"/>
                    <a:pt x="11323" y="14540"/>
                    <a:pt x="11169" y="13977"/>
                  </a:cubicBezTo>
                  <a:lnTo>
                    <a:pt x="7518" y="653"/>
                  </a:lnTo>
                  <a:cubicBezTo>
                    <a:pt x="7413" y="268"/>
                    <a:pt x="7064" y="1"/>
                    <a:pt x="6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90;p41"/>
            <p:cNvSpPr/>
            <p:nvPr/>
          </p:nvSpPr>
          <p:spPr>
            <a:xfrm>
              <a:off x="11816875" y="1469350"/>
              <a:ext cx="356325" cy="38025"/>
            </a:xfrm>
            <a:custGeom>
              <a:avLst/>
              <a:gdLst/>
              <a:ahLst/>
              <a:cxnLst/>
              <a:rect l="l" t="t" r="r" b="b"/>
              <a:pathLst>
                <a:path w="14253" h="1521" extrusionOk="0">
                  <a:moveTo>
                    <a:pt x="760" y="0"/>
                  </a:moveTo>
                  <a:cubicBezTo>
                    <a:pt x="341" y="0"/>
                    <a:pt x="0" y="341"/>
                    <a:pt x="0" y="760"/>
                  </a:cubicBezTo>
                  <a:cubicBezTo>
                    <a:pt x="0" y="1180"/>
                    <a:pt x="341" y="1520"/>
                    <a:pt x="760" y="1520"/>
                  </a:cubicBezTo>
                  <a:lnTo>
                    <a:pt x="14252" y="1520"/>
                  </a:lnTo>
                  <a:lnTo>
                    <a:pt x="138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91;p41"/>
            <p:cNvSpPr/>
            <p:nvPr/>
          </p:nvSpPr>
          <p:spPr>
            <a:xfrm>
              <a:off x="1204885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3" y="4709"/>
                    <a:pt x="302" y="4711"/>
                    <a:pt x="320" y="4711"/>
                  </a:cubicBezTo>
                  <a:cubicBezTo>
                    <a:pt x="458" y="4711"/>
                    <a:pt x="581" y="4613"/>
                    <a:pt x="608" y="4473"/>
                  </a:cubicBezTo>
                  <a:lnTo>
                    <a:pt x="1397" y="349"/>
                  </a:lnTo>
                  <a:cubicBezTo>
                    <a:pt x="1427" y="190"/>
                    <a:pt x="1322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92;p41"/>
            <p:cNvSpPr/>
            <p:nvPr/>
          </p:nvSpPr>
          <p:spPr>
            <a:xfrm>
              <a:off x="120831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19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4" y="4705"/>
                  </a:cubicBezTo>
                  <a:cubicBezTo>
                    <a:pt x="282" y="4709"/>
                    <a:pt x="301" y="4711"/>
                    <a:pt x="319" y="4711"/>
                  </a:cubicBezTo>
                  <a:cubicBezTo>
                    <a:pt x="458" y="4711"/>
                    <a:pt x="581" y="4613"/>
                    <a:pt x="608" y="4473"/>
                  </a:cubicBezTo>
                  <a:lnTo>
                    <a:pt x="1397" y="349"/>
                  </a:lnTo>
                  <a:cubicBezTo>
                    <a:pt x="1427" y="190"/>
                    <a:pt x="1323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93;p41"/>
            <p:cNvSpPr/>
            <p:nvPr/>
          </p:nvSpPr>
          <p:spPr>
            <a:xfrm>
              <a:off x="12117325" y="970000"/>
              <a:ext cx="35725" cy="117775"/>
            </a:xfrm>
            <a:custGeom>
              <a:avLst/>
              <a:gdLst/>
              <a:ahLst/>
              <a:cxnLst/>
              <a:rect l="l" t="t" r="r" b="b"/>
              <a:pathLst>
                <a:path w="1429" h="4711" extrusionOk="0">
                  <a:moveTo>
                    <a:pt x="1108" y="0"/>
                  </a:moveTo>
                  <a:cubicBezTo>
                    <a:pt x="970" y="0"/>
                    <a:pt x="846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1" y="4711"/>
                  </a:cubicBezTo>
                  <a:cubicBezTo>
                    <a:pt x="459" y="4711"/>
                    <a:pt x="581" y="4613"/>
                    <a:pt x="610" y="4473"/>
                  </a:cubicBezTo>
                  <a:lnTo>
                    <a:pt x="1398" y="349"/>
                  </a:lnTo>
                  <a:cubicBezTo>
                    <a:pt x="1429" y="189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94;p41"/>
            <p:cNvSpPr/>
            <p:nvPr/>
          </p:nvSpPr>
          <p:spPr>
            <a:xfrm>
              <a:off x="1215157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8" y="0"/>
                  </a:moveTo>
                  <a:cubicBezTo>
                    <a:pt x="970" y="0"/>
                    <a:pt x="846" y="98"/>
                    <a:pt x="819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0" y="4711"/>
                  </a:cubicBezTo>
                  <a:cubicBezTo>
                    <a:pt x="458" y="4711"/>
                    <a:pt x="582" y="4613"/>
                    <a:pt x="608" y="4473"/>
                  </a:cubicBezTo>
                  <a:lnTo>
                    <a:pt x="1398" y="349"/>
                  </a:lnTo>
                  <a:cubicBezTo>
                    <a:pt x="1427" y="190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95;p41"/>
            <p:cNvSpPr/>
            <p:nvPr/>
          </p:nvSpPr>
          <p:spPr>
            <a:xfrm>
              <a:off x="12185825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9" y="0"/>
                  </a:moveTo>
                  <a:cubicBezTo>
                    <a:pt x="970" y="0"/>
                    <a:pt x="847" y="98"/>
                    <a:pt x="820" y="238"/>
                  </a:cubicBezTo>
                  <a:lnTo>
                    <a:pt x="31" y="4362"/>
                  </a:lnTo>
                  <a:cubicBezTo>
                    <a:pt x="1" y="4521"/>
                    <a:pt x="105" y="4675"/>
                    <a:pt x="265" y="4705"/>
                  </a:cubicBezTo>
                  <a:cubicBezTo>
                    <a:pt x="284" y="4709"/>
                    <a:pt x="302" y="4711"/>
                    <a:pt x="321" y="4711"/>
                  </a:cubicBezTo>
                  <a:cubicBezTo>
                    <a:pt x="458" y="4711"/>
                    <a:pt x="582" y="4613"/>
                    <a:pt x="609" y="4473"/>
                  </a:cubicBezTo>
                  <a:lnTo>
                    <a:pt x="1397" y="349"/>
                  </a:lnTo>
                  <a:cubicBezTo>
                    <a:pt x="1428" y="190"/>
                    <a:pt x="1323" y="36"/>
                    <a:pt x="1164" y="5"/>
                  </a:cubicBezTo>
                  <a:cubicBezTo>
                    <a:pt x="1146" y="2"/>
                    <a:pt x="1127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196;p41"/>
            <p:cNvSpPr/>
            <p:nvPr/>
          </p:nvSpPr>
          <p:spPr>
            <a:xfrm>
              <a:off x="12220050" y="970000"/>
              <a:ext cx="35725" cy="117775"/>
            </a:xfrm>
            <a:custGeom>
              <a:avLst/>
              <a:gdLst/>
              <a:ahLst/>
              <a:cxnLst/>
              <a:rect l="l" t="t" r="r" b="b"/>
              <a:pathLst>
                <a:path w="1429" h="4711" extrusionOk="0">
                  <a:moveTo>
                    <a:pt x="1108" y="0"/>
                  </a:moveTo>
                  <a:cubicBezTo>
                    <a:pt x="970" y="0"/>
                    <a:pt x="847" y="98"/>
                    <a:pt x="821" y="238"/>
                  </a:cubicBezTo>
                  <a:lnTo>
                    <a:pt x="31" y="4362"/>
                  </a:lnTo>
                  <a:cubicBezTo>
                    <a:pt x="0" y="4521"/>
                    <a:pt x="105" y="4675"/>
                    <a:pt x="265" y="4705"/>
                  </a:cubicBezTo>
                  <a:cubicBezTo>
                    <a:pt x="284" y="4709"/>
                    <a:pt x="303" y="4711"/>
                    <a:pt x="321" y="4711"/>
                  </a:cubicBezTo>
                  <a:cubicBezTo>
                    <a:pt x="460" y="4711"/>
                    <a:pt x="583" y="4613"/>
                    <a:pt x="610" y="4473"/>
                  </a:cubicBezTo>
                  <a:lnTo>
                    <a:pt x="1398" y="349"/>
                  </a:lnTo>
                  <a:cubicBezTo>
                    <a:pt x="1429" y="189"/>
                    <a:pt x="1324" y="36"/>
                    <a:pt x="1164" y="5"/>
                  </a:cubicBezTo>
                  <a:cubicBezTo>
                    <a:pt x="1145" y="2"/>
                    <a:pt x="1127" y="0"/>
                    <a:pt x="1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197;p41"/>
            <p:cNvSpPr/>
            <p:nvPr/>
          </p:nvSpPr>
          <p:spPr>
            <a:xfrm>
              <a:off x="12254300" y="970000"/>
              <a:ext cx="35700" cy="117775"/>
            </a:xfrm>
            <a:custGeom>
              <a:avLst/>
              <a:gdLst/>
              <a:ahLst/>
              <a:cxnLst/>
              <a:rect l="l" t="t" r="r" b="b"/>
              <a:pathLst>
                <a:path w="1428" h="4711" extrusionOk="0">
                  <a:moveTo>
                    <a:pt x="1109" y="0"/>
                  </a:moveTo>
                  <a:cubicBezTo>
                    <a:pt x="970" y="0"/>
                    <a:pt x="847" y="98"/>
                    <a:pt x="821" y="238"/>
                  </a:cubicBezTo>
                  <a:lnTo>
                    <a:pt x="31" y="4362"/>
                  </a:lnTo>
                  <a:cubicBezTo>
                    <a:pt x="1" y="4521"/>
                    <a:pt x="105" y="4675"/>
                    <a:pt x="265" y="4705"/>
                  </a:cubicBezTo>
                  <a:cubicBezTo>
                    <a:pt x="284" y="4709"/>
                    <a:pt x="303" y="4711"/>
                    <a:pt x="321" y="4711"/>
                  </a:cubicBezTo>
                  <a:cubicBezTo>
                    <a:pt x="458" y="4711"/>
                    <a:pt x="582" y="4613"/>
                    <a:pt x="609" y="4473"/>
                  </a:cubicBezTo>
                  <a:lnTo>
                    <a:pt x="1399" y="349"/>
                  </a:lnTo>
                  <a:cubicBezTo>
                    <a:pt x="1428" y="190"/>
                    <a:pt x="1324" y="36"/>
                    <a:pt x="1164" y="5"/>
                  </a:cubicBezTo>
                  <a:cubicBezTo>
                    <a:pt x="1146" y="2"/>
                    <a:pt x="1127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198;p41"/>
            <p:cNvSpPr/>
            <p:nvPr/>
          </p:nvSpPr>
          <p:spPr>
            <a:xfrm>
              <a:off x="11272625" y="1424275"/>
              <a:ext cx="276300" cy="83100"/>
            </a:xfrm>
            <a:custGeom>
              <a:avLst/>
              <a:gdLst/>
              <a:ahLst/>
              <a:cxnLst/>
              <a:rect l="l" t="t" r="r" b="b"/>
              <a:pathLst>
                <a:path w="11052" h="3324" extrusionOk="0">
                  <a:moveTo>
                    <a:pt x="5192" y="0"/>
                  </a:moveTo>
                  <a:cubicBezTo>
                    <a:pt x="4819" y="0"/>
                    <a:pt x="4452" y="47"/>
                    <a:pt x="4101" y="152"/>
                  </a:cubicBezTo>
                  <a:cubicBezTo>
                    <a:pt x="1164" y="1032"/>
                    <a:pt x="1" y="3323"/>
                    <a:pt x="805" y="3323"/>
                  </a:cubicBezTo>
                  <a:lnTo>
                    <a:pt x="10235" y="3323"/>
                  </a:lnTo>
                  <a:cubicBezTo>
                    <a:pt x="11051" y="2566"/>
                    <a:pt x="7951" y="0"/>
                    <a:pt x="5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199;p41"/>
            <p:cNvSpPr/>
            <p:nvPr/>
          </p:nvSpPr>
          <p:spPr>
            <a:xfrm>
              <a:off x="11434450" y="1444625"/>
              <a:ext cx="41800" cy="62750"/>
            </a:xfrm>
            <a:custGeom>
              <a:avLst/>
              <a:gdLst/>
              <a:ahLst/>
              <a:cxnLst/>
              <a:rect l="l" t="t" r="r" b="b"/>
              <a:pathLst>
                <a:path w="1672" h="2510" extrusionOk="0">
                  <a:moveTo>
                    <a:pt x="1672" y="0"/>
                  </a:moveTo>
                  <a:cubicBezTo>
                    <a:pt x="1404" y="44"/>
                    <a:pt x="1138" y="151"/>
                    <a:pt x="923" y="324"/>
                  </a:cubicBezTo>
                  <a:cubicBezTo>
                    <a:pt x="702" y="493"/>
                    <a:pt x="516" y="701"/>
                    <a:pt x="373" y="940"/>
                  </a:cubicBezTo>
                  <a:cubicBezTo>
                    <a:pt x="236" y="1178"/>
                    <a:pt x="130" y="1436"/>
                    <a:pt x="75" y="1700"/>
                  </a:cubicBezTo>
                  <a:cubicBezTo>
                    <a:pt x="20" y="1965"/>
                    <a:pt x="1" y="2240"/>
                    <a:pt x="62" y="2509"/>
                  </a:cubicBezTo>
                  <a:cubicBezTo>
                    <a:pt x="309" y="2026"/>
                    <a:pt x="508" y="1587"/>
                    <a:pt x="761" y="1174"/>
                  </a:cubicBezTo>
                  <a:cubicBezTo>
                    <a:pt x="879" y="963"/>
                    <a:pt x="1023" y="774"/>
                    <a:pt x="1169" y="579"/>
                  </a:cubicBezTo>
                  <a:cubicBezTo>
                    <a:pt x="1316" y="381"/>
                    <a:pt x="1492" y="212"/>
                    <a:pt x="1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200;p41"/>
            <p:cNvSpPr/>
            <p:nvPr/>
          </p:nvSpPr>
          <p:spPr>
            <a:xfrm>
              <a:off x="11463900" y="1452825"/>
              <a:ext cx="66075" cy="54550"/>
            </a:xfrm>
            <a:custGeom>
              <a:avLst/>
              <a:gdLst/>
              <a:ahLst/>
              <a:cxnLst/>
              <a:rect l="l" t="t" r="r" b="b"/>
              <a:pathLst>
                <a:path w="2643" h="2182" extrusionOk="0">
                  <a:moveTo>
                    <a:pt x="1" y="1"/>
                  </a:moveTo>
                  <a:lnTo>
                    <a:pt x="1" y="1"/>
                  </a:lnTo>
                  <a:cubicBezTo>
                    <a:pt x="466" y="392"/>
                    <a:pt x="946" y="695"/>
                    <a:pt x="1402" y="1025"/>
                  </a:cubicBezTo>
                  <a:cubicBezTo>
                    <a:pt x="1629" y="1180"/>
                    <a:pt x="1848" y="1351"/>
                    <a:pt x="2056" y="1533"/>
                  </a:cubicBezTo>
                  <a:cubicBezTo>
                    <a:pt x="2258" y="1716"/>
                    <a:pt x="2450" y="1905"/>
                    <a:pt x="2586" y="2181"/>
                  </a:cubicBezTo>
                  <a:cubicBezTo>
                    <a:pt x="2642" y="1871"/>
                    <a:pt x="2501" y="1549"/>
                    <a:pt x="2322" y="1298"/>
                  </a:cubicBezTo>
                  <a:cubicBezTo>
                    <a:pt x="2142" y="1042"/>
                    <a:pt x="1911" y="831"/>
                    <a:pt x="1665" y="655"/>
                  </a:cubicBezTo>
                  <a:cubicBezTo>
                    <a:pt x="1415" y="484"/>
                    <a:pt x="1151" y="335"/>
                    <a:pt x="874" y="225"/>
                  </a:cubicBezTo>
                  <a:cubicBezTo>
                    <a:pt x="596" y="113"/>
                    <a:pt x="308" y="2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733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44258" y="626623"/>
            <a:ext cx="4864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La majorité des concurrents utilisent  des </a:t>
            </a: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applications:</a:t>
            </a:r>
          </a:p>
          <a:p>
            <a:pPr algn="just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-Difficile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à manipuler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.</a:t>
            </a:r>
          </a:p>
          <a:p>
            <a:pPr algn="just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-qui ne réduit pas les longue queue d’attente.	</a:t>
            </a:r>
          </a:p>
          <a:p>
            <a:pPr algn="just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-ne facilite pas la gestion des besoins des clients.</a:t>
            </a:r>
          </a:p>
          <a:p>
            <a:pPr algn="just"/>
            <a:endParaRPr lang="fr-FR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notre </a:t>
            </a: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application </a:t>
            </a: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desktop permet </a:t>
            </a:r>
            <a:r>
              <a:rPr lang="fr-FR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au </a:t>
            </a:r>
            <a:r>
              <a:rPr lang="fr-FR" b="1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employée </a:t>
            </a:r>
            <a:endParaRPr lang="fr-FR" b="1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-d’obtenir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des informations  si la place est libre ou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non.</a:t>
            </a:r>
          </a:p>
          <a:p>
            <a:pPr algn="just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-depuis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combien de temps elle est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occupée.</a:t>
            </a:r>
          </a:p>
          <a:p>
            <a:pPr algn="just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-la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plaque d’immatriculation des véhicules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garés.</a:t>
            </a:r>
          </a:p>
          <a:p>
            <a:pPr algn="just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-si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l’usager a dépassé le temps de stationnement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autorisé.</a:t>
            </a:r>
          </a:p>
          <a:p>
            <a:pPr algn="just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-la liste des réservations de chaque jours.</a:t>
            </a:r>
          </a:p>
          <a:p>
            <a:pPr algn="just"/>
            <a:endParaRPr lang="fr-FR" dirty="0" smtClean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avec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des autres opportunités comme le restaurant ,le zoo </a:t>
            </a:r>
            <a:endParaRPr lang="fr-FR" dirty="0" smtClean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algn="just"/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et </a:t>
            </a:r>
            <a:r>
              <a:rPr lang="fr-FR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un espace vert pour les </a:t>
            </a:r>
            <a:r>
              <a:rPr lang="fr-FR" dirty="0" smtClean="0">
                <a:solidFill>
                  <a:schemeClr val="accent4">
                    <a:lumMod val="90000"/>
                    <a:lumOff val="10000"/>
                  </a:schemeClr>
                </a:solidFill>
              </a:rPr>
              <a:t>clients.</a:t>
            </a:r>
            <a:endParaRPr lang="fr-FR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" name="Google Shape;1751;p54"/>
          <p:cNvSpPr/>
          <p:nvPr/>
        </p:nvSpPr>
        <p:spPr>
          <a:xfrm>
            <a:off x="107158" y="616920"/>
            <a:ext cx="3314943" cy="32478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764;p54"/>
          <p:cNvGrpSpPr/>
          <p:nvPr/>
        </p:nvGrpSpPr>
        <p:grpSpPr>
          <a:xfrm>
            <a:off x="585788" y="977454"/>
            <a:ext cx="2343054" cy="2430338"/>
            <a:chOff x="2747484" y="3359460"/>
            <a:chExt cx="377706" cy="352330"/>
          </a:xfrm>
        </p:grpSpPr>
        <p:sp>
          <p:nvSpPr>
            <p:cNvPr id="5" name="Google Shape;1765;p54"/>
            <p:cNvSpPr/>
            <p:nvPr/>
          </p:nvSpPr>
          <p:spPr>
            <a:xfrm>
              <a:off x="2806520" y="3611858"/>
              <a:ext cx="46951" cy="46951"/>
            </a:xfrm>
            <a:custGeom>
              <a:avLst/>
              <a:gdLst/>
              <a:ahLst/>
              <a:cxnLst/>
              <a:rect l="l" t="t" r="r" b="b"/>
              <a:pathLst>
                <a:path w="1791" h="1791" extrusionOk="0">
                  <a:moveTo>
                    <a:pt x="231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1574"/>
                  </a:lnTo>
                  <a:cubicBezTo>
                    <a:pt x="0" y="1690"/>
                    <a:pt x="101" y="1791"/>
                    <a:pt x="231" y="1791"/>
                  </a:cubicBezTo>
                  <a:lnTo>
                    <a:pt x="1574" y="1791"/>
                  </a:lnTo>
                  <a:cubicBezTo>
                    <a:pt x="1689" y="1791"/>
                    <a:pt x="1790" y="1690"/>
                    <a:pt x="1790" y="1574"/>
                  </a:cubicBezTo>
                  <a:lnTo>
                    <a:pt x="1790" y="217"/>
                  </a:lnTo>
                  <a:cubicBezTo>
                    <a:pt x="1790" y="102"/>
                    <a:pt x="1689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66;p54"/>
            <p:cNvSpPr/>
            <p:nvPr/>
          </p:nvSpPr>
          <p:spPr>
            <a:xfrm>
              <a:off x="2960533" y="3488490"/>
              <a:ext cx="110155" cy="94086"/>
            </a:xfrm>
            <a:custGeom>
              <a:avLst/>
              <a:gdLst/>
              <a:ahLst/>
              <a:cxnLst/>
              <a:rect l="l" t="t" r="r" b="b"/>
              <a:pathLst>
                <a:path w="4202" h="3589" extrusionOk="0">
                  <a:moveTo>
                    <a:pt x="2397" y="1"/>
                  </a:moveTo>
                  <a:cubicBezTo>
                    <a:pt x="809" y="1"/>
                    <a:pt x="1" y="1935"/>
                    <a:pt x="1141" y="3061"/>
                  </a:cubicBezTo>
                  <a:cubicBezTo>
                    <a:pt x="1505" y="3425"/>
                    <a:pt x="1954" y="3589"/>
                    <a:pt x="2395" y="3589"/>
                  </a:cubicBezTo>
                  <a:cubicBezTo>
                    <a:pt x="3316" y="3589"/>
                    <a:pt x="4201" y="2875"/>
                    <a:pt x="4201" y="1791"/>
                  </a:cubicBezTo>
                  <a:cubicBezTo>
                    <a:pt x="4187" y="809"/>
                    <a:pt x="3393" y="1"/>
                    <a:pt x="23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67;p54"/>
            <p:cNvSpPr/>
            <p:nvPr/>
          </p:nvSpPr>
          <p:spPr>
            <a:xfrm>
              <a:off x="2971884" y="3526712"/>
              <a:ext cx="103340" cy="56048"/>
            </a:xfrm>
            <a:custGeom>
              <a:avLst/>
              <a:gdLst/>
              <a:ahLst/>
              <a:cxnLst/>
              <a:rect l="l" t="t" r="r" b="b"/>
              <a:pathLst>
                <a:path w="3942" h="2138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1098"/>
                    <a:pt x="838" y="2137"/>
                    <a:pt x="1964" y="2137"/>
                  </a:cubicBezTo>
                  <a:cubicBezTo>
                    <a:pt x="3090" y="2137"/>
                    <a:pt x="3942" y="1098"/>
                    <a:pt x="3725" y="1"/>
                  </a:cubicBezTo>
                  <a:lnTo>
                    <a:pt x="3725" y="1"/>
                  </a:lnTo>
                  <a:cubicBezTo>
                    <a:pt x="3566" y="838"/>
                    <a:pt x="2830" y="1459"/>
                    <a:pt x="1964" y="1459"/>
                  </a:cubicBezTo>
                  <a:cubicBezTo>
                    <a:pt x="1112" y="1459"/>
                    <a:pt x="376" y="838"/>
                    <a:pt x="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8;p54"/>
            <p:cNvSpPr/>
            <p:nvPr/>
          </p:nvSpPr>
          <p:spPr>
            <a:xfrm>
              <a:off x="2835645" y="3382817"/>
              <a:ext cx="158601" cy="305457"/>
            </a:xfrm>
            <a:custGeom>
              <a:avLst/>
              <a:gdLst/>
              <a:ahLst/>
              <a:cxnLst/>
              <a:rect l="l" t="t" r="r" b="b"/>
              <a:pathLst>
                <a:path w="6050" h="11652" extrusionOk="0">
                  <a:moveTo>
                    <a:pt x="5833" y="1"/>
                  </a:moveTo>
                  <a:cubicBezTo>
                    <a:pt x="5755" y="1"/>
                    <a:pt x="5667" y="35"/>
                    <a:pt x="5631" y="120"/>
                  </a:cubicBezTo>
                  <a:cubicBezTo>
                    <a:pt x="5198" y="798"/>
                    <a:pt x="4693" y="1419"/>
                    <a:pt x="4115" y="1982"/>
                  </a:cubicBezTo>
                  <a:cubicBezTo>
                    <a:pt x="3263" y="2805"/>
                    <a:pt x="1878" y="3801"/>
                    <a:pt x="232" y="3801"/>
                  </a:cubicBezTo>
                  <a:cubicBezTo>
                    <a:pt x="102" y="3801"/>
                    <a:pt x="1" y="3902"/>
                    <a:pt x="1" y="4032"/>
                  </a:cubicBezTo>
                  <a:lnTo>
                    <a:pt x="1" y="7612"/>
                  </a:lnTo>
                  <a:cubicBezTo>
                    <a:pt x="1" y="7742"/>
                    <a:pt x="102" y="7843"/>
                    <a:pt x="232" y="7843"/>
                  </a:cubicBezTo>
                  <a:cubicBezTo>
                    <a:pt x="1878" y="7843"/>
                    <a:pt x="3263" y="8839"/>
                    <a:pt x="4115" y="9676"/>
                  </a:cubicBezTo>
                  <a:cubicBezTo>
                    <a:pt x="4693" y="10225"/>
                    <a:pt x="5198" y="10860"/>
                    <a:pt x="5631" y="11538"/>
                  </a:cubicBezTo>
                  <a:cubicBezTo>
                    <a:pt x="5676" y="11617"/>
                    <a:pt x="5749" y="11652"/>
                    <a:pt x="5821" y="11652"/>
                  </a:cubicBezTo>
                  <a:cubicBezTo>
                    <a:pt x="5936" y="11652"/>
                    <a:pt x="6049" y="11564"/>
                    <a:pt x="6049" y="11423"/>
                  </a:cubicBezTo>
                  <a:lnTo>
                    <a:pt x="6049" y="235"/>
                  </a:lnTo>
                  <a:cubicBezTo>
                    <a:pt x="6049" y="134"/>
                    <a:pt x="5977" y="33"/>
                    <a:pt x="5876" y="4"/>
                  </a:cubicBezTo>
                  <a:cubicBezTo>
                    <a:pt x="5863" y="2"/>
                    <a:pt x="5848" y="1"/>
                    <a:pt x="5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69;p54"/>
            <p:cNvSpPr/>
            <p:nvPr/>
          </p:nvSpPr>
          <p:spPr>
            <a:xfrm>
              <a:off x="2982475" y="3359460"/>
              <a:ext cx="46951" cy="352330"/>
            </a:xfrm>
            <a:custGeom>
              <a:avLst/>
              <a:gdLst/>
              <a:ahLst/>
              <a:cxnLst/>
              <a:rect l="l" t="t" r="r" b="b"/>
              <a:pathLst>
                <a:path w="1791" h="13440" extrusionOk="0">
                  <a:moveTo>
                    <a:pt x="217" y="0"/>
                  </a:moveTo>
                  <a:cubicBezTo>
                    <a:pt x="102" y="0"/>
                    <a:pt x="1" y="101"/>
                    <a:pt x="1" y="217"/>
                  </a:cubicBezTo>
                  <a:lnTo>
                    <a:pt x="1" y="13209"/>
                  </a:lnTo>
                  <a:cubicBezTo>
                    <a:pt x="1" y="13339"/>
                    <a:pt x="102" y="13440"/>
                    <a:pt x="217" y="13440"/>
                  </a:cubicBezTo>
                  <a:lnTo>
                    <a:pt x="1560" y="13440"/>
                  </a:lnTo>
                  <a:cubicBezTo>
                    <a:pt x="1690" y="13440"/>
                    <a:pt x="1791" y="13339"/>
                    <a:pt x="1791" y="13209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0;p54"/>
            <p:cNvSpPr/>
            <p:nvPr/>
          </p:nvSpPr>
          <p:spPr>
            <a:xfrm>
              <a:off x="2982475" y="3682245"/>
              <a:ext cx="46951" cy="29544"/>
            </a:xfrm>
            <a:custGeom>
              <a:avLst/>
              <a:gdLst/>
              <a:ahLst/>
              <a:cxnLst/>
              <a:rect l="l" t="t" r="r" b="b"/>
              <a:pathLst>
                <a:path w="1791" h="1127" extrusionOk="0">
                  <a:moveTo>
                    <a:pt x="1" y="1"/>
                  </a:moveTo>
                  <a:lnTo>
                    <a:pt x="1" y="910"/>
                  </a:lnTo>
                  <a:cubicBezTo>
                    <a:pt x="1" y="1026"/>
                    <a:pt x="102" y="1127"/>
                    <a:pt x="217" y="1127"/>
                  </a:cubicBezTo>
                  <a:lnTo>
                    <a:pt x="1560" y="1127"/>
                  </a:lnTo>
                  <a:cubicBezTo>
                    <a:pt x="1690" y="1127"/>
                    <a:pt x="1791" y="1026"/>
                    <a:pt x="1791" y="910"/>
                  </a:cubicBezTo>
                  <a:lnTo>
                    <a:pt x="1791" y="1"/>
                  </a:lnTo>
                  <a:cubicBezTo>
                    <a:pt x="1791" y="131"/>
                    <a:pt x="1690" y="232"/>
                    <a:pt x="1560" y="232"/>
                  </a:cubicBezTo>
                  <a:lnTo>
                    <a:pt x="217" y="232"/>
                  </a:lnTo>
                  <a:cubicBezTo>
                    <a:pt x="102" y="232"/>
                    <a:pt x="1" y="1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1;p54"/>
            <p:cNvSpPr/>
            <p:nvPr/>
          </p:nvSpPr>
          <p:spPr>
            <a:xfrm>
              <a:off x="2747851" y="3482828"/>
              <a:ext cx="46951" cy="105594"/>
            </a:xfrm>
            <a:custGeom>
              <a:avLst/>
              <a:gdLst/>
              <a:ahLst/>
              <a:cxnLst/>
              <a:rect l="l" t="t" r="r" b="b"/>
              <a:pathLst>
                <a:path w="1791" h="4028" extrusionOk="0">
                  <a:moveTo>
                    <a:pt x="1112" y="0"/>
                  </a:moveTo>
                  <a:cubicBezTo>
                    <a:pt x="492" y="0"/>
                    <a:pt x="1" y="491"/>
                    <a:pt x="1" y="1112"/>
                  </a:cubicBezTo>
                  <a:lnTo>
                    <a:pt x="1" y="2902"/>
                  </a:lnTo>
                  <a:cubicBezTo>
                    <a:pt x="1" y="3523"/>
                    <a:pt x="492" y="4028"/>
                    <a:pt x="1112" y="4028"/>
                  </a:cubicBezTo>
                  <a:lnTo>
                    <a:pt x="1560" y="4028"/>
                  </a:lnTo>
                  <a:cubicBezTo>
                    <a:pt x="1690" y="4028"/>
                    <a:pt x="1791" y="3927"/>
                    <a:pt x="1791" y="3797"/>
                  </a:cubicBezTo>
                  <a:lnTo>
                    <a:pt x="1791" y="217"/>
                  </a:lnTo>
                  <a:cubicBezTo>
                    <a:pt x="1791" y="101"/>
                    <a:pt x="1690" y="0"/>
                    <a:pt x="1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2;p54"/>
            <p:cNvSpPr/>
            <p:nvPr/>
          </p:nvSpPr>
          <p:spPr>
            <a:xfrm>
              <a:off x="2747484" y="3488123"/>
              <a:ext cx="47318" cy="100299"/>
            </a:xfrm>
            <a:custGeom>
              <a:avLst/>
              <a:gdLst/>
              <a:ahLst/>
              <a:cxnLst/>
              <a:rect l="l" t="t" r="r" b="b"/>
              <a:pathLst>
                <a:path w="1805" h="3826" extrusionOk="0">
                  <a:moveTo>
                    <a:pt x="477" y="0"/>
                  </a:moveTo>
                  <a:lnTo>
                    <a:pt x="477" y="0"/>
                  </a:lnTo>
                  <a:cubicBezTo>
                    <a:pt x="188" y="203"/>
                    <a:pt x="1" y="549"/>
                    <a:pt x="1" y="910"/>
                  </a:cubicBezTo>
                  <a:lnTo>
                    <a:pt x="1" y="2700"/>
                  </a:lnTo>
                  <a:cubicBezTo>
                    <a:pt x="1" y="3321"/>
                    <a:pt x="506" y="3826"/>
                    <a:pt x="1126" y="3826"/>
                  </a:cubicBezTo>
                  <a:lnTo>
                    <a:pt x="1574" y="3826"/>
                  </a:lnTo>
                  <a:cubicBezTo>
                    <a:pt x="1704" y="3826"/>
                    <a:pt x="1805" y="3725"/>
                    <a:pt x="1805" y="3595"/>
                  </a:cubicBezTo>
                  <a:lnTo>
                    <a:pt x="1805" y="3147"/>
                  </a:lnTo>
                  <a:lnTo>
                    <a:pt x="1126" y="3147"/>
                  </a:lnTo>
                  <a:cubicBezTo>
                    <a:pt x="751" y="3147"/>
                    <a:pt x="448" y="2844"/>
                    <a:pt x="448" y="2483"/>
                  </a:cubicBezTo>
                  <a:lnTo>
                    <a:pt x="448" y="246"/>
                  </a:lnTo>
                  <a:cubicBezTo>
                    <a:pt x="448" y="159"/>
                    <a:pt x="462" y="73"/>
                    <a:pt x="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3;p54"/>
            <p:cNvSpPr/>
            <p:nvPr/>
          </p:nvSpPr>
          <p:spPr>
            <a:xfrm>
              <a:off x="2788720" y="3482828"/>
              <a:ext cx="58695" cy="105594"/>
            </a:xfrm>
            <a:custGeom>
              <a:avLst/>
              <a:gdLst/>
              <a:ahLst/>
              <a:cxnLst/>
              <a:rect l="l" t="t" r="r" b="b"/>
              <a:pathLst>
                <a:path w="2239" h="4028" extrusionOk="0">
                  <a:moveTo>
                    <a:pt x="1" y="0"/>
                  </a:moveTo>
                  <a:lnTo>
                    <a:pt x="1" y="4028"/>
                  </a:lnTo>
                  <a:lnTo>
                    <a:pt x="2238" y="4028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74;p54"/>
            <p:cNvSpPr/>
            <p:nvPr/>
          </p:nvSpPr>
          <p:spPr>
            <a:xfrm>
              <a:off x="2788720" y="3588396"/>
              <a:ext cx="59062" cy="93876"/>
            </a:xfrm>
            <a:custGeom>
              <a:avLst/>
              <a:gdLst/>
              <a:ahLst/>
              <a:cxnLst/>
              <a:rect l="l" t="t" r="r" b="b"/>
              <a:pathLst>
                <a:path w="2253" h="3581" extrusionOk="0">
                  <a:moveTo>
                    <a:pt x="1" y="1"/>
                  </a:moveTo>
                  <a:lnTo>
                    <a:pt x="1" y="3364"/>
                  </a:lnTo>
                  <a:cubicBezTo>
                    <a:pt x="1" y="3480"/>
                    <a:pt x="102" y="3581"/>
                    <a:pt x="232" y="3581"/>
                  </a:cubicBezTo>
                  <a:lnTo>
                    <a:pt x="1127" y="3581"/>
                  </a:lnTo>
                  <a:cubicBezTo>
                    <a:pt x="1228" y="3581"/>
                    <a:pt x="1315" y="3509"/>
                    <a:pt x="1343" y="3422"/>
                  </a:cubicBezTo>
                  <a:lnTo>
                    <a:pt x="22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5;p54"/>
            <p:cNvSpPr/>
            <p:nvPr/>
          </p:nvSpPr>
          <p:spPr>
            <a:xfrm>
              <a:off x="3091844" y="3529753"/>
              <a:ext cx="33345" cy="11744"/>
            </a:xfrm>
            <a:custGeom>
              <a:avLst/>
              <a:gdLst/>
              <a:ahLst/>
              <a:cxnLst/>
              <a:rect l="l" t="t" r="r" b="b"/>
              <a:pathLst>
                <a:path w="1272" h="448" extrusionOk="0">
                  <a:moveTo>
                    <a:pt x="304" y="0"/>
                  </a:moveTo>
                  <a:cubicBezTo>
                    <a:pt x="1" y="0"/>
                    <a:pt x="1" y="448"/>
                    <a:pt x="304" y="448"/>
                  </a:cubicBezTo>
                  <a:lnTo>
                    <a:pt x="982" y="448"/>
                  </a:lnTo>
                  <a:cubicBezTo>
                    <a:pt x="1271" y="448"/>
                    <a:pt x="1271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6;p54"/>
            <p:cNvSpPr/>
            <p:nvPr/>
          </p:nvSpPr>
          <p:spPr>
            <a:xfrm>
              <a:off x="3069535" y="3463140"/>
              <a:ext cx="28574" cy="24249"/>
            </a:xfrm>
            <a:custGeom>
              <a:avLst/>
              <a:gdLst/>
              <a:ahLst/>
              <a:cxnLst/>
              <a:rect l="l" t="t" r="r" b="b"/>
              <a:pathLst>
                <a:path w="1090" h="925" extrusionOk="0">
                  <a:moveTo>
                    <a:pt x="768" y="0"/>
                  </a:moveTo>
                  <a:cubicBezTo>
                    <a:pt x="714" y="0"/>
                    <a:pt x="657" y="22"/>
                    <a:pt x="606" y="73"/>
                  </a:cubicBezTo>
                  <a:lnTo>
                    <a:pt x="144" y="549"/>
                  </a:lnTo>
                  <a:cubicBezTo>
                    <a:pt x="0" y="679"/>
                    <a:pt x="101" y="925"/>
                    <a:pt x="303" y="925"/>
                  </a:cubicBezTo>
                  <a:cubicBezTo>
                    <a:pt x="361" y="925"/>
                    <a:pt x="419" y="910"/>
                    <a:pt x="462" y="867"/>
                  </a:cubicBezTo>
                  <a:lnTo>
                    <a:pt x="924" y="390"/>
                  </a:lnTo>
                  <a:cubicBezTo>
                    <a:pt x="1089" y="225"/>
                    <a:pt x="943" y="0"/>
                    <a:pt x="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77;p54"/>
            <p:cNvSpPr/>
            <p:nvPr/>
          </p:nvSpPr>
          <p:spPr>
            <a:xfrm>
              <a:off x="3068958" y="3583467"/>
              <a:ext cx="28601" cy="24249"/>
            </a:xfrm>
            <a:custGeom>
              <a:avLst/>
              <a:gdLst/>
              <a:ahLst/>
              <a:cxnLst/>
              <a:rect l="l" t="t" r="r" b="b"/>
              <a:pathLst>
                <a:path w="1091" h="925" extrusionOk="0">
                  <a:moveTo>
                    <a:pt x="322" y="1"/>
                  </a:moveTo>
                  <a:cubicBezTo>
                    <a:pt x="147" y="1"/>
                    <a:pt x="1" y="225"/>
                    <a:pt x="166" y="391"/>
                  </a:cubicBezTo>
                  <a:lnTo>
                    <a:pt x="643" y="867"/>
                  </a:lnTo>
                  <a:cubicBezTo>
                    <a:pt x="686" y="911"/>
                    <a:pt x="744" y="925"/>
                    <a:pt x="802" y="925"/>
                  </a:cubicBezTo>
                  <a:cubicBezTo>
                    <a:pt x="1004" y="925"/>
                    <a:pt x="1090" y="694"/>
                    <a:pt x="960" y="550"/>
                  </a:cubicBezTo>
                  <a:lnTo>
                    <a:pt x="484" y="73"/>
                  </a:lnTo>
                  <a:cubicBezTo>
                    <a:pt x="433" y="22"/>
                    <a:pt x="376" y="1"/>
                    <a:pt x="3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8;p54"/>
            <p:cNvSpPr/>
            <p:nvPr/>
          </p:nvSpPr>
          <p:spPr>
            <a:xfrm>
              <a:off x="2788720" y="3570622"/>
              <a:ext cx="58695" cy="17800"/>
            </a:xfrm>
            <a:custGeom>
              <a:avLst/>
              <a:gdLst/>
              <a:ahLst/>
              <a:cxnLst/>
              <a:rect l="l" t="t" r="r" b="b"/>
              <a:pathLst>
                <a:path w="2239" h="679" extrusionOk="0">
                  <a:moveTo>
                    <a:pt x="1" y="0"/>
                  </a:moveTo>
                  <a:lnTo>
                    <a:pt x="1" y="679"/>
                  </a:lnTo>
                  <a:lnTo>
                    <a:pt x="2238" y="679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20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48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Objectif visés</a:t>
            </a:r>
            <a:endParaRPr dirty="0"/>
          </a:p>
        </p:txBody>
      </p:sp>
      <p:sp>
        <p:nvSpPr>
          <p:cNvPr id="1382" name="Google Shape;1382;p48"/>
          <p:cNvSpPr txBox="1">
            <a:spLocks noGrp="1"/>
          </p:cNvSpPr>
          <p:nvPr>
            <p:ph type="title" idx="2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109" name="Google Shape;3169;p67"/>
          <p:cNvGrpSpPr/>
          <p:nvPr/>
        </p:nvGrpSpPr>
        <p:grpSpPr>
          <a:xfrm>
            <a:off x="6359068" y="2841001"/>
            <a:ext cx="2784932" cy="2340118"/>
            <a:chOff x="14967475" y="2879825"/>
            <a:chExt cx="2595450" cy="2253300"/>
          </a:xfrm>
        </p:grpSpPr>
        <p:sp>
          <p:nvSpPr>
            <p:cNvPr id="110" name="Google Shape;3170;p67"/>
            <p:cNvSpPr/>
            <p:nvPr/>
          </p:nvSpPr>
          <p:spPr>
            <a:xfrm>
              <a:off x="16817325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1012" y="0"/>
                  </a:moveTo>
                  <a:cubicBezTo>
                    <a:pt x="941" y="0"/>
                    <a:pt x="868" y="9"/>
                    <a:pt x="796" y="26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4" y="29230"/>
                  </a:lnTo>
                  <a:cubicBezTo>
                    <a:pt x="7085" y="29636"/>
                    <a:pt x="7448" y="29923"/>
                    <a:pt x="7866" y="29924"/>
                  </a:cubicBezTo>
                  <a:cubicBezTo>
                    <a:pt x="7939" y="29924"/>
                    <a:pt x="8011" y="29915"/>
                    <a:pt x="8081" y="29898"/>
                  </a:cubicBezTo>
                  <a:cubicBezTo>
                    <a:pt x="8568" y="29779"/>
                    <a:pt x="8867" y="29288"/>
                    <a:pt x="8749" y="28801"/>
                  </a:cubicBezTo>
                  <a:lnTo>
                    <a:pt x="1899" y="719"/>
                  </a:lnTo>
                  <a:cubicBezTo>
                    <a:pt x="1807" y="291"/>
                    <a:pt x="1429" y="0"/>
                    <a:pt x="1012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171;p67"/>
            <p:cNvSpPr/>
            <p:nvPr/>
          </p:nvSpPr>
          <p:spPr>
            <a:xfrm>
              <a:off x="16148500" y="4154325"/>
              <a:ext cx="221675" cy="748125"/>
            </a:xfrm>
            <a:custGeom>
              <a:avLst/>
              <a:gdLst/>
              <a:ahLst/>
              <a:cxnLst/>
              <a:rect l="l" t="t" r="r" b="b"/>
              <a:pathLst>
                <a:path w="8867" h="29925" extrusionOk="0">
                  <a:moveTo>
                    <a:pt x="7856" y="0"/>
                  </a:moveTo>
                  <a:cubicBezTo>
                    <a:pt x="7438" y="0"/>
                    <a:pt x="7060" y="291"/>
                    <a:pt x="6968" y="719"/>
                  </a:cubicBezTo>
                  <a:lnTo>
                    <a:pt x="120" y="28801"/>
                  </a:lnTo>
                  <a:cubicBezTo>
                    <a:pt x="1" y="29287"/>
                    <a:pt x="300" y="29779"/>
                    <a:pt x="786" y="29898"/>
                  </a:cubicBezTo>
                  <a:cubicBezTo>
                    <a:pt x="857" y="29915"/>
                    <a:pt x="930" y="29923"/>
                    <a:pt x="1003" y="29924"/>
                  </a:cubicBezTo>
                  <a:cubicBezTo>
                    <a:pt x="1420" y="29923"/>
                    <a:pt x="1784" y="29636"/>
                    <a:pt x="1883" y="29230"/>
                  </a:cubicBezTo>
                  <a:lnTo>
                    <a:pt x="8733" y="1148"/>
                  </a:lnTo>
                  <a:cubicBezTo>
                    <a:pt x="8866" y="655"/>
                    <a:pt x="8568" y="147"/>
                    <a:pt x="8071" y="26"/>
                  </a:cubicBezTo>
                  <a:cubicBezTo>
                    <a:pt x="7999" y="9"/>
                    <a:pt x="7927" y="0"/>
                    <a:pt x="7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172;p67"/>
            <p:cNvSpPr/>
            <p:nvPr/>
          </p:nvSpPr>
          <p:spPr>
            <a:xfrm>
              <a:off x="16961550" y="4088450"/>
              <a:ext cx="221700" cy="748100"/>
            </a:xfrm>
            <a:custGeom>
              <a:avLst/>
              <a:gdLst/>
              <a:ahLst/>
              <a:cxnLst/>
              <a:rect l="l" t="t" r="r" b="b"/>
              <a:pathLst>
                <a:path w="8868" h="29924" extrusionOk="0">
                  <a:moveTo>
                    <a:pt x="1013" y="1"/>
                  </a:moveTo>
                  <a:cubicBezTo>
                    <a:pt x="942" y="1"/>
                    <a:pt x="869" y="9"/>
                    <a:pt x="796" y="27"/>
                  </a:cubicBezTo>
                  <a:cubicBezTo>
                    <a:pt x="299" y="148"/>
                    <a:pt x="1" y="655"/>
                    <a:pt x="136" y="1148"/>
                  </a:cubicBezTo>
                  <a:lnTo>
                    <a:pt x="6986" y="29231"/>
                  </a:lnTo>
                  <a:cubicBezTo>
                    <a:pt x="7085" y="29637"/>
                    <a:pt x="7447" y="29922"/>
                    <a:pt x="7866" y="29923"/>
                  </a:cubicBezTo>
                  <a:cubicBezTo>
                    <a:pt x="7938" y="29923"/>
                    <a:pt x="8011" y="29915"/>
                    <a:pt x="8081" y="29899"/>
                  </a:cubicBezTo>
                  <a:cubicBezTo>
                    <a:pt x="8568" y="29779"/>
                    <a:pt x="8868" y="29288"/>
                    <a:pt x="8749" y="28800"/>
                  </a:cubicBezTo>
                  <a:lnTo>
                    <a:pt x="1899" y="718"/>
                  </a:lnTo>
                  <a:cubicBezTo>
                    <a:pt x="1807" y="292"/>
                    <a:pt x="1431" y="1"/>
                    <a:pt x="1013" y="1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173;p67"/>
            <p:cNvSpPr/>
            <p:nvPr/>
          </p:nvSpPr>
          <p:spPr>
            <a:xfrm>
              <a:off x="16292175" y="4089650"/>
              <a:ext cx="221425" cy="746900"/>
            </a:xfrm>
            <a:custGeom>
              <a:avLst/>
              <a:gdLst/>
              <a:ahLst/>
              <a:cxnLst/>
              <a:rect l="l" t="t" r="r" b="b"/>
              <a:pathLst>
                <a:path w="8857" h="29876" extrusionOk="0">
                  <a:moveTo>
                    <a:pt x="7865" y="1"/>
                  </a:moveTo>
                  <a:cubicBezTo>
                    <a:pt x="7465" y="1"/>
                    <a:pt x="7100" y="267"/>
                    <a:pt x="6990" y="670"/>
                  </a:cubicBezTo>
                  <a:lnTo>
                    <a:pt x="140" y="28752"/>
                  </a:lnTo>
                  <a:cubicBezTo>
                    <a:pt x="1" y="29325"/>
                    <a:pt x="435" y="29875"/>
                    <a:pt x="1021" y="29875"/>
                  </a:cubicBezTo>
                  <a:cubicBezTo>
                    <a:pt x="1022" y="29875"/>
                    <a:pt x="1023" y="29875"/>
                    <a:pt x="1023" y="29875"/>
                  </a:cubicBezTo>
                  <a:cubicBezTo>
                    <a:pt x="1442" y="29875"/>
                    <a:pt x="1806" y="29589"/>
                    <a:pt x="1905" y="29183"/>
                  </a:cubicBezTo>
                  <a:lnTo>
                    <a:pt x="8753" y="1100"/>
                  </a:lnTo>
                  <a:cubicBezTo>
                    <a:pt x="8856" y="619"/>
                    <a:pt x="8558" y="143"/>
                    <a:pt x="8081" y="27"/>
                  </a:cubicBezTo>
                  <a:cubicBezTo>
                    <a:pt x="8009" y="9"/>
                    <a:pt x="7937" y="1"/>
                    <a:pt x="78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174;p67"/>
            <p:cNvSpPr/>
            <p:nvPr/>
          </p:nvSpPr>
          <p:spPr>
            <a:xfrm>
              <a:off x="16163225" y="3148925"/>
              <a:ext cx="1158375" cy="1108300"/>
            </a:xfrm>
            <a:custGeom>
              <a:avLst/>
              <a:gdLst/>
              <a:ahLst/>
              <a:cxnLst/>
              <a:rect l="l" t="t" r="r" b="b"/>
              <a:pathLst>
                <a:path w="46335" h="44332" extrusionOk="0">
                  <a:moveTo>
                    <a:pt x="27644" y="0"/>
                  </a:moveTo>
                  <a:cubicBezTo>
                    <a:pt x="19893" y="0"/>
                    <a:pt x="12189" y="2071"/>
                    <a:pt x="11147" y="5717"/>
                  </a:cubicBezTo>
                  <a:cubicBezTo>
                    <a:pt x="9038" y="13098"/>
                    <a:pt x="18880" y="32035"/>
                    <a:pt x="15155" y="33788"/>
                  </a:cubicBezTo>
                  <a:cubicBezTo>
                    <a:pt x="12915" y="34843"/>
                    <a:pt x="10203" y="35694"/>
                    <a:pt x="5771" y="36347"/>
                  </a:cubicBezTo>
                  <a:cubicBezTo>
                    <a:pt x="1" y="37196"/>
                    <a:pt x="1026" y="44331"/>
                    <a:pt x="5771" y="44331"/>
                  </a:cubicBezTo>
                  <a:lnTo>
                    <a:pt x="34133" y="44331"/>
                  </a:lnTo>
                  <a:cubicBezTo>
                    <a:pt x="39272" y="44331"/>
                    <a:pt x="39668" y="39323"/>
                    <a:pt x="39668" y="35633"/>
                  </a:cubicBezTo>
                  <a:cubicBezTo>
                    <a:pt x="39668" y="31944"/>
                    <a:pt x="46334" y="16656"/>
                    <a:pt x="44490" y="7035"/>
                  </a:cubicBezTo>
                  <a:cubicBezTo>
                    <a:pt x="43556" y="2169"/>
                    <a:pt x="35576" y="0"/>
                    <a:pt x="27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175;p67"/>
            <p:cNvSpPr/>
            <p:nvPr/>
          </p:nvSpPr>
          <p:spPr>
            <a:xfrm>
              <a:off x="16496875" y="2879825"/>
              <a:ext cx="462150" cy="414325"/>
            </a:xfrm>
            <a:custGeom>
              <a:avLst/>
              <a:gdLst/>
              <a:ahLst/>
              <a:cxnLst/>
              <a:rect l="l" t="t" r="r" b="b"/>
              <a:pathLst>
                <a:path w="18486" h="16573" extrusionOk="0">
                  <a:moveTo>
                    <a:pt x="8665" y="1"/>
                  </a:moveTo>
                  <a:cubicBezTo>
                    <a:pt x="7073" y="1"/>
                    <a:pt x="5853" y="395"/>
                    <a:pt x="5853" y="395"/>
                  </a:cubicBezTo>
                  <a:cubicBezTo>
                    <a:pt x="655" y="2583"/>
                    <a:pt x="3150" y="7146"/>
                    <a:pt x="1930" y="9389"/>
                  </a:cubicBezTo>
                  <a:cubicBezTo>
                    <a:pt x="1" y="12936"/>
                    <a:pt x="1" y="14797"/>
                    <a:pt x="1" y="14797"/>
                  </a:cubicBezTo>
                  <a:cubicBezTo>
                    <a:pt x="1" y="14797"/>
                    <a:pt x="3102" y="16573"/>
                    <a:pt x="8977" y="16573"/>
                  </a:cubicBezTo>
                  <a:cubicBezTo>
                    <a:pt x="14025" y="16573"/>
                    <a:pt x="18486" y="14797"/>
                    <a:pt x="18486" y="14797"/>
                  </a:cubicBezTo>
                  <a:cubicBezTo>
                    <a:pt x="18332" y="10922"/>
                    <a:pt x="15988" y="9912"/>
                    <a:pt x="15437" y="8062"/>
                  </a:cubicBezTo>
                  <a:cubicBezTo>
                    <a:pt x="14941" y="6399"/>
                    <a:pt x="15953" y="3599"/>
                    <a:pt x="12985" y="1326"/>
                  </a:cubicBezTo>
                  <a:cubicBezTo>
                    <a:pt x="11623" y="283"/>
                    <a:pt x="10011" y="1"/>
                    <a:pt x="8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176;p67"/>
            <p:cNvSpPr/>
            <p:nvPr/>
          </p:nvSpPr>
          <p:spPr>
            <a:xfrm>
              <a:off x="16478925" y="3776275"/>
              <a:ext cx="487625" cy="262100"/>
            </a:xfrm>
            <a:custGeom>
              <a:avLst/>
              <a:gdLst/>
              <a:ahLst/>
              <a:cxnLst/>
              <a:rect l="l" t="t" r="r" b="b"/>
              <a:pathLst>
                <a:path w="19505" h="10484" extrusionOk="0">
                  <a:moveTo>
                    <a:pt x="3711" y="0"/>
                  </a:moveTo>
                  <a:cubicBezTo>
                    <a:pt x="3711" y="0"/>
                    <a:pt x="118" y="5663"/>
                    <a:pt x="57" y="8121"/>
                  </a:cubicBezTo>
                  <a:cubicBezTo>
                    <a:pt x="0" y="10398"/>
                    <a:pt x="8516" y="10482"/>
                    <a:pt x="9784" y="10482"/>
                  </a:cubicBezTo>
                  <a:cubicBezTo>
                    <a:pt x="9886" y="10482"/>
                    <a:pt x="9941" y="10482"/>
                    <a:pt x="9941" y="10482"/>
                  </a:cubicBezTo>
                  <a:cubicBezTo>
                    <a:pt x="9941" y="10482"/>
                    <a:pt x="10093" y="10484"/>
                    <a:pt x="10360" y="10484"/>
                  </a:cubicBezTo>
                  <a:cubicBezTo>
                    <a:pt x="12203" y="10484"/>
                    <a:pt x="19505" y="10387"/>
                    <a:pt x="19453" y="8856"/>
                  </a:cubicBezTo>
                  <a:cubicBezTo>
                    <a:pt x="19393" y="7103"/>
                    <a:pt x="17674" y="1341"/>
                    <a:pt x="16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177;p67"/>
            <p:cNvSpPr/>
            <p:nvPr/>
          </p:nvSpPr>
          <p:spPr>
            <a:xfrm>
              <a:off x="16476375" y="3784450"/>
              <a:ext cx="394875" cy="995650"/>
            </a:xfrm>
            <a:custGeom>
              <a:avLst/>
              <a:gdLst/>
              <a:ahLst/>
              <a:cxnLst/>
              <a:rect l="l" t="t" r="r" b="b"/>
              <a:pathLst>
                <a:path w="15795" h="39826" extrusionOk="0">
                  <a:moveTo>
                    <a:pt x="3838" y="0"/>
                  </a:moveTo>
                  <a:cubicBezTo>
                    <a:pt x="3838" y="0"/>
                    <a:pt x="0" y="4955"/>
                    <a:pt x="56" y="9150"/>
                  </a:cubicBezTo>
                  <a:cubicBezTo>
                    <a:pt x="109" y="13345"/>
                    <a:pt x="8654" y="18148"/>
                    <a:pt x="8654" y="18148"/>
                  </a:cubicBezTo>
                  <a:cubicBezTo>
                    <a:pt x="8654" y="18148"/>
                    <a:pt x="7723" y="22170"/>
                    <a:pt x="8367" y="27067"/>
                  </a:cubicBezTo>
                  <a:cubicBezTo>
                    <a:pt x="9257" y="33849"/>
                    <a:pt x="10191" y="39136"/>
                    <a:pt x="10658" y="39312"/>
                  </a:cubicBezTo>
                  <a:cubicBezTo>
                    <a:pt x="10934" y="39417"/>
                    <a:pt x="11738" y="39826"/>
                    <a:pt x="12739" y="39826"/>
                  </a:cubicBezTo>
                  <a:cubicBezTo>
                    <a:pt x="13436" y="39826"/>
                    <a:pt x="14229" y="39628"/>
                    <a:pt x="15005" y="38991"/>
                  </a:cubicBezTo>
                  <a:cubicBezTo>
                    <a:pt x="15512" y="38575"/>
                    <a:pt x="15794" y="20053"/>
                    <a:pt x="14439" y="13455"/>
                  </a:cubicBezTo>
                  <a:cubicBezTo>
                    <a:pt x="14126" y="11929"/>
                    <a:pt x="3838" y="0"/>
                    <a:pt x="3838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178;p67"/>
            <p:cNvSpPr/>
            <p:nvPr/>
          </p:nvSpPr>
          <p:spPr>
            <a:xfrm>
              <a:off x="16718025" y="4743825"/>
              <a:ext cx="148850" cy="233450"/>
            </a:xfrm>
            <a:custGeom>
              <a:avLst/>
              <a:gdLst/>
              <a:ahLst/>
              <a:cxnLst/>
              <a:rect l="l" t="t" r="r" b="b"/>
              <a:pathLst>
                <a:path w="5954" h="9338" extrusionOk="0">
                  <a:moveTo>
                    <a:pt x="5499" y="1"/>
                  </a:moveTo>
                  <a:lnTo>
                    <a:pt x="514" y="219"/>
                  </a:lnTo>
                  <a:cubicBezTo>
                    <a:pt x="806" y="1139"/>
                    <a:pt x="886" y="2068"/>
                    <a:pt x="854" y="2950"/>
                  </a:cubicBezTo>
                  <a:cubicBezTo>
                    <a:pt x="856" y="2982"/>
                    <a:pt x="854" y="3014"/>
                    <a:pt x="851" y="3045"/>
                  </a:cubicBezTo>
                  <a:cubicBezTo>
                    <a:pt x="851" y="3081"/>
                    <a:pt x="850" y="3116"/>
                    <a:pt x="847" y="3151"/>
                  </a:cubicBezTo>
                  <a:cubicBezTo>
                    <a:pt x="733" y="5298"/>
                    <a:pt x="0" y="7167"/>
                    <a:pt x="38" y="8027"/>
                  </a:cubicBezTo>
                  <a:cubicBezTo>
                    <a:pt x="78" y="8900"/>
                    <a:pt x="1267" y="9337"/>
                    <a:pt x="2517" y="9337"/>
                  </a:cubicBezTo>
                  <a:cubicBezTo>
                    <a:pt x="3668" y="9337"/>
                    <a:pt x="4871" y="8967"/>
                    <a:pt x="5280" y="8226"/>
                  </a:cubicBezTo>
                  <a:cubicBezTo>
                    <a:pt x="5954" y="6997"/>
                    <a:pt x="5487" y="4699"/>
                    <a:pt x="5414" y="2566"/>
                  </a:cubicBezTo>
                  <a:cubicBezTo>
                    <a:pt x="5397" y="2075"/>
                    <a:pt x="5398" y="1595"/>
                    <a:pt x="5442" y="1137"/>
                  </a:cubicBezTo>
                  <a:cubicBezTo>
                    <a:pt x="5494" y="619"/>
                    <a:pt x="5455" y="89"/>
                    <a:pt x="5499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179;p67"/>
            <p:cNvSpPr/>
            <p:nvPr/>
          </p:nvSpPr>
          <p:spPr>
            <a:xfrm>
              <a:off x="16739300" y="4817475"/>
              <a:ext cx="200" cy="2475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lnTo>
                    <a:pt x="3" y="4"/>
                  </a:lnTo>
                  <a:cubicBezTo>
                    <a:pt x="4" y="18"/>
                    <a:pt x="4" y="32"/>
                    <a:pt x="3" y="46"/>
                  </a:cubicBezTo>
                  <a:lnTo>
                    <a:pt x="3" y="46"/>
                  </a:lnTo>
                  <a:cubicBezTo>
                    <a:pt x="5" y="31"/>
                    <a:pt x="6" y="15"/>
                    <a:pt x="7" y="0"/>
                  </a:cubicBezTo>
                  <a:close/>
                  <a:moveTo>
                    <a:pt x="3" y="46"/>
                  </a:moveTo>
                  <a:lnTo>
                    <a:pt x="3" y="46"/>
                  </a:lnTo>
                  <a:cubicBezTo>
                    <a:pt x="2" y="63"/>
                    <a:pt x="1" y="81"/>
                    <a:pt x="0" y="99"/>
                  </a:cubicBezTo>
                  <a:cubicBezTo>
                    <a:pt x="2" y="82"/>
                    <a:pt x="3" y="64"/>
                    <a:pt x="3" y="46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180;p67"/>
            <p:cNvSpPr/>
            <p:nvPr/>
          </p:nvSpPr>
          <p:spPr>
            <a:xfrm>
              <a:off x="16718025" y="4807975"/>
              <a:ext cx="148850" cy="169300"/>
            </a:xfrm>
            <a:custGeom>
              <a:avLst/>
              <a:gdLst/>
              <a:ahLst/>
              <a:cxnLst/>
              <a:rect l="l" t="t" r="r" b="b"/>
              <a:pathLst>
                <a:path w="5954" h="6772" extrusionOk="0">
                  <a:moveTo>
                    <a:pt x="5414" y="0"/>
                  </a:moveTo>
                  <a:lnTo>
                    <a:pt x="5414" y="0"/>
                  </a:lnTo>
                  <a:cubicBezTo>
                    <a:pt x="5397" y="47"/>
                    <a:pt x="5392" y="111"/>
                    <a:pt x="5387" y="182"/>
                  </a:cubicBezTo>
                  <a:cubicBezTo>
                    <a:pt x="5328" y="1794"/>
                    <a:pt x="4520" y="3990"/>
                    <a:pt x="2883" y="4027"/>
                  </a:cubicBezTo>
                  <a:cubicBezTo>
                    <a:pt x="2872" y="4027"/>
                    <a:pt x="2860" y="4027"/>
                    <a:pt x="2849" y="4027"/>
                  </a:cubicBezTo>
                  <a:cubicBezTo>
                    <a:pt x="1335" y="4027"/>
                    <a:pt x="844" y="1750"/>
                    <a:pt x="847" y="585"/>
                  </a:cubicBezTo>
                  <a:lnTo>
                    <a:pt x="847" y="585"/>
                  </a:lnTo>
                  <a:cubicBezTo>
                    <a:pt x="733" y="2732"/>
                    <a:pt x="0" y="4601"/>
                    <a:pt x="38" y="5461"/>
                  </a:cubicBezTo>
                  <a:cubicBezTo>
                    <a:pt x="78" y="6334"/>
                    <a:pt x="1267" y="6771"/>
                    <a:pt x="2518" y="6771"/>
                  </a:cubicBezTo>
                  <a:cubicBezTo>
                    <a:pt x="3669" y="6771"/>
                    <a:pt x="4872" y="6401"/>
                    <a:pt x="5280" y="5660"/>
                  </a:cubicBezTo>
                  <a:cubicBezTo>
                    <a:pt x="5954" y="4431"/>
                    <a:pt x="5488" y="2133"/>
                    <a:pt x="5414" y="0"/>
                  </a:cubicBezTo>
                  <a:close/>
                </a:path>
              </a:pathLst>
            </a:custGeom>
            <a:solidFill>
              <a:srgbClr val="F49D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181;p67"/>
            <p:cNvSpPr/>
            <p:nvPr/>
          </p:nvSpPr>
          <p:spPr>
            <a:xfrm>
              <a:off x="16469725" y="3776275"/>
              <a:ext cx="418900" cy="976350"/>
            </a:xfrm>
            <a:custGeom>
              <a:avLst/>
              <a:gdLst/>
              <a:ahLst/>
              <a:cxnLst/>
              <a:rect l="l" t="t" r="r" b="b"/>
              <a:pathLst>
                <a:path w="16756" h="39054" extrusionOk="0">
                  <a:moveTo>
                    <a:pt x="4086" y="0"/>
                  </a:moveTo>
                  <a:cubicBezTo>
                    <a:pt x="4086" y="0"/>
                    <a:pt x="0" y="5539"/>
                    <a:pt x="80" y="9618"/>
                  </a:cubicBezTo>
                  <a:cubicBezTo>
                    <a:pt x="160" y="13698"/>
                    <a:pt x="8499" y="18623"/>
                    <a:pt x="8499" y="18623"/>
                  </a:cubicBezTo>
                  <a:cubicBezTo>
                    <a:pt x="6113" y="32238"/>
                    <a:pt x="7322" y="38452"/>
                    <a:pt x="7323" y="38452"/>
                  </a:cubicBezTo>
                  <a:cubicBezTo>
                    <a:pt x="7323" y="38452"/>
                    <a:pt x="7323" y="38452"/>
                    <a:pt x="7323" y="38452"/>
                  </a:cubicBezTo>
                  <a:cubicBezTo>
                    <a:pt x="8680" y="38895"/>
                    <a:pt x="10025" y="39053"/>
                    <a:pt x="11257" y="39053"/>
                  </a:cubicBezTo>
                  <a:cubicBezTo>
                    <a:pt x="14371" y="39053"/>
                    <a:pt x="16756" y="38039"/>
                    <a:pt x="16756" y="38039"/>
                  </a:cubicBezTo>
                  <a:cubicBezTo>
                    <a:pt x="16756" y="38039"/>
                    <a:pt x="16267" y="17532"/>
                    <a:pt x="15035" y="13742"/>
                  </a:cubicBezTo>
                  <a:cubicBezTo>
                    <a:pt x="14248" y="11321"/>
                    <a:pt x="4086" y="0"/>
                    <a:pt x="4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182;p67"/>
            <p:cNvSpPr/>
            <p:nvPr/>
          </p:nvSpPr>
          <p:spPr>
            <a:xfrm>
              <a:off x="16279425" y="4676150"/>
              <a:ext cx="270400" cy="173050"/>
            </a:xfrm>
            <a:custGeom>
              <a:avLst/>
              <a:gdLst/>
              <a:ahLst/>
              <a:cxnLst/>
              <a:rect l="l" t="t" r="r" b="b"/>
              <a:pathLst>
                <a:path w="10816" h="6922" extrusionOk="0">
                  <a:moveTo>
                    <a:pt x="5929" y="1"/>
                  </a:moveTo>
                  <a:lnTo>
                    <a:pt x="5929" y="1"/>
                  </a:lnTo>
                  <a:cubicBezTo>
                    <a:pt x="5941" y="441"/>
                    <a:pt x="5646" y="1972"/>
                    <a:pt x="5583" y="2230"/>
                  </a:cubicBezTo>
                  <a:cubicBezTo>
                    <a:pt x="5547" y="2367"/>
                    <a:pt x="4281" y="3535"/>
                    <a:pt x="2729" y="4408"/>
                  </a:cubicBezTo>
                  <a:lnTo>
                    <a:pt x="2725" y="4408"/>
                  </a:lnTo>
                  <a:cubicBezTo>
                    <a:pt x="1317" y="5204"/>
                    <a:pt x="0" y="6076"/>
                    <a:pt x="79" y="6622"/>
                  </a:cubicBezTo>
                  <a:cubicBezTo>
                    <a:pt x="109" y="6836"/>
                    <a:pt x="542" y="6922"/>
                    <a:pt x="1210" y="6922"/>
                  </a:cubicBezTo>
                  <a:cubicBezTo>
                    <a:pt x="3684" y="6922"/>
                    <a:pt x="9380" y="5742"/>
                    <a:pt x="9742" y="5509"/>
                  </a:cubicBezTo>
                  <a:cubicBezTo>
                    <a:pt x="10092" y="5285"/>
                    <a:pt x="10100" y="4200"/>
                    <a:pt x="10095" y="3574"/>
                  </a:cubicBezTo>
                  <a:cubicBezTo>
                    <a:pt x="10095" y="3382"/>
                    <a:pt x="10095" y="3233"/>
                    <a:pt x="10104" y="3166"/>
                  </a:cubicBezTo>
                  <a:cubicBezTo>
                    <a:pt x="10134" y="2886"/>
                    <a:pt x="10815" y="1228"/>
                    <a:pt x="10815" y="1228"/>
                  </a:cubicBezTo>
                  <a:lnTo>
                    <a:pt x="5929" y="1"/>
                  </a:ln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183;p67"/>
            <p:cNvSpPr/>
            <p:nvPr/>
          </p:nvSpPr>
          <p:spPr>
            <a:xfrm>
              <a:off x="16279425" y="4765500"/>
              <a:ext cx="252500" cy="83700"/>
            </a:xfrm>
            <a:custGeom>
              <a:avLst/>
              <a:gdLst/>
              <a:ahLst/>
              <a:cxnLst/>
              <a:rect l="l" t="t" r="r" b="b"/>
              <a:pathLst>
                <a:path w="10100" h="3348" extrusionOk="0">
                  <a:moveTo>
                    <a:pt x="10095" y="0"/>
                  </a:moveTo>
                  <a:cubicBezTo>
                    <a:pt x="5530" y="1227"/>
                    <a:pt x="3429" y="1604"/>
                    <a:pt x="2576" y="1604"/>
                  </a:cubicBezTo>
                  <a:cubicBezTo>
                    <a:pt x="1602" y="1604"/>
                    <a:pt x="2255" y="1113"/>
                    <a:pt x="2725" y="834"/>
                  </a:cubicBezTo>
                  <a:lnTo>
                    <a:pt x="2725" y="834"/>
                  </a:lnTo>
                  <a:cubicBezTo>
                    <a:pt x="1317" y="1630"/>
                    <a:pt x="0" y="2502"/>
                    <a:pt x="79" y="3048"/>
                  </a:cubicBezTo>
                  <a:cubicBezTo>
                    <a:pt x="109" y="3262"/>
                    <a:pt x="542" y="3348"/>
                    <a:pt x="1210" y="3348"/>
                  </a:cubicBezTo>
                  <a:cubicBezTo>
                    <a:pt x="3684" y="3348"/>
                    <a:pt x="9380" y="2168"/>
                    <a:pt x="9742" y="1935"/>
                  </a:cubicBezTo>
                  <a:cubicBezTo>
                    <a:pt x="10092" y="1711"/>
                    <a:pt x="10100" y="626"/>
                    <a:pt x="100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184;p67"/>
            <p:cNvSpPr/>
            <p:nvPr/>
          </p:nvSpPr>
          <p:spPr>
            <a:xfrm>
              <a:off x="16427125" y="3776275"/>
              <a:ext cx="546525" cy="943275"/>
            </a:xfrm>
            <a:custGeom>
              <a:avLst/>
              <a:gdLst/>
              <a:ahLst/>
              <a:cxnLst/>
              <a:rect l="l" t="t" r="r" b="b"/>
              <a:pathLst>
                <a:path w="21861" h="37731" extrusionOk="0">
                  <a:moveTo>
                    <a:pt x="18250" y="0"/>
                  </a:moveTo>
                  <a:cubicBezTo>
                    <a:pt x="18250" y="0"/>
                    <a:pt x="15005" y="3468"/>
                    <a:pt x="14285" y="3991"/>
                  </a:cubicBezTo>
                  <a:cubicBezTo>
                    <a:pt x="13564" y="4515"/>
                    <a:pt x="4619" y="8648"/>
                    <a:pt x="4078" y="10482"/>
                  </a:cubicBezTo>
                  <a:cubicBezTo>
                    <a:pt x="3535" y="12318"/>
                    <a:pt x="1" y="35163"/>
                    <a:pt x="1" y="36276"/>
                  </a:cubicBezTo>
                  <a:cubicBezTo>
                    <a:pt x="1" y="37038"/>
                    <a:pt x="1994" y="37731"/>
                    <a:pt x="3460" y="37731"/>
                  </a:cubicBezTo>
                  <a:cubicBezTo>
                    <a:pt x="4138" y="37731"/>
                    <a:pt x="4703" y="37583"/>
                    <a:pt x="4906" y="37225"/>
                  </a:cubicBezTo>
                  <a:cubicBezTo>
                    <a:pt x="12512" y="23794"/>
                    <a:pt x="10222" y="13622"/>
                    <a:pt x="10993" y="13491"/>
                  </a:cubicBezTo>
                  <a:cubicBezTo>
                    <a:pt x="11083" y="13476"/>
                    <a:pt x="11287" y="13474"/>
                    <a:pt x="11578" y="13474"/>
                  </a:cubicBezTo>
                  <a:cubicBezTo>
                    <a:pt x="11719" y="13474"/>
                    <a:pt x="11880" y="13474"/>
                    <a:pt x="12059" y="13474"/>
                  </a:cubicBezTo>
                  <a:cubicBezTo>
                    <a:pt x="14701" y="13474"/>
                    <a:pt x="21146" y="13348"/>
                    <a:pt x="21525" y="9365"/>
                  </a:cubicBezTo>
                  <a:cubicBezTo>
                    <a:pt x="21861" y="5840"/>
                    <a:pt x="19549" y="1663"/>
                    <a:pt x="18250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185;p67"/>
            <p:cNvSpPr/>
            <p:nvPr/>
          </p:nvSpPr>
          <p:spPr>
            <a:xfrm>
              <a:off x="16371825" y="3776275"/>
              <a:ext cx="634400" cy="940900"/>
            </a:xfrm>
            <a:custGeom>
              <a:avLst/>
              <a:gdLst/>
              <a:ahLst/>
              <a:cxnLst/>
              <a:rect l="l" t="t" r="r" b="b"/>
              <a:pathLst>
                <a:path w="25376" h="37636" extrusionOk="0">
                  <a:moveTo>
                    <a:pt x="20462" y="0"/>
                  </a:moveTo>
                  <a:cubicBezTo>
                    <a:pt x="20462" y="0"/>
                    <a:pt x="16464" y="3647"/>
                    <a:pt x="16317" y="3746"/>
                  </a:cubicBezTo>
                  <a:cubicBezTo>
                    <a:pt x="16168" y="3845"/>
                    <a:pt x="7134" y="8611"/>
                    <a:pt x="6294" y="9938"/>
                  </a:cubicBezTo>
                  <a:cubicBezTo>
                    <a:pt x="5455" y="11264"/>
                    <a:pt x="0" y="35344"/>
                    <a:pt x="0" y="35344"/>
                  </a:cubicBezTo>
                  <a:cubicBezTo>
                    <a:pt x="0" y="35344"/>
                    <a:pt x="3659" y="37635"/>
                    <a:pt x="7995" y="37635"/>
                  </a:cubicBezTo>
                  <a:cubicBezTo>
                    <a:pt x="8660" y="37635"/>
                    <a:pt x="9340" y="37581"/>
                    <a:pt x="10025" y="37457"/>
                  </a:cubicBezTo>
                  <a:cubicBezTo>
                    <a:pt x="10025" y="37457"/>
                    <a:pt x="14154" y="24975"/>
                    <a:pt x="13711" y="13967"/>
                  </a:cubicBezTo>
                  <a:lnTo>
                    <a:pt x="13711" y="13967"/>
                  </a:lnTo>
                  <a:cubicBezTo>
                    <a:pt x="13712" y="13967"/>
                    <a:pt x="15166" y="14266"/>
                    <a:pt x="16994" y="14266"/>
                  </a:cubicBezTo>
                  <a:cubicBezTo>
                    <a:pt x="19757" y="14266"/>
                    <a:pt x="23376" y="13583"/>
                    <a:pt x="24121" y="10150"/>
                  </a:cubicBezTo>
                  <a:cubicBezTo>
                    <a:pt x="25376" y="4375"/>
                    <a:pt x="20462" y="0"/>
                    <a:pt x="20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186;p67"/>
            <p:cNvSpPr/>
            <p:nvPr/>
          </p:nvSpPr>
          <p:spPr>
            <a:xfrm>
              <a:off x="16640000" y="4133650"/>
              <a:ext cx="66625" cy="504675"/>
            </a:xfrm>
            <a:custGeom>
              <a:avLst/>
              <a:gdLst/>
              <a:ahLst/>
              <a:cxnLst/>
              <a:rect l="l" t="t" r="r" b="b"/>
              <a:pathLst>
                <a:path w="2665" h="20187" extrusionOk="0">
                  <a:moveTo>
                    <a:pt x="2448" y="1"/>
                  </a:moveTo>
                  <a:cubicBezTo>
                    <a:pt x="2391" y="1"/>
                    <a:pt x="2335" y="37"/>
                    <a:pt x="2336" y="110"/>
                  </a:cubicBezTo>
                  <a:cubicBezTo>
                    <a:pt x="2353" y="3415"/>
                    <a:pt x="2190" y="6718"/>
                    <a:pt x="1808" y="10001"/>
                  </a:cubicBezTo>
                  <a:cubicBezTo>
                    <a:pt x="1408" y="13430"/>
                    <a:pt x="654" y="16768"/>
                    <a:pt x="5" y="20153"/>
                  </a:cubicBezTo>
                  <a:cubicBezTo>
                    <a:pt x="0" y="20173"/>
                    <a:pt x="16" y="20186"/>
                    <a:pt x="32" y="20186"/>
                  </a:cubicBezTo>
                  <a:cubicBezTo>
                    <a:pt x="42" y="20186"/>
                    <a:pt x="53" y="20180"/>
                    <a:pt x="56" y="20166"/>
                  </a:cubicBezTo>
                  <a:cubicBezTo>
                    <a:pt x="2102" y="13817"/>
                    <a:pt x="2664" y="6746"/>
                    <a:pt x="2563" y="110"/>
                  </a:cubicBezTo>
                  <a:cubicBezTo>
                    <a:pt x="2561" y="37"/>
                    <a:pt x="2504" y="1"/>
                    <a:pt x="2448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187;p67"/>
            <p:cNvSpPr/>
            <p:nvPr/>
          </p:nvSpPr>
          <p:spPr>
            <a:xfrm>
              <a:off x="16698275" y="4122775"/>
              <a:ext cx="155650" cy="16225"/>
            </a:xfrm>
            <a:custGeom>
              <a:avLst/>
              <a:gdLst/>
              <a:ahLst/>
              <a:cxnLst/>
              <a:rect l="l" t="t" r="r" b="b"/>
              <a:pathLst>
                <a:path w="6226" h="649" extrusionOk="0">
                  <a:moveTo>
                    <a:pt x="6042" y="1"/>
                  </a:moveTo>
                  <a:cubicBezTo>
                    <a:pt x="6035" y="1"/>
                    <a:pt x="6028" y="1"/>
                    <a:pt x="6021" y="2"/>
                  </a:cubicBezTo>
                  <a:cubicBezTo>
                    <a:pt x="4021" y="293"/>
                    <a:pt x="2043" y="139"/>
                    <a:pt x="53" y="354"/>
                  </a:cubicBezTo>
                  <a:cubicBezTo>
                    <a:pt x="16" y="359"/>
                    <a:pt x="0" y="417"/>
                    <a:pt x="43" y="424"/>
                  </a:cubicBezTo>
                  <a:cubicBezTo>
                    <a:pt x="844" y="574"/>
                    <a:pt x="1708" y="649"/>
                    <a:pt x="2580" y="649"/>
                  </a:cubicBezTo>
                  <a:cubicBezTo>
                    <a:pt x="3780" y="649"/>
                    <a:pt x="4995" y="508"/>
                    <a:pt x="6084" y="228"/>
                  </a:cubicBezTo>
                  <a:cubicBezTo>
                    <a:pt x="6226" y="190"/>
                    <a:pt x="6173" y="1"/>
                    <a:pt x="6042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188;p67"/>
            <p:cNvSpPr/>
            <p:nvPr/>
          </p:nvSpPr>
          <p:spPr>
            <a:xfrm>
              <a:off x="16438450" y="4079650"/>
              <a:ext cx="114275" cy="463125"/>
            </a:xfrm>
            <a:custGeom>
              <a:avLst/>
              <a:gdLst/>
              <a:ahLst/>
              <a:cxnLst/>
              <a:rect l="l" t="t" r="r" b="b"/>
              <a:pathLst>
                <a:path w="4571" h="18525" extrusionOk="0">
                  <a:moveTo>
                    <a:pt x="4539" y="1"/>
                  </a:moveTo>
                  <a:cubicBezTo>
                    <a:pt x="4529" y="1"/>
                    <a:pt x="4519" y="6"/>
                    <a:pt x="4515" y="20"/>
                  </a:cubicBezTo>
                  <a:cubicBezTo>
                    <a:pt x="2927" y="6122"/>
                    <a:pt x="1256" y="12264"/>
                    <a:pt x="9" y="18448"/>
                  </a:cubicBezTo>
                  <a:cubicBezTo>
                    <a:pt x="0" y="18494"/>
                    <a:pt x="38" y="18525"/>
                    <a:pt x="74" y="18525"/>
                  </a:cubicBezTo>
                  <a:cubicBezTo>
                    <a:pt x="98" y="18525"/>
                    <a:pt x="121" y="18511"/>
                    <a:pt x="130" y="18480"/>
                  </a:cubicBezTo>
                  <a:cubicBezTo>
                    <a:pt x="1855" y="12413"/>
                    <a:pt x="3181" y="6187"/>
                    <a:pt x="4566" y="34"/>
                  </a:cubicBezTo>
                  <a:cubicBezTo>
                    <a:pt x="4571" y="14"/>
                    <a:pt x="4554" y="1"/>
                    <a:pt x="4539" y="1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189;p67"/>
            <p:cNvSpPr/>
            <p:nvPr/>
          </p:nvSpPr>
          <p:spPr>
            <a:xfrm>
              <a:off x="16741100" y="4172450"/>
              <a:ext cx="24350" cy="437425"/>
            </a:xfrm>
            <a:custGeom>
              <a:avLst/>
              <a:gdLst/>
              <a:ahLst/>
              <a:cxnLst/>
              <a:rect l="l" t="t" r="r" b="b"/>
              <a:pathLst>
                <a:path w="974" h="17497" extrusionOk="0">
                  <a:moveTo>
                    <a:pt x="15" y="0"/>
                  </a:moveTo>
                  <a:cubicBezTo>
                    <a:pt x="7" y="0"/>
                    <a:pt x="0" y="5"/>
                    <a:pt x="1" y="15"/>
                  </a:cubicBezTo>
                  <a:cubicBezTo>
                    <a:pt x="346" y="5824"/>
                    <a:pt x="586" y="11635"/>
                    <a:pt x="868" y="17444"/>
                  </a:cubicBezTo>
                  <a:cubicBezTo>
                    <a:pt x="869" y="17479"/>
                    <a:pt x="896" y="17496"/>
                    <a:pt x="922" y="17496"/>
                  </a:cubicBezTo>
                  <a:cubicBezTo>
                    <a:pt x="948" y="17496"/>
                    <a:pt x="974" y="17479"/>
                    <a:pt x="974" y="17444"/>
                  </a:cubicBezTo>
                  <a:cubicBezTo>
                    <a:pt x="933" y="11635"/>
                    <a:pt x="568" y="5797"/>
                    <a:pt x="33" y="15"/>
                  </a:cubicBezTo>
                  <a:cubicBezTo>
                    <a:pt x="31" y="5"/>
                    <a:pt x="23" y="0"/>
                    <a:pt x="15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190;p67"/>
            <p:cNvSpPr/>
            <p:nvPr/>
          </p:nvSpPr>
          <p:spPr>
            <a:xfrm>
              <a:off x="16764800" y="4642475"/>
              <a:ext cx="8725" cy="38375"/>
            </a:xfrm>
            <a:custGeom>
              <a:avLst/>
              <a:gdLst/>
              <a:ahLst/>
              <a:cxnLst/>
              <a:rect l="l" t="t" r="r" b="b"/>
              <a:pathLst>
                <a:path w="349" h="1535" extrusionOk="0">
                  <a:moveTo>
                    <a:pt x="58" y="0"/>
                  </a:moveTo>
                  <a:cubicBezTo>
                    <a:pt x="29" y="0"/>
                    <a:pt x="0" y="19"/>
                    <a:pt x="4" y="51"/>
                  </a:cubicBezTo>
                  <a:cubicBezTo>
                    <a:pt x="59" y="521"/>
                    <a:pt x="74" y="1023"/>
                    <a:pt x="196" y="1480"/>
                  </a:cubicBezTo>
                  <a:cubicBezTo>
                    <a:pt x="206" y="1517"/>
                    <a:pt x="238" y="1534"/>
                    <a:pt x="270" y="1534"/>
                  </a:cubicBezTo>
                  <a:cubicBezTo>
                    <a:pt x="309" y="1534"/>
                    <a:pt x="348" y="1508"/>
                    <a:pt x="346" y="1460"/>
                  </a:cubicBezTo>
                  <a:cubicBezTo>
                    <a:pt x="327" y="987"/>
                    <a:pt x="195" y="502"/>
                    <a:pt x="109" y="38"/>
                  </a:cubicBezTo>
                  <a:cubicBezTo>
                    <a:pt x="104" y="12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A6B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191;p67"/>
            <p:cNvSpPr/>
            <p:nvPr/>
          </p:nvSpPr>
          <p:spPr>
            <a:xfrm>
              <a:off x="16140325" y="3294250"/>
              <a:ext cx="562725" cy="557650"/>
            </a:xfrm>
            <a:custGeom>
              <a:avLst/>
              <a:gdLst/>
              <a:ahLst/>
              <a:cxnLst/>
              <a:rect l="l" t="t" r="r" b="b"/>
              <a:pathLst>
                <a:path w="22509" h="22306" extrusionOk="0">
                  <a:moveTo>
                    <a:pt x="19573" y="0"/>
                  </a:moveTo>
                  <a:cubicBezTo>
                    <a:pt x="18524" y="0"/>
                    <a:pt x="17399" y="609"/>
                    <a:pt x="16746" y="1634"/>
                  </a:cubicBezTo>
                  <a:cubicBezTo>
                    <a:pt x="16241" y="2424"/>
                    <a:pt x="12519" y="12529"/>
                    <a:pt x="12087" y="12954"/>
                  </a:cubicBezTo>
                  <a:cubicBezTo>
                    <a:pt x="11656" y="13378"/>
                    <a:pt x="4739" y="17198"/>
                    <a:pt x="2328" y="18609"/>
                  </a:cubicBezTo>
                  <a:cubicBezTo>
                    <a:pt x="0" y="19972"/>
                    <a:pt x="1755" y="22306"/>
                    <a:pt x="3188" y="22306"/>
                  </a:cubicBezTo>
                  <a:cubicBezTo>
                    <a:pt x="3226" y="22306"/>
                    <a:pt x="3264" y="22304"/>
                    <a:pt x="3302" y="22301"/>
                  </a:cubicBezTo>
                  <a:cubicBezTo>
                    <a:pt x="4751" y="22171"/>
                    <a:pt x="15013" y="18138"/>
                    <a:pt x="15831" y="17480"/>
                  </a:cubicBezTo>
                  <a:cubicBezTo>
                    <a:pt x="16648" y="16821"/>
                    <a:pt x="21021" y="10135"/>
                    <a:pt x="21953" y="4620"/>
                  </a:cubicBezTo>
                  <a:cubicBezTo>
                    <a:pt x="22508" y="1331"/>
                    <a:pt x="21124" y="0"/>
                    <a:pt x="19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192;p67"/>
            <p:cNvSpPr/>
            <p:nvPr/>
          </p:nvSpPr>
          <p:spPr>
            <a:xfrm>
              <a:off x="16057800" y="3747625"/>
              <a:ext cx="224300" cy="153300"/>
            </a:xfrm>
            <a:custGeom>
              <a:avLst/>
              <a:gdLst/>
              <a:ahLst/>
              <a:cxnLst/>
              <a:rect l="l" t="t" r="r" b="b"/>
              <a:pathLst>
                <a:path w="8972" h="6132" extrusionOk="0">
                  <a:moveTo>
                    <a:pt x="6495" y="1"/>
                  </a:moveTo>
                  <a:cubicBezTo>
                    <a:pt x="6494" y="1"/>
                    <a:pt x="6492" y="1"/>
                    <a:pt x="6491" y="1"/>
                  </a:cubicBezTo>
                  <a:cubicBezTo>
                    <a:pt x="6321" y="51"/>
                    <a:pt x="3554" y="1712"/>
                    <a:pt x="2756" y="2176"/>
                  </a:cubicBezTo>
                  <a:cubicBezTo>
                    <a:pt x="1218" y="3069"/>
                    <a:pt x="143" y="4820"/>
                    <a:pt x="33" y="5111"/>
                  </a:cubicBezTo>
                  <a:cubicBezTo>
                    <a:pt x="1" y="5200"/>
                    <a:pt x="101" y="5343"/>
                    <a:pt x="271" y="5489"/>
                  </a:cubicBezTo>
                  <a:cubicBezTo>
                    <a:pt x="292" y="5511"/>
                    <a:pt x="316" y="5532"/>
                    <a:pt x="341" y="5548"/>
                  </a:cubicBezTo>
                  <a:cubicBezTo>
                    <a:pt x="465" y="5649"/>
                    <a:pt x="596" y="5740"/>
                    <a:pt x="734" y="5820"/>
                  </a:cubicBezTo>
                  <a:cubicBezTo>
                    <a:pt x="760" y="5837"/>
                    <a:pt x="788" y="5852"/>
                    <a:pt x="817" y="5865"/>
                  </a:cubicBezTo>
                  <a:cubicBezTo>
                    <a:pt x="955" y="5946"/>
                    <a:pt x="1102" y="6012"/>
                    <a:pt x="1253" y="6061"/>
                  </a:cubicBezTo>
                  <a:cubicBezTo>
                    <a:pt x="1290" y="6077"/>
                    <a:pt x="1327" y="6089"/>
                    <a:pt x="1365" y="6097"/>
                  </a:cubicBezTo>
                  <a:cubicBezTo>
                    <a:pt x="1449" y="6119"/>
                    <a:pt x="1525" y="6131"/>
                    <a:pt x="1590" y="6131"/>
                  </a:cubicBezTo>
                  <a:cubicBezTo>
                    <a:pt x="1630" y="6131"/>
                    <a:pt x="1665" y="6127"/>
                    <a:pt x="1697" y="6118"/>
                  </a:cubicBezTo>
                  <a:cubicBezTo>
                    <a:pt x="2465" y="5891"/>
                    <a:pt x="3191" y="4956"/>
                    <a:pt x="3688" y="4809"/>
                  </a:cubicBezTo>
                  <a:cubicBezTo>
                    <a:pt x="3903" y="4746"/>
                    <a:pt x="4100" y="4724"/>
                    <a:pt x="4293" y="4724"/>
                  </a:cubicBezTo>
                  <a:cubicBezTo>
                    <a:pt x="4692" y="4724"/>
                    <a:pt x="5075" y="4815"/>
                    <a:pt x="5560" y="4815"/>
                  </a:cubicBezTo>
                  <a:cubicBezTo>
                    <a:pt x="5863" y="4815"/>
                    <a:pt x="6205" y="4780"/>
                    <a:pt x="6616" y="4665"/>
                  </a:cubicBezTo>
                  <a:cubicBezTo>
                    <a:pt x="8000" y="4273"/>
                    <a:pt x="8723" y="3463"/>
                    <a:pt x="8971" y="3249"/>
                  </a:cubicBezTo>
                  <a:cubicBezTo>
                    <a:pt x="8971" y="3249"/>
                    <a:pt x="6683" y="1"/>
                    <a:pt x="64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193;p67"/>
            <p:cNvSpPr/>
            <p:nvPr/>
          </p:nvSpPr>
          <p:spPr>
            <a:xfrm>
              <a:off x="16064575" y="3831625"/>
              <a:ext cx="48125" cy="54700"/>
            </a:xfrm>
            <a:custGeom>
              <a:avLst/>
              <a:gdLst/>
              <a:ahLst/>
              <a:cxnLst/>
              <a:rect l="l" t="t" r="r" b="b"/>
              <a:pathLst>
                <a:path w="1925" h="2188" extrusionOk="0">
                  <a:moveTo>
                    <a:pt x="1872" y="1"/>
                  </a:moveTo>
                  <a:cubicBezTo>
                    <a:pt x="1862" y="1"/>
                    <a:pt x="1852" y="4"/>
                    <a:pt x="1842" y="13"/>
                  </a:cubicBezTo>
                  <a:cubicBezTo>
                    <a:pt x="1131" y="596"/>
                    <a:pt x="510" y="1351"/>
                    <a:pt x="0" y="2129"/>
                  </a:cubicBezTo>
                  <a:cubicBezTo>
                    <a:pt x="22" y="2151"/>
                    <a:pt x="45" y="2170"/>
                    <a:pt x="72" y="2188"/>
                  </a:cubicBezTo>
                  <a:cubicBezTo>
                    <a:pt x="674" y="1473"/>
                    <a:pt x="1299" y="783"/>
                    <a:pt x="1897" y="67"/>
                  </a:cubicBezTo>
                  <a:cubicBezTo>
                    <a:pt x="1925" y="35"/>
                    <a:pt x="1902" y="1"/>
                    <a:pt x="1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194;p67"/>
            <p:cNvSpPr/>
            <p:nvPr/>
          </p:nvSpPr>
          <p:spPr>
            <a:xfrm>
              <a:off x="16076125" y="3839800"/>
              <a:ext cx="48275" cy="54425"/>
            </a:xfrm>
            <a:custGeom>
              <a:avLst/>
              <a:gdLst/>
              <a:ahLst/>
              <a:cxnLst/>
              <a:rect l="l" t="t" r="r" b="b"/>
              <a:pathLst>
                <a:path w="1931" h="2177" extrusionOk="0">
                  <a:moveTo>
                    <a:pt x="1874" y="0"/>
                  </a:moveTo>
                  <a:cubicBezTo>
                    <a:pt x="1864" y="0"/>
                    <a:pt x="1854" y="4"/>
                    <a:pt x="1845" y="13"/>
                  </a:cubicBezTo>
                  <a:cubicBezTo>
                    <a:pt x="1131" y="601"/>
                    <a:pt x="510" y="1352"/>
                    <a:pt x="1" y="2131"/>
                  </a:cubicBezTo>
                  <a:cubicBezTo>
                    <a:pt x="27" y="2149"/>
                    <a:pt x="55" y="2163"/>
                    <a:pt x="85" y="2176"/>
                  </a:cubicBezTo>
                  <a:cubicBezTo>
                    <a:pt x="683" y="1464"/>
                    <a:pt x="1312" y="777"/>
                    <a:pt x="1905" y="66"/>
                  </a:cubicBezTo>
                  <a:cubicBezTo>
                    <a:pt x="1930" y="36"/>
                    <a:pt x="1904" y="0"/>
                    <a:pt x="1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195;p67"/>
            <p:cNvSpPr/>
            <p:nvPr/>
          </p:nvSpPr>
          <p:spPr>
            <a:xfrm>
              <a:off x="16089125" y="3848075"/>
              <a:ext cx="46775" cy="52000"/>
            </a:xfrm>
            <a:custGeom>
              <a:avLst/>
              <a:gdLst/>
              <a:ahLst/>
              <a:cxnLst/>
              <a:rect l="l" t="t" r="r" b="b"/>
              <a:pathLst>
                <a:path w="1871" h="2080" extrusionOk="0">
                  <a:moveTo>
                    <a:pt x="1818" y="1"/>
                  </a:moveTo>
                  <a:cubicBezTo>
                    <a:pt x="1809" y="1"/>
                    <a:pt x="1800" y="4"/>
                    <a:pt x="1792" y="11"/>
                  </a:cubicBezTo>
                  <a:cubicBezTo>
                    <a:pt x="1106" y="574"/>
                    <a:pt x="502" y="1297"/>
                    <a:pt x="0" y="2043"/>
                  </a:cubicBezTo>
                  <a:cubicBezTo>
                    <a:pt x="37" y="2059"/>
                    <a:pt x="74" y="2071"/>
                    <a:pt x="112" y="2079"/>
                  </a:cubicBezTo>
                  <a:cubicBezTo>
                    <a:pt x="685" y="1400"/>
                    <a:pt x="1283" y="744"/>
                    <a:pt x="1851" y="63"/>
                  </a:cubicBezTo>
                  <a:cubicBezTo>
                    <a:pt x="1871" y="33"/>
                    <a:pt x="1845" y="1"/>
                    <a:pt x="18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196;p67"/>
            <p:cNvSpPr/>
            <p:nvPr/>
          </p:nvSpPr>
          <p:spPr>
            <a:xfrm>
              <a:off x="16149700" y="3831950"/>
              <a:ext cx="84900" cy="63025"/>
            </a:xfrm>
            <a:custGeom>
              <a:avLst/>
              <a:gdLst/>
              <a:ahLst/>
              <a:cxnLst/>
              <a:rect l="l" t="t" r="r" b="b"/>
              <a:pathLst>
                <a:path w="3396" h="2521" extrusionOk="0">
                  <a:moveTo>
                    <a:pt x="2095" y="0"/>
                  </a:moveTo>
                  <a:cubicBezTo>
                    <a:pt x="2095" y="0"/>
                    <a:pt x="980" y="884"/>
                    <a:pt x="1163" y="989"/>
                  </a:cubicBezTo>
                  <a:cubicBezTo>
                    <a:pt x="1348" y="1094"/>
                    <a:pt x="1" y="1603"/>
                    <a:pt x="28" y="2288"/>
                  </a:cubicBezTo>
                  <a:cubicBezTo>
                    <a:pt x="35" y="2449"/>
                    <a:pt x="133" y="2521"/>
                    <a:pt x="291" y="2521"/>
                  </a:cubicBezTo>
                  <a:cubicBezTo>
                    <a:pt x="524" y="2521"/>
                    <a:pt x="886" y="2363"/>
                    <a:pt x="1268" y="2102"/>
                  </a:cubicBezTo>
                  <a:cubicBezTo>
                    <a:pt x="1900" y="1672"/>
                    <a:pt x="3194" y="1113"/>
                    <a:pt x="3391" y="1113"/>
                  </a:cubicBezTo>
                  <a:cubicBezTo>
                    <a:pt x="3393" y="1113"/>
                    <a:pt x="3394" y="1113"/>
                    <a:pt x="3396" y="1113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197;p67"/>
            <p:cNvSpPr/>
            <p:nvPr/>
          </p:nvSpPr>
          <p:spPr>
            <a:xfrm>
              <a:off x="16409725" y="3283750"/>
              <a:ext cx="294600" cy="475625"/>
            </a:xfrm>
            <a:custGeom>
              <a:avLst/>
              <a:gdLst/>
              <a:ahLst/>
              <a:cxnLst/>
              <a:rect l="l" t="t" r="r" b="b"/>
              <a:pathLst>
                <a:path w="11784" h="19025" extrusionOk="0">
                  <a:moveTo>
                    <a:pt x="8689" y="0"/>
                  </a:moveTo>
                  <a:cubicBezTo>
                    <a:pt x="7345" y="0"/>
                    <a:pt x="5844" y="999"/>
                    <a:pt x="4896" y="3370"/>
                  </a:cubicBezTo>
                  <a:cubicBezTo>
                    <a:pt x="2823" y="8559"/>
                    <a:pt x="1433" y="12309"/>
                    <a:pt x="1132" y="12822"/>
                  </a:cubicBezTo>
                  <a:cubicBezTo>
                    <a:pt x="831" y="13334"/>
                    <a:pt x="9" y="13734"/>
                    <a:pt x="9" y="13734"/>
                  </a:cubicBezTo>
                  <a:cubicBezTo>
                    <a:pt x="9" y="13734"/>
                    <a:pt x="0" y="17041"/>
                    <a:pt x="3222" y="19025"/>
                  </a:cubicBezTo>
                  <a:cubicBezTo>
                    <a:pt x="3222" y="19025"/>
                    <a:pt x="3223" y="19025"/>
                    <a:pt x="3225" y="19025"/>
                  </a:cubicBezTo>
                  <a:cubicBezTo>
                    <a:pt x="3264" y="19025"/>
                    <a:pt x="3759" y="18999"/>
                    <a:pt x="5366" y="17807"/>
                  </a:cubicBezTo>
                  <a:cubicBezTo>
                    <a:pt x="7320" y="16355"/>
                    <a:pt x="11278" y="8176"/>
                    <a:pt x="11603" y="3906"/>
                  </a:cubicBezTo>
                  <a:cubicBezTo>
                    <a:pt x="11784" y="1541"/>
                    <a:pt x="10358" y="0"/>
                    <a:pt x="8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198;p67"/>
            <p:cNvSpPr/>
            <p:nvPr/>
          </p:nvSpPr>
          <p:spPr>
            <a:xfrm>
              <a:off x="16368650" y="3609425"/>
              <a:ext cx="158875" cy="174675"/>
            </a:xfrm>
            <a:custGeom>
              <a:avLst/>
              <a:gdLst/>
              <a:ahLst/>
              <a:cxnLst/>
              <a:rect l="l" t="t" r="r" b="b"/>
              <a:pathLst>
                <a:path w="6355" h="6987" extrusionOk="0">
                  <a:moveTo>
                    <a:pt x="2409" y="1"/>
                  </a:moveTo>
                  <a:cubicBezTo>
                    <a:pt x="2022" y="1"/>
                    <a:pt x="388" y="1081"/>
                    <a:pt x="204" y="1369"/>
                  </a:cubicBezTo>
                  <a:cubicBezTo>
                    <a:pt x="1" y="1689"/>
                    <a:pt x="644" y="5297"/>
                    <a:pt x="4008" y="6977"/>
                  </a:cubicBezTo>
                  <a:cubicBezTo>
                    <a:pt x="4021" y="6983"/>
                    <a:pt x="4038" y="6986"/>
                    <a:pt x="4059" y="6986"/>
                  </a:cubicBezTo>
                  <a:cubicBezTo>
                    <a:pt x="4454" y="6986"/>
                    <a:pt x="6177" y="5886"/>
                    <a:pt x="6276" y="5477"/>
                  </a:cubicBezTo>
                  <a:cubicBezTo>
                    <a:pt x="6355" y="5155"/>
                    <a:pt x="3464" y="3225"/>
                    <a:pt x="2488" y="43"/>
                  </a:cubicBezTo>
                  <a:cubicBezTo>
                    <a:pt x="2479" y="14"/>
                    <a:pt x="2452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199;p67"/>
            <p:cNvSpPr/>
            <p:nvPr/>
          </p:nvSpPr>
          <p:spPr>
            <a:xfrm>
              <a:off x="16505400" y="3225700"/>
              <a:ext cx="432975" cy="640800"/>
            </a:xfrm>
            <a:custGeom>
              <a:avLst/>
              <a:gdLst/>
              <a:ahLst/>
              <a:cxnLst/>
              <a:rect l="l" t="t" r="r" b="b"/>
              <a:pathLst>
                <a:path w="17319" h="25632" extrusionOk="0">
                  <a:moveTo>
                    <a:pt x="8659" y="0"/>
                  </a:moveTo>
                  <a:cubicBezTo>
                    <a:pt x="6877" y="0"/>
                    <a:pt x="6050" y="667"/>
                    <a:pt x="5129" y="1315"/>
                  </a:cubicBezTo>
                  <a:cubicBezTo>
                    <a:pt x="3248" y="2641"/>
                    <a:pt x="1078" y="7788"/>
                    <a:pt x="784" y="8955"/>
                  </a:cubicBezTo>
                  <a:cubicBezTo>
                    <a:pt x="0" y="12074"/>
                    <a:pt x="1919" y="13994"/>
                    <a:pt x="1919" y="13994"/>
                  </a:cubicBezTo>
                  <a:lnTo>
                    <a:pt x="1740" y="23817"/>
                  </a:lnTo>
                  <a:cubicBezTo>
                    <a:pt x="1740" y="23817"/>
                    <a:pt x="4054" y="25632"/>
                    <a:pt x="8659" y="25632"/>
                  </a:cubicBezTo>
                  <a:cubicBezTo>
                    <a:pt x="13263" y="25632"/>
                    <a:pt x="15579" y="23817"/>
                    <a:pt x="15579" y="23817"/>
                  </a:cubicBezTo>
                  <a:lnTo>
                    <a:pt x="15399" y="13994"/>
                  </a:lnTo>
                  <a:cubicBezTo>
                    <a:pt x="15399" y="13994"/>
                    <a:pt x="17319" y="12074"/>
                    <a:pt x="16533" y="8955"/>
                  </a:cubicBezTo>
                  <a:cubicBezTo>
                    <a:pt x="16239" y="7788"/>
                    <a:pt x="14071" y="2641"/>
                    <a:pt x="12190" y="1315"/>
                  </a:cubicBezTo>
                  <a:cubicBezTo>
                    <a:pt x="11269" y="667"/>
                    <a:pt x="10286" y="0"/>
                    <a:pt x="86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00;p67"/>
            <p:cNvSpPr/>
            <p:nvPr/>
          </p:nvSpPr>
          <p:spPr>
            <a:xfrm>
              <a:off x="16764350" y="3290225"/>
              <a:ext cx="362575" cy="555675"/>
            </a:xfrm>
            <a:custGeom>
              <a:avLst/>
              <a:gdLst/>
              <a:ahLst/>
              <a:cxnLst/>
              <a:rect l="l" t="t" r="r" b="b"/>
              <a:pathLst>
                <a:path w="14503" h="22227" extrusionOk="0">
                  <a:moveTo>
                    <a:pt x="2966" y="0"/>
                  </a:moveTo>
                  <a:cubicBezTo>
                    <a:pt x="1031" y="0"/>
                    <a:pt x="1" y="2185"/>
                    <a:pt x="1136" y="4256"/>
                  </a:cubicBezTo>
                  <a:cubicBezTo>
                    <a:pt x="3451" y="8477"/>
                    <a:pt x="7954" y="11506"/>
                    <a:pt x="8063" y="12424"/>
                  </a:cubicBezTo>
                  <a:cubicBezTo>
                    <a:pt x="8137" y="13053"/>
                    <a:pt x="2841" y="17505"/>
                    <a:pt x="1747" y="18683"/>
                  </a:cubicBezTo>
                  <a:cubicBezTo>
                    <a:pt x="848" y="19653"/>
                    <a:pt x="2335" y="22227"/>
                    <a:pt x="3936" y="22227"/>
                  </a:cubicBezTo>
                  <a:cubicBezTo>
                    <a:pt x="3951" y="22227"/>
                    <a:pt x="3965" y="22227"/>
                    <a:pt x="3980" y="22226"/>
                  </a:cubicBezTo>
                  <a:cubicBezTo>
                    <a:pt x="5598" y="22180"/>
                    <a:pt x="14503" y="15643"/>
                    <a:pt x="14317" y="13227"/>
                  </a:cubicBezTo>
                  <a:cubicBezTo>
                    <a:pt x="14180" y="11462"/>
                    <a:pt x="9589" y="4516"/>
                    <a:pt x="5573" y="1139"/>
                  </a:cubicBezTo>
                  <a:cubicBezTo>
                    <a:pt x="4616" y="334"/>
                    <a:pt x="3722" y="0"/>
                    <a:pt x="2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01;p67"/>
            <p:cNvSpPr/>
            <p:nvPr/>
          </p:nvSpPr>
          <p:spPr>
            <a:xfrm>
              <a:off x="16751750" y="3283725"/>
              <a:ext cx="379700" cy="455825"/>
            </a:xfrm>
            <a:custGeom>
              <a:avLst/>
              <a:gdLst/>
              <a:ahLst/>
              <a:cxnLst/>
              <a:rect l="l" t="t" r="r" b="b"/>
              <a:pathLst>
                <a:path w="15188" h="18233" extrusionOk="0">
                  <a:moveTo>
                    <a:pt x="3437" y="0"/>
                  </a:moveTo>
                  <a:cubicBezTo>
                    <a:pt x="1489" y="0"/>
                    <a:pt x="0" y="1860"/>
                    <a:pt x="1253" y="4414"/>
                  </a:cubicBezTo>
                  <a:cubicBezTo>
                    <a:pt x="2907" y="7789"/>
                    <a:pt x="8342" y="12365"/>
                    <a:pt x="8308" y="12657"/>
                  </a:cubicBezTo>
                  <a:cubicBezTo>
                    <a:pt x="8273" y="12950"/>
                    <a:pt x="7271" y="13799"/>
                    <a:pt x="7254" y="14108"/>
                  </a:cubicBezTo>
                  <a:cubicBezTo>
                    <a:pt x="7150" y="15806"/>
                    <a:pt x="10790" y="18232"/>
                    <a:pt x="11439" y="18232"/>
                  </a:cubicBezTo>
                  <a:cubicBezTo>
                    <a:pt x="11471" y="18232"/>
                    <a:pt x="11496" y="18226"/>
                    <a:pt x="11513" y="18214"/>
                  </a:cubicBezTo>
                  <a:cubicBezTo>
                    <a:pt x="11868" y="17955"/>
                    <a:pt x="14850" y="16022"/>
                    <a:pt x="14995" y="13693"/>
                  </a:cubicBezTo>
                  <a:cubicBezTo>
                    <a:pt x="15187" y="10633"/>
                    <a:pt x="7550" y="2033"/>
                    <a:pt x="5379" y="613"/>
                  </a:cubicBezTo>
                  <a:cubicBezTo>
                    <a:pt x="4734" y="192"/>
                    <a:pt x="4062" y="0"/>
                    <a:pt x="3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02;p67"/>
            <p:cNvSpPr/>
            <p:nvPr/>
          </p:nvSpPr>
          <p:spPr>
            <a:xfrm>
              <a:off x="16649725" y="3744875"/>
              <a:ext cx="232250" cy="114550"/>
            </a:xfrm>
            <a:custGeom>
              <a:avLst/>
              <a:gdLst/>
              <a:ahLst/>
              <a:cxnLst/>
              <a:rect l="l" t="t" r="r" b="b"/>
              <a:pathLst>
                <a:path w="9290" h="4582" extrusionOk="0">
                  <a:moveTo>
                    <a:pt x="6807" y="1"/>
                  </a:moveTo>
                  <a:cubicBezTo>
                    <a:pt x="6631" y="2"/>
                    <a:pt x="4436" y="801"/>
                    <a:pt x="3526" y="1031"/>
                  </a:cubicBezTo>
                  <a:cubicBezTo>
                    <a:pt x="1777" y="1470"/>
                    <a:pt x="242" y="2881"/>
                    <a:pt x="56" y="3135"/>
                  </a:cubicBezTo>
                  <a:cubicBezTo>
                    <a:pt x="0" y="3210"/>
                    <a:pt x="48" y="3349"/>
                    <a:pt x="152" y="3524"/>
                  </a:cubicBezTo>
                  <a:cubicBezTo>
                    <a:pt x="174" y="3563"/>
                    <a:pt x="198" y="3601"/>
                    <a:pt x="226" y="3637"/>
                  </a:cubicBezTo>
                  <a:cubicBezTo>
                    <a:pt x="299" y="3746"/>
                    <a:pt x="379" y="3848"/>
                    <a:pt x="467" y="3944"/>
                  </a:cubicBezTo>
                  <a:cubicBezTo>
                    <a:pt x="498" y="3978"/>
                    <a:pt x="528" y="4008"/>
                    <a:pt x="559" y="4042"/>
                  </a:cubicBezTo>
                  <a:cubicBezTo>
                    <a:pt x="651" y="4138"/>
                    <a:pt x="748" y="4226"/>
                    <a:pt x="851" y="4308"/>
                  </a:cubicBezTo>
                  <a:cubicBezTo>
                    <a:pt x="891" y="4343"/>
                    <a:pt x="930" y="4372"/>
                    <a:pt x="963" y="4397"/>
                  </a:cubicBezTo>
                  <a:cubicBezTo>
                    <a:pt x="1122" y="4510"/>
                    <a:pt x="1275" y="4581"/>
                    <a:pt x="1390" y="4581"/>
                  </a:cubicBezTo>
                  <a:cubicBezTo>
                    <a:pt x="1392" y="4581"/>
                    <a:pt x="1393" y="4581"/>
                    <a:pt x="1394" y="4581"/>
                  </a:cubicBezTo>
                  <a:cubicBezTo>
                    <a:pt x="2206" y="4575"/>
                    <a:pt x="3176" y="3861"/>
                    <a:pt x="3701" y="3857"/>
                  </a:cubicBezTo>
                  <a:cubicBezTo>
                    <a:pt x="3707" y="3857"/>
                    <a:pt x="3714" y="3857"/>
                    <a:pt x="3720" y="3857"/>
                  </a:cubicBezTo>
                  <a:cubicBezTo>
                    <a:pt x="4694" y="3857"/>
                    <a:pt x="5149" y="4529"/>
                    <a:pt x="6597" y="4538"/>
                  </a:cubicBezTo>
                  <a:cubicBezTo>
                    <a:pt x="6602" y="4538"/>
                    <a:pt x="6608" y="4538"/>
                    <a:pt x="6613" y="4538"/>
                  </a:cubicBezTo>
                  <a:cubicBezTo>
                    <a:pt x="8063" y="4538"/>
                    <a:pt x="8988" y="3952"/>
                    <a:pt x="9290" y="3809"/>
                  </a:cubicBezTo>
                  <a:cubicBezTo>
                    <a:pt x="9290" y="3809"/>
                    <a:pt x="6972" y="4"/>
                    <a:pt x="68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03;p67"/>
            <p:cNvSpPr/>
            <p:nvPr/>
          </p:nvSpPr>
          <p:spPr>
            <a:xfrm>
              <a:off x="16653500" y="3795950"/>
              <a:ext cx="60000" cy="39875"/>
            </a:xfrm>
            <a:custGeom>
              <a:avLst/>
              <a:gdLst/>
              <a:ahLst/>
              <a:cxnLst/>
              <a:rect l="l" t="t" r="r" b="b"/>
              <a:pathLst>
                <a:path w="2400" h="1595" extrusionOk="0">
                  <a:moveTo>
                    <a:pt x="2373" y="0"/>
                  </a:moveTo>
                  <a:cubicBezTo>
                    <a:pt x="2371" y="0"/>
                    <a:pt x="2368" y="0"/>
                    <a:pt x="2366" y="1"/>
                  </a:cubicBezTo>
                  <a:cubicBezTo>
                    <a:pt x="1489" y="372"/>
                    <a:pt x="748" y="909"/>
                    <a:pt x="1" y="1481"/>
                  </a:cubicBezTo>
                  <a:cubicBezTo>
                    <a:pt x="23" y="1520"/>
                    <a:pt x="47" y="1558"/>
                    <a:pt x="75" y="1594"/>
                  </a:cubicBezTo>
                  <a:cubicBezTo>
                    <a:pt x="809" y="1028"/>
                    <a:pt x="1566" y="474"/>
                    <a:pt x="2385" y="36"/>
                  </a:cubicBezTo>
                  <a:cubicBezTo>
                    <a:pt x="2399" y="29"/>
                    <a:pt x="2390" y="0"/>
                    <a:pt x="2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04;p67"/>
            <p:cNvSpPr/>
            <p:nvPr/>
          </p:nvSpPr>
          <p:spPr>
            <a:xfrm>
              <a:off x="16661400" y="3806325"/>
              <a:ext cx="60200" cy="39600"/>
            </a:xfrm>
            <a:custGeom>
              <a:avLst/>
              <a:gdLst/>
              <a:ahLst/>
              <a:cxnLst/>
              <a:rect l="l" t="t" r="r" b="b"/>
              <a:pathLst>
                <a:path w="2408" h="1584" extrusionOk="0">
                  <a:moveTo>
                    <a:pt x="2384" y="0"/>
                  </a:moveTo>
                  <a:cubicBezTo>
                    <a:pt x="2381" y="0"/>
                    <a:pt x="2379" y="1"/>
                    <a:pt x="2376" y="2"/>
                  </a:cubicBezTo>
                  <a:cubicBezTo>
                    <a:pt x="1497" y="373"/>
                    <a:pt x="754" y="914"/>
                    <a:pt x="0" y="1486"/>
                  </a:cubicBezTo>
                  <a:cubicBezTo>
                    <a:pt x="31" y="1520"/>
                    <a:pt x="61" y="1550"/>
                    <a:pt x="92" y="1584"/>
                  </a:cubicBezTo>
                  <a:cubicBezTo>
                    <a:pt x="822" y="1021"/>
                    <a:pt x="1580" y="477"/>
                    <a:pt x="2389" y="33"/>
                  </a:cubicBezTo>
                  <a:cubicBezTo>
                    <a:pt x="2408" y="27"/>
                    <a:pt x="2399" y="0"/>
                    <a:pt x="2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05;p67"/>
            <p:cNvSpPr/>
            <p:nvPr/>
          </p:nvSpPr>
          <p:spPr>
            <a:xfrm>
              <a:off x="16671000" y="3816625"/>
              <a:ext cx="58600" cy="38175"/>
            </a:xfrm>
            <a:custGeom>
              <a:avLst/>
              <a:gdLst/>
              <a:ahLst/>
              <a:cxnLst/>
              <a:rect l="l" t="t" r="r" b="b"/>
              <a:pathLst>
                <a:path w="2344" h="1527" extrusionOk="0">
                  <a:moveTo>
                    <a:pt x="2320" y="1"/>
                  </a:moveTo>
                  <a:cubicBezTo>
                    <a:pt x="2319" y="1"/>
                    <a:pt x="2317" y="1"/>
                    <a:pt x="2315" y="2"/>
                  </a:cubicBezTo>
                  <a:cubicBezTo>
                    <a:pt x="1458" y="366"/>
                    <a:pt x="732" y="885"/>
                    <a:pt x="0" y="1438"/>
                  </a:cubicBezTo>
                  <a:cubicBezTo>
                    <a:pt x="40" y="1473"/>
                    <a:pt x="79" y="1502"/>
                    <a:pt x="112" y="1527"/>
                  </a:cubicBezTo>
                  <a:cubicBezTo>
                    <a:pt x="818" y="981"/>
                    <a:pt x="1550" y="463"/>
                    <a:pt x="2328" y="36"/>
                  </a:cubicBezTo>
                  <a:cubicBezTo>
                    <a:pt x="2343" y="28"/>
                    <a:pt x="2335" y="1"/>
                    <a:pt x="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06;p67"/>
            <p:cNvSpPr/>
            <p:nvPr/>
          </p:nvSpPr>
          <p:spPr>
            <a:xfrm>
              <a:off x="16690850" y="3741925"/>
              <a:ext cx="105775" cy="44500"/>
            </a:xfrm>
            <a:custGeom>
              <a:avLst/>
              <a:gdLst/>
              <a:ahLst/>
              <a:cxnLst/>
              <a:rect l="l" t="t" r="r" b="b"/>
              <a:pathLst>
                <a:path w="4231" h="1780" extrusionOk="0">
                  <a:moveTo>
                    <a:pt x="763" y="0"/>
                  </a:moveTo>
                  <a:cubicBezTo>
                    <a:pt x="538" y="0"/>
                    <a:pt x="361" y="59"/>
                    <a:pt x="271" y="223"/>
                  </a:cubicBezTo>
                  <a:cubicBezTo>
                    <a:pt x="1" y="721"/>
                    <a:pt x="1714" y="1191"/>
                    <a:pt x="1422" y="1288"/>
                  </a:cubicBezTo>
                  <a:cubicBezTo>
                    <a:pt x="1292" y="1330"/>
                    <a:pt x="3137" y="1780"/>
                    <a:pt x="3137" y="1780"/>
                  </a:cubicBezTo>
                  <a:lnTo>
                    <a:pt x="4231" y="463"/>
                  </a:lnTo>
                  <a:cubicBezTo>
                    <a:pt x="4231" y="463"/>
                    <a:pt x="2078" y="267"/>
                    <a:pt x="1522" y="126"/>
                  </a:cubicBezTo>
                  <a:cubicBezTo>
                    <a:pt x="1247" y="56"/>
                    <a:pt x="982" y="0"/>
                    <a:pt x="7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07;p67"/>
            <p:cNvSpPr/>
            <p:nvPr/>
          </p:nvSpPr>
          <p:spPr>
            <a:xfrm>
              <a:off x="16901725" y="3607625"/>
              <a:ext cx="168000" cy="162125"/>
            </a:xfrm>
            <a:custGeom>
              <a:avLst/>
              <a:gdLst/>
              <a:ahLst/>
              <a:cxnLst/>
              <a:rect l="l" t="t" r="r" b="b"/>
              <a:pathLst>
                <a:path w="6720" h="6485" extrusionOk="0">
                  <a:moveTo>
                    <a:pt x="2075" y="0"/>
                  </a:moveTo>
                  <a:cubicBezTo>
                    <a:pt x="1744" y="0"/>
                    <a:pt x="276" y="1376"/>
                    <a:pt x="143" y="1693"/>
                  </a:cubicBezTo>
                  <a:cubicBezTo>
                    <a:pt x="1" y="2035"/>
                    <a:pt x="1221" y="5415"/>
                    <a:pt x="4753" y="6481"/>
                  </a:cubicBezTo>
                  <a:cubicBezTo>
                    <a:pt x="4760" y="6483"/>
                    <a:pt x="4769" y="6485"/>
                    <a:pt x="4778" y="6485"/>
                  </a:cubicBezTo>
                  <a:cubicBezTo>
                    <a:pt x="5112" y="6485"/>
                    <a:pt x="6670" y="5078"/>
                    <a:pt x="6698" y="4654"/>
                  </a:cubicBezTo>
                  <a:cubicBezTo>
                    <a:pt x="6720" y="4331"/>
                    <a:pt x="3605" y="2945"/>
                    <a:pt x="2132" y="30"/>
                  </a:cubicBezTo>
                  <a:cubicBezTo>
                    <a:pt x="2122" y="10"/>
                    <a:pt x="2102" y="0"/>
                    <a:pt x="2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08;p67"/>
            <p:cNvSpPr/>
            <p:nvPr/>
          </p:nvSpPr>
          <p:spPr>
            <a:xfrm>
              <a:off x="16583325" y="3570200"/>
              <a:ext cx="176525" cy="23250"/>
            </a:xfrm>
            <a:custGeom>
              <a:avLst/>
              <a:gdLst/>
              <a:ahLst/>
              <a:cxnLst/>
              <a:rect l="l" t="t" r="r" b="b"/>
              <a:pathLst>
                <a:path w="7061" h="930" extrusionOk="0">
                  <a:moveTo>
                    <a:pt x="6704" y="0"/>
                  </a:moveTo>
                  <a:cubicBezTo>
                    <a:pt x="5025" y="0"/>
                    <a:pt x="3376" y="693"/>
                    <a:pt x="1721" y="693"/>
                  </a:cubicBezTo>
                  <a:cubicBezTo>
                    <a:pt x="1175" y="693"/>
                    <a:pt x="628" y="618"/>
                    <a:pt x="79" y="417"/>
                  </a:cubicBezTo>
                  <a:cubicBezTo>
                    <a:pt x="74" y="416"/>
                    <a:pt x="70" y="415"/>
                    <a:pt x="65" y="415"/>
                  </a:cubicBezTo>
                  <a:cubicBezTo>
                    <a:pt x="25" y="415"/>
                    <a:pt x="1" y="482"/>
                    <a:pt x="44" y="502"/>
                  </a:cubicBezTo>
                  <a:cubicBezTo>
                    <a:pt x="692" y="815"/>
                    <a:pt x="1344" y="930"/>
                    <a:pt x="1998" y="930"/>
                  </a:cubicBezTo>
                  <a:cubicBezTo>
                    <a:pt x="3647" y="930"/>
                    <a:pt x="5315" y="205"/>
                    <a:pt x="6993" y="121"/>
                  </a:cubicBezTo>
                  <a:cubicBezTo>
                    <a:pt x="7061" y="113"/>
                    <a:pt x="7061" y="14"/>
                    <a:pt x="6993" y="7"/>
                  </a:cubicBezTo>
                  <a:cubicBezTo>
                    <a:pt x="6896" y="2"/>
                    <a:pt x="6800" y="0"/>
                    <a:pt x="6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09;p67"/>
            <p:cNvSpPr/>
            <p:nvPr/>
          </p:nvSpPr>
          <p:spPr>
            <a:xfrm>
              <a:off x="16715700" y="3580700"/>
              <a:ext cx="141750" cy="13450"/>
            </a:xfrm>
            <a:custGeom>
              <a:avLst/>
              <a:gdLst/>
              <a:ahLst/>
              <a:cxnLst/>
              <a:rect l="l" t="t" r="r" b="b"/>
              <a:pathLst>
                <a:path w="5670" h="538" extrusionOk="0">
                  <a:moveTo>
                    <a:pt x="5621" y="1"/>
                  </a:moveTo>
                  <a:cubicBezTo>
                    <a:pt x="5616" y="1"/>
                    <a:pt x="5611" y="1"/>
                    <a:pt x="5606" y="3"/>
                  </a:cubicBezTo>
                  <a:cubicBezTo>
                    <a:pt x="4931" y="228"/>
                    <a:pt x="4262" y="299"/>
                    <a:pt x="3592" y="299"/>
                  </a:cubicBezTo>
                  <a:cubicBezTo>
                    <a:pt x="2482" y="299"/>
                    <a:pt x="1372" y="106"/>
                    <a:pt x="236" y="106"/>
                  </a:cubicBezTo>
                  <a:cubicBezTo>
                    <a:pt x="168" y="106"/>
                    <a:pt x="100" y="106"/>
                    <a:pt x="32" y="108"/>
                  </a:cubicBezTo>
                  <a:cubicBezTo>
                    <a:pt x="7" y="108"/>
                    <a:pt x="0" y="149"/>
                    <a:pt x="26" y="153"/>
                  </a:cubicBezTo>
                  <a:cubicBezTo>
                    <a:pt x="1060" y="347"/>
                    <a:pt x="2123" y="538"/>
                    <a:pt x="3171" y="538"/>
                  </a:cubicBezTo>
                  <a:cubicBezTo>
                    <a:pt x="4006" y="538"/>
                    <a:pt x="4832" y="417"/>
                    <a:pt x="5628" y="82"/>
                  </a:cubicBezTo>
                  <a:cubicBezTo>
                    <a:pt x="5670" y="65"/>
                    <a:pt x="5661" y="1"/>
                    <a:pt x="5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10;p67"/>
            <p:cNvSpPr/>
            <p:nvPr/>
          </p:nvSpPr>
          <p:spPr>
            <a:xfrm>
              <a:off x="16498050" y="3365975"/>
              <a:ext cx="74375" cy="362225"/>
            </a:xfrm>
            <a:custGeom>
              <a:avLst/>
              <a:gdLst/>
              <a:ahLst/>
              <a:cxnLst/>
              <a:rect l="l" t="t" r="r" b="b"/>
              <a:pathLst>
                <a:path w="2975" h="14489" extrusionOk="0">
                  <a:moveTo>
                    <a:pt x="2888" y="0"/>
                  </a:moveTo>
                  <a:cubicBezTo>
                    <a:pt x="2869" y="0"/>
                    <a:pt x="2850" y="10"/>
                    <a:pt x="2838" y="33"/>
                  </a:cubicBezTo>
                  <a:cubicBezTo>
                    <a:pt x="2713" y="283"/>
                    <a:pt x="2581" y="539"/>
                    <a:pt x="2445" y="798"/>
                  </a:cubicBezTo>
                  <a:cubicBezTo>
                    <a:pt x="2456" y="746"/>
                    <a:pt x="2467" y="694"/>
                    <a:pt x="2473" y="640"/>
                  </a:cubicBezTo>
                  <a:cubicBezTo>
                    <a:pt x="2477" y="593"/>
                    <a:pt x="2442" y="570"/>
                    <a:pt x="2406" y="570"/>
                  </a:cubicBezTo>
                  <a:cubicBezTo>
                    <a:pt x="2374" y="570"/>
                    <a:pt x="2342" y="587"/>
                    <a:pt x="2331" y="621"/>
                  </a:cubicBezTo>
                  <a:cubicBezTo>
                    <a:pt x="2239" y="889"/>
                    <a:pt x="2181" y="1169"/>
                    <a:pt x="2117" y="1444"/>
                  </a:cubicBezTo>
                  <a:cubicBezTo>
                    <a:pt x="985" y="3708"/>
                    <a:pt x="0" y="6255"/>
                    <a:pt x="2003" y="8327"/>
                  </a:cubicBezTo>
                  <a:cubicBezTo>
                    <a:pt x="2025" y="10371"/>
                    <a:pt x="2303" y="12354"/>
                    <a:pt x="2163" y="14413"/>
                  </a:cubicBezTo>
                  <a:cubicBezTo>
                    <a:pt x="2160" y="14461"/>
                    <a:pt x="2204" y="14488"/>
                    <a:pt x="2245" y="14488"/>
                  </a:cubicBezTo>
                  <a:cubicBezTo>
                    <a:pt x="2277" y="14488"/>
                    <a:pt x="2308" y="14471"/>
                    <a:pt x="2313" y="14434"/>
                  </a:cubicBezTo>
                  <a:cubicBezTo>
                    <a:pt x="2578" y="12528"/>
                    <a:pt x="2256" y="8418"/>
                    <a:pt x="2223" y="8368"/>
                  </a:cubicBezTo>
                  <a:cubicBezTo>
                    <a:pt x="1394" y="7156"/>
                    <a:pt x="885" y="5780"/>
                    <a:pt x="1215" y="4297"/>
                  </a:cubicBezTo>
                  <a:cubicBezTo>
                    <a:pt x="1529" y="2889"/>
                    <a:pt x="2367" y="1421"/>
                    <a:pt x="2952" y="100"/>
                  </a:cubicBezTo>
                  <a:cubicBezTo>
                    <a:pt x="2975" y="48"/>
                    <a:pt x="2931" y="0"/>
                    <a:pt x="2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11;p67"/>
            <p:cNvSpPr/>
            <p:nvPr/>
          </p:nvSpPr>
          <p:spPr>
            <a:xfrm>
              <a:off x="16880750" y="3363775"/>
              <a:ext cx="59275" cy="213275"/>
            </a:xfrm>
            <a:custGeom>
              <a:avLst/>
              <a:gdLst/>
              <a:ahLst/>
              <a:cxnLst/>
              <a:rect l="l" t="t" r="r" b="b"/>
              <a:pathLst>
                <a:path w="2371" h="8531" extrusionOk="0">
                  <a:moveTo>
                    <a:pt x="9" y="1"/>
                  </a:moveTo>
                  <a:cubicBezTo>
                    <a:pt x="5" y="1"/>
                    <a:pt x="1" y="6"/>
                    <a:pt x="3" y="12"/>
                  </a:cubicBezTo>
                  <a:cubicBezTo>
                    <a:pt x="1137" y="2687"/>
                    <a:pt x="2294" y="5838"/>
                    <a:pt x="255" y="8388"/>
                  </a:cubicBezTo>
                  <a:cubicBezTo>
                    <a:pt x="205" y="8450"/>
                    <a:pt x="254" y="8531"/>
                    <a:pt x="316" y="8531"/>
                  </a:cubicBezTo>
                  <a:cubicBezTo>
                    <a:pt x="334" y="8531"/>
                    <a:pt x="354" y="8523"/>
                    <a:pt x="373" y="8506"/>
                  </a:cubicBezTo>
                  <a:cubicBezTo>
                    <a:pt x="2370" y="6585"/>
                    <a:pt x="1842" y="3897"/>
                    <a:pt x="821" y="1603"/>
                  </a:cubicBezTo>
                  <a:cubicBezTo>
                    <a:pt x="780" y="1478"/>
                    <a:pt x="738" y="1352"/>
                    <a:pt x="697" y="1225"/>
                  </a:cubicBezTo>
                  <a:cubicBezTo>
                    <a:pt x="695" y="1218"/>
                    <a:pt x="689" y="1215"/>
                    <a:pt x="683" y="1215"/>
                  </a:cubicBezTo>
                  <a:cubicBezTo>
                    <a:pt x="675" y="1215"/>
                    <a:pt x="666" y="1222"/>
                    <a:pt x="670" y="1233"/>
                  </a:cubicBezTo>
                  <a:lnTo>
                    <a:pt x="706" y="1350"/>
                  </a:lnTo>
                  <a:cubicBezTo>
                    <a:pt x="488" y="881"/>
                    <a:pt x="252" y="427"/>
                    <a:pt x="15" y="5"/>
                  </a:cubicBezTo>
                  <a:cubicBezTo>
                    <a:pt x="14" y="2"/>
                    <a:pt x="12" y="1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12;p67"/>
            <p:cNvSpPr/>
            <p:nvPr/>
          </p:nvSpPr>
          <p:spPr>
            <a:xfrm>
              <a:off x="16960125" y="3616925"/>
              <a:ext cx="101300" cy="100275"/>
            </a:xfrm>
            <a:custGeom>
              <a:avLst/>
              <a:gdLst/>
              <a:ahLst/>
              <a:cxnLst/>
              <a:rect l="l" t="t" r="r" b="b"/>
              <a:pathLst>
                <a:path w="4052" h="4011" extrusionOk="0">
                  <a:moveTo>
                    <a:pt x="71" y="1"/>
                  </a:moveTo>
                  <a:cubicBezTo>
                    <a:pt x="36" y="1"/>
                    <a:pt x="1" y="39"/>
                    <a:pt x="20" y="81"/>
                  </a:cubicBezTo>
                  <a:cubicBezTo>
                    <a:pt x="784" y="1721"/>
                    <a:pt x="2151" y="3376"/>
                    <a:pt x="3905" y="4004"/>
                  </a:cubicBezTo>
                  <a:cubicBezTo>
                    <a:pt x="3916" y="4008"/>
                    <a:pt x="3926" y="4010"/>
                    <a:pt x="3936" y="4010"/>
                  </a:cubicBezTo>
                  <a:cubicBezTo>
                    <a:pt x="4017" y="4010"/>
                    <a:pt x="4052" y="3885"/>
                    <a:pt x="3976" y="3836"/>
                  </a:cubicBezTo>
                  <a:cubicBezTo>
                    <a:pt x="2371" y="2799"/>
                    <a:pt x="1024" y="1763"/>
                    <a:pt x="112" y="28"/>
                  </a:cubicBezTo>
                  <a:cubicBezTo>
                    <a:pt x="102" y="9"/>
                    <a:pt x="86" y="1"/>
                    <a:pt x="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13;p67"/>
            <p:cNvSpPr/>
            <p:nvPr/>
          </p:nvSpPr>
          <p:spPr>
            <a:xfrm>
              <a:off x="16432200" y="3623500"/>
              <a:ext cx="85100" cy="109275"/>
            </a:xfrm>
            <a:custGeom>
              <a:avLst/>
              <a:gdLst/>
              <a:ahLst/>
              <a:cxnLst/>
              <a:rect l="l" t="t" r="r" b="b"/>
              <a:pathLst>
                <a:path w="3404" h="4371" extrusionOk="0">
                  <a:moveTo>
                    <a:pt x="88" y="1"/>
                  </a:moveTo>
                  <a:cubicBezTo>
                    <a:pt x="46" y="1"/>
                    <a:pt x="1" y="38"/>
                    <a:pt x="19" y="86"/>
                  </a:cubicBezTo>
                  <a:cubicBezTo>
                    <a:pt x="671" y="1788"/>
                    <a:pt x="1763" y="3327"/>
                    <a:pt x="3279" y="4360"/>
                  </a:cubicBezTo>
                  <a:cubicBezTo>
                    <a:pt x="3290" y="4367"/>
                    <a:pt x="3301" y="4370"/>
                    <a:pt x="3311" y="4370"/>
                  </a:cubicBezTo>
                  <a:cubicBezTo>
                    <a:pt x="3362" y="4370"/>
                    <a:pt x="3403" y="4298"/>
                    <a:pt x="3359" y="4256"/>
                  </a:cubicBezTo>
                  <a:cubicBezTo>
                    <a:pt x="2026" y="3026"/>
                    <a:pt x="921" y="1680"/>
                    <a:pt x="143" y="34"/>
                  </a:cubicBezTo>
                  <a:cubicBezTo>
                    <a:pt x="131" y="11"/>
                    <a:pt x="110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14;p67"/>
            <p:cNvSpPr/>
            <p:nvPr/>
          </p:nvSpPr>
          <p:spPr>
            <a:xfrm>
              <a:off x="16531000" y="2923875"/>
              <a:ext cx="284425" cy="404675"/>
            </a:xfrm>
            <a:custGeom>
              <a:avLst/>
              <a:gdLst/>
              <a:ahLst/>
              <a:cxnLst/>
              <a:rect l="l" t="t" r="r" b="b"/>
              <a:pathLst>
                <a:path w="11377" h="16187" extrusionOk="0">
                  <a:moveTo>
                    <a:pt x="5504" y="1"/>
                  </a:moveTo>
                  <a:cubicBezTo>
                    <a:pt x="4187" y="1"/>
                    <a:pt x="2918" y="264"/>
                    <a:pt x="2128" y="918"/>
                  </a:cubicBezTo>
                  <a:cubicBezTo>
                    <a:pt x="389" y="2358"/>
                    <a:pt x="0" y="7631"/>
                    <a:pt x="786" y="9793"/>
                  </a:cubicBezTo>
                  <a:cubicBezTo>
                    <a:pt x="1351" y="11346"/>
                    <a:pt x="3069" y="11623"/>
                    <a:pt x="4199" y="11623"/>
                  </a:cubicBezTo>
                  <a:cubicBezTo>
                    <a:pt x="4727" y="11623"/>
                    <a:pt x="5126" y="11562"/>
                    <a:pt x="5218" y="11544"/>
                  </a:cubicBezTo>
                  <a:cubicBezTo>
                    <a:pt x="5222" y="11544"/>
                    <a:pt x="5228" y="11542"/>
                    <a:pt x="5231" y="11540"/>
                  </a:cubicBezTo>
                  <a:cubicBezTo>
                    <a:pt x="5234" y="11538"/>
                    <a:pt x="5237" y="11537"/>
                    <a:pt x="5240" y="11537"/>
                  </a:cubicBezTo>
                  <a:lnTo>
                    <a:pt x="5240" y="11540"/>
                  </a:lnTo>
                  <a:cubicBezTo>
                    <a:pt x="5237" y="11590"/>
                    <a:pt x="5211" y="12076"/>
                    <a:pt x="5227" y="12645"/>
                  </a:cubicBezTo>
                  <a:cubicBezTo>
                    <a:pt x="5231" y="12811"/>
                    <a:pt x="5243" y="12981"/>
                    <a:pt x="5259" y="13148"/>
                  </a:cubicBezTo>
                  <a:cubicBezTo>
                    <a:pt x="5263" y="13231"/>
                    <a:pt x="5270" y="13310"/>
                    <a:pt x="5279" y="13388"/>
                  </a:cubicBezTo>
                  <a:cubicBezTo>
                    <a:pt x="5325" y="13763"/>
                    <a:pt x="5487" y="16187"/>
                    <a:pt x="7431" y="16187"/>
                  </a:cubicBezTo>
                  <a:cubicBezTo>
                    <a:pt x="7456" y="16187"/>
                    <a:pt x="7482" y="16186"/>
                    <a:pt x="7507" y="16186"/>
                  </a:cubicBezTo>
                  <a:cubicBezTo>
                    <a:pt x="8693" y="16148"/>
                    <a:pt x="9704" y="14471"/>
                    <a:pt x="9960" y="13372"/>
                  </a:cubicBezTo>
                  <a:cubicBezTo>
                    <a:pt x="10152" y="12549"/>
                    <a:pt x="10283" y="9880"/>
                    <a:pt x="10421" y="8835"/>
                  </a:cubicBezTo>
                  <a:cubicBezTo>
                    <a:pt x="10674" y="7014"/>
                    <a:pt x="11377" y="2550"/>
                    <a:pt x="10367" y="1413"/>
                  </a:cubicBezTo>
                  <a:cubicBezTo>
                    <a:pt x="9669" y="624"/>
                    <a:pt x="7529" y="1"/>
                    <a:pt x="55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15;p67"/>
            <p:cNvSpPr/>
            <p:nvPr/>
          </p:nvSpPr>
          <p:spPr>
            <a:xfrm>
              <a:off x="16568200" y="3069000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3" y="0"/>
                  </a:moveTo>
                  <a:cubicBezTo>
                    <a:pt x="289" y="0"/>
                    <a:pt x="285" y="0"/>
                    <a:pt x="281" y="1"/>
                  </a:cubicBezTo>
                  <a:cubicBezTo>
                    <a:pt x="121" y="11"/>
                    <a:pt x="0" y="187"/>
                    <a:pt x="13" y="395"/>
                  </a:cubicBezTo>
                  <a:cubicBezTo>
                    <a:pt x="25" y="596"/>
                    <a:pt x="157" y="754"/>
                    <a:pt x="312" y="754"/>
                  </a:cubicBezTo>
                  <a:cubicBezTo>
                    <a:pt x="316" y="754"/>
                    <a:pt x="320" y="754"/>
                    <a:pt x="325" y="754"/>
                  </a:cubicBezTo>
                  <a:cubicBezTo>
                    <a:pt x="483" y="745"/>
                    <a:pt x="605" y="569"/>
                    <a:pt x="592" y="361"/>
                  </a:cubicBezTo>
                  <a:cubicBezTo>
                    <a:pt x="581" y="159"/>
                    <a:pt x="448" y="0"/>
                    <a:pt x="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16;p67"/>
            <p:cNvSpPr/>
            <p:nvPr/>
          </p:nvSpPr>
          <p:spPr>
            <a:xfrm>
              <a:off x="16657900" y="3073325"/>
              <a:ext cx="15150" cy="18875"/>
            </a:xfrm>
            <a:custGeom>
              <a:avLst/>
              <a:gdLst/>
              <a:ahLst/>
              <a:cxnLst/>
              <a:rect l="l" t="t" r="r" b="b"/>
              <a:pathLst>
                <a:path w="606" h="755" extrusionOk="0">
                  <a:moveTo>
                    <a:pt x="294" y="0"/>
                  </a:moveTo>
                  <a:cubicBezTo>
                    <a:pt x="290" y="0"/>
                    <a:pt x="286" y="0"/>
                    <a:pt x="281" y="1"/>
                  </a:cubicBezTo>
                  <a:cubicBezTo>
                    <a:pt x="123" y="9"/>
                    <a:pt x="1" y="187"/>
                    <a:pt x="14" y="393"/>
                  </a:cubicBezTo>
                  <a:cubicBezTo>
                    <a:pt x="25" y="596"/>
                    <a:pt x="158" y="754"/>
                    <a:pt x="313" y="754"/>
                  </a:cubicBezTo>
                  <a:cubicBezTo>
                    <a:pt x="317" y="754"/>
                    <a:pt x="321" y="754"/>
                    <a:pt x="325" y="754"/>
                  </a:cubicBezTo>
                  <a:cubicBezTo>
                    <a:pt x="485" y="744"/>
                    <a:pt x="606" y="569"/>
                    <a:pt x="594" y="361"/>
                  </a:cubicBezTo>
                  <a:cubicBezTo>
                    <a:pt x="581" y="157"/>
                    <a:pt x="449" y="0"/>
                    <a:pt x="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217;p67"/>
            <p:cNvSpPr/>
            <p:nvPr/>
          </p:nvSpPr>
          <p:spPr>
            <a:xfrm>
              <a:off x="16555800" y="3020325"/>
              <a:ext cx="37975" cy="18450"/>
            </a:xfrm>
            <a:custGeom>
              <a:avLst/>
              <a:gdLst/>
              <a:ahLst/>
              <a:cxnLst/>
              <a:rect l="l" t="t" r="r" b="b"/>
              <a:pathLst>
                <a:path w="1519" h="738" extrusionOk="0">
                  <a:moveTo>
                    <a:pt x="885" y="1"/>
                  </a:moveTo>
                  <a:cubicBezTo>
                    <a:pt x="831" y="1"/>
                    <a:pt x="776" y="4"/>
                    <a:pt x="720" y="10"/>
                  </a:cubicBezTo>
                  <a:cubicBezTo>
                    <a:pt x="313" y="55"/>
                    <a:pt x="0" y="251"/>
                    <a:pt x="22" y="451"/>
                  </a:cubicBezTo>
                  <a:cubicBezTo>
                    <a:pt x="41" y="621"/>
                    <a:pt x="302" y="738"/>
                    <a:pt x="634" y="738"/>
                  </a:cubicBezTo>
                  <a:cubicBezTo>
                    <a:pt x="688" y="738"/>
                    <a:pt x="743" y="735"/>
                    <a:pt x="799" y="729"/>
                  </a:cubicBezTo>
                  <a:cubicBezTo>
                    <a:pt x="1206" y="685"/>
                    <a:pt x="1519" y="487"/>
                    <a:pt x="1497" y="288"/>
                  </a:cubicBezTo>
                  <a:cubicBezTo>
                    <a:pt x="1478" y="117"/>
                    <a:pt x="1217" y="1"/>
                    <a:pt x="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218;p67"/>
            <p:cNvSpPr/>
            <p:nvPr/>
          </p:nvSpPr>
          <p:spPr>
            <a:xfrm>
              <a:off x="16650850" y="3025975"/>
              <a:ext cx="38425" cy="19825"/>
            </a:xfrm>
            <a:custGeom>
              <a:avLst/>
              <a:gdLst/>
              <a:ahLst/>
              <a:cxnLst/>
              <a:rect l="l" t="t" r="r" b="b"/>
              <a:pathLst>
                <a:path w="1537" h="793" extrusionOk="0">
                  <a:moveTo>
                    <a:pt x="514" y="0"/>
                  </a:moveTo>
                  <a:cubicBezTo>
                    <a:pt x="270" y="0"/>
                    <a:pt x="84" y="77"/>
                    <a:pt x="50" y="212"/>
                  </a:cubicBezTo>
                  <a:cubicBezTo>
                    <a:pt x="1" y="405"/>
                    <a:pt x="283" y="645"/>
                    <a:pt x="680" y="747"/>
                  </a:cubicBezTo>
                  <a:cubicBezTo>
                    <a:pt x="799" y="778"/>
                    <a:pt x="916" y="792"/>
                    <a:pt x="1022" y="792"/>
                  </a:cubicBezTo>
                  <a:cubicBezTo>
                    <a:pt x="1266" y="792"/>
                    <a:pt x="1453" y="715"/>
                    <a:pt x="1487" y="580"/>
                  </a:cubicBezTo>
                  <a:cubicBezTo>
                    <a:pt x="1537" y="386"/>
                    <a:pt x="1256" y="148"/>
                    <a:pt x="859" y="46"/>
                  </a:cubicBezTo>
                  <a:cubicBezTo>
                    <a:pt x="738" y="15"/>
                    <a:pt x="620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219;p67"/>
            <p:cNvSpPr/>
            <p:nvPr/>
          </p:nvSpPr>
          <p:spPr>
            <a:xfrm>
              <a:off x="16590450" y="3037050"/>
              <a:ext cx="28200" cy="80000"/>
            </a:xfrm>
            <a:custGeom>
              <a:avLst/>
              <a:gdLst/>
              <a:ahLst/>
              <a:cxnLst/>
              <a:rect l="l" t="t" r="r" b="b"/>
              <a:pathLst>
                <a:path w="1128" h="3200" extrusionOk="0">
                  <a:moveTo>
                    <a:pt x="696" y="1"/>
                  </a:moveTo>
                  <a:cubicBezTo>
                    <a:pt x="679" y="1"/>
                    <a:pt x="661" y="11"/>
                    <a:pt x="655" y="33"/>
                  </a:cubicBezTo>
                  <a:cubicBezTo>
                    <a:pt x="416" y="876"/>
                    <a:pt x="0" y="3139"/>
                    <a:pt x="412" y="3194"/>
                  </a:cubicBezTo>
                  <a:cubicBezTo>
                    <a:pt x="438" y="3198"/>
                    <a:pt x="464" y="3199"/>
                    <a:pt x="490" y="3199"/>
                  </a:cubicBezTo>
                  <a:cubicBezTo>
                    <a:pt x="705" y="3199"/>
                    <a:pt x="934" y="3094"/>
                    <a:pt x="1070" y="2978"/>
                  </a:cubicBezTo>
                  <a:cubicBezTo>
                    <a:pt x="1128" y="2927"/>
                    <a:pt x="1091" y="2846"/>
                    <a:pt x="1029" y="2846"/>
                  </a:cubicBezTo>
                  <a:cubicBezTo>
                    <a:pt x="1016" y="2846"/>
                    <a:pt x="1002" y="2849"/>
                    <a:pt x="988" y="2857"/>
                  </a:cubicBezTo>
                  <a:cubicBezTo>
                    <a:pt x="910" y="2898"/>
                    <a:pt x="747" y="2988"/>
                    <a:pt x="616" y="2988"/>
                  </a:cubicBezTo>
                  <a:cubicBezTo>
                    <a:pt x="564" y="2988"/>
                    <a:pt x="517" y="2974"/>
                    <a:pt x="483" y="2937"/>
                  </a:cubicBezTo>
                  <a:cubicBezTo>
                    <a:pt x="338" y="2774"/>
                    <a:pt x="677" y="583"/>
                    <a:pt x="742" y="51"/>
                  </a:cubicBezTo>
                  <a:cubicBezTo>
                    <a:pt x="746" y="20"/>
                    <a:pt x="721" y="1"/>
                    <a:pt x="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220;p67"/>
            <p:cNvSpPr/>
            <p:nvPr/>
          </p:nvSpPr>
          <p:spPr>
            <a:xfrm>
              <a:off x="16616600" y="3126475"/>
              <a:ext cx="44700" cy="30625"/>
            </a:xfrm>
            <a:custGeom>
              <a:avLst/>
              <a:gdLst/>
              <a:ahLst/>
              <a:cxnLst/>
              <a:rect l="l" t="t" r="r" b="b"/>
              <a:pathLst>
                <a:path w="1788" h="1225" extrusionOk="0">
                  <a:moveTo>
                    <a:pt x="1381" y="0"/>
                  </a:moveTo>
                  <a:cubicBezTo>
                    <a:pt x="1358" y="0"/>
                    <a:pt x="1333" y="3"/>
                    <a:pt x="1308" y="7"/>
                  </a:cubicBezTo>
                  <a:cubicBezTo>
                    <a:pt x="1117" y="43"/>
                    <a:pt x="1000" y="179"/>
                    <a:pt x="827" y="209"/>
                  </a:cubicBezTo>
                  <a:cubicBezTo>
                    <a:pt x="589" y="250"/>
                    <a:pt x="418" y="195"/>
                    <a:pt x="197" y="342"/>
                  </a:cubicBezTo>
                  <a:cubicBezTo>
                    <a:pt x="38" y="449"/>
                    <a:pt x="0" y="614"/>
                    <a:pt x="37" y="768"/>
                  </a:cubicBezTo>
                  <a:cubicBezTo>
                    <a:pt x="44" y="814"/>
                    <a:pt x="60" y="859"/>
                    <a:pt x="86" y="900"/>
                  </a:cubicBezTo>
                  <a:cubicBezTo>
                    <a:pt x="108" y="958"/>
                    <a:pt x="146" y="1011"/>
                    <a:pt x="192" y="1054"/>
                  </a:cubicBezTo>
                  <a:cubicBezTo>
                    <a:pt x="234" y="1095"/>
                    <a:pt x="285" y="1130"/>
                    <a:pt x="339" y="1155"/>
                  </a:cubicBezTo>
                  <a:cubicBezTo>
                    <a:pt x="448" y="1205"/>
                    <a:pt x="576" y="1225"/>
                    <a:pt x="705" y="1225"/>
                  </a:cubicBezTo>
                  <a:cubicBezTo>
                    <a:pt x="854" y="1225"/>
                    <a:pt x="1004" y="1199"/>
                    <a:pt x="1126" y="1163"/>
                  </a:cubicBezTo>
                  <a:cubicBezTo>
                    <a:pt x="1403" y="1083"/>
                    <a:pt x="1707" y="887"/>
                    <a:pt x="1775" y="598"/>
                  </a:cubicBezTo>
                  <a:cubicBezTo>
                    <a:pt x="1784" y="561"/>
                    <a:pt x="1788" y="523"/>
                    <a:pt x="1788" y="487"/>
                  </a:cubicBezTo>
                  <a:cubicBezTo>
                    <a:pt x="1784" y="470"/>
                    <a:pt x="1788" y="458"/>
                    <a:pt x="1784" y="441"/>
                  </a:cubicBezTo>
                  <a:cubicBezTo>
                    <a:pt x="1781" y="398"/>
                    <a:pt x="1772" y="358"/>
                    <a:pt x="1760" y="317"/>
                  </a:cubicBezTo>
                  <a:lnTo>
                    <a:pt x="1760" y="308"/>
                  </a:lnTo>
                  <a:cubicBezTo>
                    <a:pt x="1702" y="141"/>
                    <a:pt x="1572" y="0"/>
                    <a:pt x="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221;p67"/>
            <p:cNvSpPr/>
            <p:nvPr/>
          </p:nvSpPr>
          <p:spPr>
            <a:xfrm>
              <a:off x="16625075" y="3138300"/>
              <a:ext cx="35900" cy="18800"/>
            </a:xfrm>
            <a:custGeom>
              <a:avLst/>
              <a:gdLst/>
              <a:ahLst/>
              <a:cxnLst/>
              <a:rect l="l" t="t" r="r" b="b"/>
              <a:pathLst>
                <a:path w="1436" h="752" extrusionOk="0">
                  <a:moveTo>
                    <a:pt x="933" y="1"/>
                  </a:moveTo>
                  <a:cubicBezTo>
                    <a:pt x="465" y="1"/>
                    <a:pt x="77" y="295"/>
                    <a:pt x="0" y="682"/>
                  </a:cubicBezTo>
                  <a:cubicBezTo>
                    <a:pt x="109" y="732"/>
                    <a:pt x="237" y="752"/>
                    <a:pt x="366" y="752"/>
                  </a:cubicBezTo>
                  <a:cubicBezTo>
                    <a:pt x="515" y="752"/>
                    <a:pt x="664" y="726"/>
                    <a:pt x="786" y="690"/>
                  </a:cubicBezTo>
                  <a:cubicBezTo>
                    <a:pt x="1064" y="610"/>
                    <a:pt x="1368" y="414"/>
                    <a:pt x="1436" y="125"/>
                  </a:cubicBezTo>
                  <a:cubicBezTo>
                    <a:pt x="1283" y="43"/>
                    <a:pt x="1113" y="1"/>
                    <a:pt x="940" y="1"/>
                  </a:cubicBezTo>
                  <a:cubicBezTo>
                    <a:pt x="938" y="1"/>
                    <a:pt x="935" y="1"/>
                    <a:pt x="9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222;p67"/>
            <p:cNvSpPr/>
            <p:nvPr/>
          </p:nvSpPr>
          <p:spPr>
            <a:xfrm>
              <a:off x="16547675" y="2916650"/>
              <a:ext cx="304950" cy="194475"/>
            </a:xfrm>
            <a:custGeom>
              <a:avLst/>
              <a:gdLst/>
              <a:ahLst/>
              <a:cxnLst/>
              <a:rect l="l" t="t" r="r" b="b"/>
              <a:pathLst>
                <a:path w="12198" h="7779" extrusionOk="0">
                  <a:moveTo>
                    <a:pt x="4959" y="0"/>
                  </a:moveTo>
                  <a:cubicBezTo>
                    <a:pt x="3719" y="0"/>
                    <a:pt x="2781" y="142"/>
                    <a:pt x="2781" y="142"/>
                  </a:cubicBezTo>
                  <a:cubicBezTo>
                    <a:pt x="289" y="521"/>
                    <a:pt x="1" y="3622"/>
                    <a:pt x="1" y="3622"/>
                  </a:cubicBezTo>
                  <a:cubicBezTo>
                    <a:pt x="689" y="3347"/>
                    <a:pt x="1949" y="1796"/>
                    <a:pt x="1949" y="1796"/>
                  </a:cubicBezTo>
                  <a:cubicBezTo>
                    <a:pt x="3402" y="4727"/>
                    <a:pt x="7993" y="4769"/>
                    <a:pt x="8258" y="4769"/>
                  </a:cubicBezTo>
                  <a:cubicBezTo>
                    <a:pt x="8266" y="4769"/>
                    <a:pt x="8270" y="4769"/>
                    <a:pt x="8270" y="4769"/>
                  </a:cubicBezTo>
                  <a:cubicBezTo>
                    <a:pt x="8270" y="4769"/>
                    <a:pt x="8312" y="7779"/>
                    <a:pt x="9402" y="7779"/>
                  </a:cubicBezTo>
                  <a:cubicBezTo>
                    <a:pt x="10486" y="7779"/>
                    <a:pt x="12198" y="4001"/>
                    <a:pt x="10228" y="1658"/>
                  </a:cubicBezTo>
                  <a:cubicBezTo>
                    <a:pt x="9073" y="285"/>
                    <a:pt x="6714" y="0"/>
                    <a:pt x="4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223;p67"/>
            <p:cNvSpPr/>
            <p:nvPr/>
          </p:nvSpPr>
          <p:spPr>
            <a:xfrm>
              <a:off x="16762525" y="3074025"/>
              <a:ext cx="80425" cy="74200"/>
            </a:xfrm>
            <a:custGeom>
              <a:avLst/>
              <a:gdLst/>
              <a:ahLst/>
              <a:cxnLst/>
              <a:rect l="l" t="t" r="r" b="b"/>
              <a:pathLst>
                <a:path w="3217" h="2968" extrusionOk="0">
                  <a:moveTo>
                    <a:pt x="1247" y="0"/>
                  </a:moveTo>
                  <a:cubicBezTo>
                    <a:pt x="478" y="0"/>
                    <a:pt x="1" y="492"/>
                    <a:pt x="1" y="492"/>
                  </a:cubicBezTo>
                  <a:lnTo>
                    <a:pt x="143" y="2742"/>
                  </a:lnTo>
                  <a:cubicBezTo>
                    <a:pt x="143" y="2742"/>
                    <a:pt x="620" y="2968"/>
                    <a:pt x="1152" y="2968"/>
                  </a:cubicBezTo>
                  <a:cubicBezTo>
                    <a:pt x="1315" y="2968"/>
                    <a:pt x="1484" y="2946"/>
                    <a:pt x="1646" y="2891"/>
                  </a:cubicBezTo>
                  <a:cubicBezTo>
                    <a:pt x="3217" y="2347"/>
                    <a:pt x="2919" y="358"/>
                    <a:pt x="1704" y="57"/>
                  </a:cubicBezTo>
                  <a:cubicBezTo>
                    <a:pt x="1543" y="17"/>
                    <a:pt x="1390" y="0"/>
                    <a:pt x="12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224;p67"/>
            <p:cNvSpPr/>
            <p:nvPr/>
          </p:nvSpPr>
          <p:spPr>
            <a:xfrm>
              <a:off x="16778025" y="3090150"/>
              <a:ext cx="35100" cy="45000"/>
            </a:xfrm>
            <a:custGeom>
              <a:avLst/>
              <a:gdLst/>
              <a:ahLst/>
              <a:cxnLst/>
              <a:rect l="l" t="t" r="r" b="b"/>
              <a:pathLst>
                <a:path w="1404" h="1800" extrusionOk="0">
                  <a:moveTo>
                    <a:pt x="1124" y="1"/>
                  </a:moveTo>
                  <a:cubicBezTo>
                    <a:pt x="434" y="1"/>
                    <a:pt x="3" y="759"/>
                    <a:pt x="2" y="1373"/>
                  </a:cubicBezTo>
                  <a:cubicBezTo>
                    <a:pt x="1" y="1642"/>
                    <a:pt x="57" y="1800"/>
                    <a:pt x="134" y="1800"/>
                  </a:cubicBezTo>
                  <a:cubicBezTo>
                    <a:pt x="165" y="1800"/>
                    <a:pt x="200" y="1773"/>
                    <a:pt x="236" y="1716"/>
                  </a:cubicBezTo>
                  <a:cubicBezTo>
                    <a:pt x="360" y="1519"/>
                    <a:pt x="648" y="1390"/>
                    <a:pt x="930" y="1390"/>
                  </a:cubicBezTo>
                  <a:cubicBezTo>
                    <a:pt x="1090" y="1390"/>
                    <a:pt x="1247" y="1431"/>
                    <a:pt x="1372" y="1524"/>
                  </a:cubicBezTo>
                  <a:cubicBezTo>
                    <a:pt x="1375" y="1527"/>
                    <a:pt x="1379" y="1528"/>
                    <a:pt x="1382" y="1528"/>
                  </a:cubicBezTo>
                  <a:cubicBezTo>
                    <a:pt x="1394" y="1528"/>
                    <a:pt x="1403" y="1515"/>
                    <a:pt x="1397" y="1502"/>
                  </a:cubicBezTo>
                  <a:cubicBezTo>
                    <a:pt x="1270" y="1259"/>
                    <a:pt x="1039" y="1165"/>
                    <a:pt x="795" y="1165"/>
                  </a:cubicBezTo>
                  <a:cubicBezTo>
                    <a:pt x="618" y="1165"/>
                    <a:pt x="435" y="1214"/>
                    <a:pt x="281" y="1291"/>
                  </a:cubicBezTo>
                  <a:cubicBezTo>
                    <a:pt x="360" y="854"/>
                    <a:pt x="597" y="189"/>
                    <a:pt x="1160" y="59"/>
                  </a:cubicBezTo>
                  <a:cubicBezTo>
                    <a:pt x="1195" y="51"/>
                    <a:pt x="1179" y="1"/>
                    <a:pt x="1148" y="1"/>
                  </a:cubicBezTo>
                  <a:cubicBezTo>
                    <a:pt x="1140" y="1"/>
                    <a:pt x="1132" y="1"/>
                    <a:pt x="1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225;p67"/>
            <p:cNvSpPr/>
            <p:nvPr/>
          </p:nvSpPr>
          <p:spPr>
            <a:xfrm>
              <a:off x="14967475" y="3937725"/>
              <a:ext cx="2411975" cy="39625"/>
            </a:xfrm>
            <a:custGeom>
              <a:avLst/>
              <a:gdLst/>
              <a:ahLst/>
              <a:cxnLst/>
              <a:rect l="l" t="t" r="r" b="b"/>
              <a:pathLst>
                <a:path w="96479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96479" y="1585"/>
                  </a:lnTo>
                  <a:lnTo>
                    <a:pt x="964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226;p67"/>
            <p:cNvSpPr/>
            <p:nvPr/>
          </p:nvSpPr>
          <p:spPr>
            <a:xfrm>
              <a:off x="17379425" y="3937725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5"/>
                  </a:lnTo>
                  <a:lnTo>
                    <a:pt x="7339" y="158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227;p67"/>
            <p:cNvSpPr/>
            <p:nvPr/>
          </p:nvSpPr>
          <p:spPr>
            <a:xfrm>
              <a:off x="16436700" y="3977325"/>
              <a:ext cx="678925" cy="1037400"/>
            </a:xfrm>
            <a:custGeom>
              <a:avLst/>
              <a:gdLst/>
              <a:ahLst/>
              <a:cxnLst/>
              <a:rect l="l" t="t" r="r" b="b"/>
              <a:pathLst>
                <a:path w="27157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27156" y="41496"/>
                  </a:lnTo>
                  <a:lnTo>
                    <a:pt x="271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228;p67"/>
            <p:cNvSpPr/>
            <p:nvPr/>
          </p:nvSpPr>
          <p:spPr>
            <a:xfrm>
              <a:off x="17115600" y="3977325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229;p67"/>
            <p:cNvSpPr/>
            <p:nvPr/>
          </p:nvSpPr>
          <p:spPr>
            <a:xfrm>
              <a:off x="16497000" y="4138650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230;p67"/>
            <p:cNvSpPr/>
            <p:nvPr/>
          </p:nvSpPr>
          <p:spPr>
            <a:xfrm>
              <a:off x="16679250" y="424092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1"/>
                  </a:moveTo>
                  <a:lnTo>
                    <a:pt x="1" y="2737"/>
                  </a:lnTo>
                  <a:lnTo>
                    <a:pt x="5407" y="2737"/>
                  </a:lnTo>
                  <a:lnTo>
                    <a:pt x="5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231;p67"/>
            <p:cNvSpPr/>
            <p:nvPr/>
          </p:nvSpPr>
          <p:spPr>
            <a:xfrm>
              <a:off x="16713550" y="4240425"/>
              <a:ext cx="146525" cy="69475"/>
            </a:xfrm>
            <a:custGeom>
              <a:avLst/>
              <a:gdLst/>
              <a:ahLst/>
              <a:cxnLst/>
              <a:rect l="l" t="t" r="r" b="b"/>
              <a:pathLst>
                <a:path w="5861" h="2779" extrusionOk="0">
                  <a:moveTo>
                    <a:pt x="5407" y="454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232;p67"/>
            <p:cNvSpPr/>
            <p:nvPr/>
          </p:nvSpPr>
          <p:spPr>
            <a:xfrm>
              <a:off x="16497000" y="4554475"/>
              <a:ext cx="558325" cy="354900"/>
            </a:xfrm>
            <a:custGeom>
              <a:avLst/>
              <a:gdLst/>
              <a:ahLst/>
              <a:cxnLst/>
              <a:rect l="l" t="t" r="r" b="b"/>
              <a:pathLst>
                <a:path w="22333" h="14196" extrusionOk="0">
                  <a:moveTo>
                    <a:pt x="21879" y="454"/>
                  </a:moveTo>
                  <a:lnTo>
                    <a:pt x="21879" y="13742"/>
                  </a:lnTo>
                  <a:lnTo>
                    <a:pt x="454" y="13742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14196"/>
                  </a:lnTo>
                  <a:lnTo>
                    <a:pt x="22333" y="14196"/>
                  </a:lnTo>
                  <a:lnTo>
                    <a:pt x="223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233;p67"/>
            <p:cNvSpPr/>
            <p:nvPr/>
          </p:nvSpPr>
          <p:spPr>
            <a:xfrm>
              <a:off x="16679250" y="4656775"/>
              <a:ext cx="135200" cy="68425"/>
            </a:xfrm>
            <a:custGeom>
              <a:avLst/>
              <a:gdLst/>
              <a:ahLst/>
              <a:cxnLst/>
              <a:rect l="l" t="t" r="r" b="b"/>
              <a:pathLst>
                <a:path w="5408" h="2737" extrusionOk="0">
                  <a:moveTo>
                    <a:pt x="1" y="0"/>
                  </a:moveTo>
                  <a:lnTo>
                    <a:pt x="1" y="2736"/>
                  </a:lnTo>
                  <a:lnTo>
                    <a:pt x="5407" y="2736"/>
                  </a:lnTo>
                  <a:lnTo>
                    <a:pt x="54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234;p67"/>
            <p:cNvSpPr/>
            <p:nvPr/>
          </p:nvSpPr>
          <p:spPr>
            <a:xfrm>
              <a:off x="16713550" y="4656250"/>
              <a:ext cx="146525" cy="69500"/>
            </a:xfrm>
            <a:custGeom>
              <a:avLst/>
              <a:gdLst/>
              <a:ahLst/>
              <a:cxnLst/>
              <a:rect l="l" t="t" r="r" b="b"/>
              <a:pathLst>
                <a:path w="5861" h="2780" extrusionOk="0">
                  <a:moveTo>
                    <a:pt x="5407" y="455"/>
                  </a:moveTo>
                  <a:lnTo>
                    <a:pt x="5407" y="2324"/>
                  </a:lnTo>
                  <a:lnTo>
                    <a:pt x="454" y="2324"/>
                  </a:lnTo>
                  <a:lnTo>
                    <a:pt x="454" y="455"/>
                  </a:lnTo>
                  <a:close/>
                  <a:moveTo>
                    <a:pt x="0" y="1"/>
                  </a:moveTo>
                  <a:lnTo>
                    <a:pt x="0" y="2779"/>
                  </a:lnTo>
                  <a:lnTo>
                    <a:pt x="5861" y="2779"/>
                  </a:lnTo>
                  <a:lnTo>
                    <a:pt x="5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235;p67"/>
            <p:cNvSpPr/>
            <p:nvPr/>
          </p:nvSpPr>
          <p:spPr>
            <a:xfrm>
              <a:off x="15045975" y="3977325"/>
              <a:ext cx="378425" cy="1037400"/>
            </a:xfrm>
            <a:custGeom>
              <a:avLst/>
              <a:gdLst/>
              <a:ahLst/>
              <a:cxnLst/>
              <a:rect l="l" t="t" r="r" b="b"/>
              <a:pathLst>
                <a:path w="15137" h="41496" extrusionOk="0">
                  <a:moveTo>
                    <a:pt x="1" y="1"/>
                  </a:moveTo>
                  <a:lnTo>
                    <a:pt x="1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236;p67"/>
            <p:cNvSpPr/>
            <p:nvPr/>
          </p:nvSpPr>
          <p:spPr>
            <a:xfrm>
              <a:off x="17107425" y="4446925"/>
              <a:ext cx="181450" cy="172400"/>
            </a:xfrm>
            <a:custGeom>
              <a:avLst/>
              <a:gdLst/>
              <a:ahLst/>
              <a:cxnLst/>
              <a:rect l="l" t="t" r="r" b="b"/>
              <a:pathLst>
                <a:path w="7258" h="6896" extrusionOk="0">
                  <a:moveTo>
                    <a:pt x="2973" y="1"/>
                  </a:moveTo>
                  <a:cubicBezTo>
                    <a:pt x="2230" y="1"/>
                    <a:pt x="1406" y="736"/>
                    <a:pt x="1324" y="1053"/>
                  </a:cubicBezTo>
                  <a:cubicBezTo>
                    <a:pt x="1231" y="1412"/>
                    <a:pt x="1157" y="2500"/>
                    <a:pt x="857" y="2907"/>
                  </a:cubicBezTo>
                  <a:cubicBezTo>
                    <a:pt x="559" y="3315"/>
                    <a:pt x="143" y="3181"/>
                    <a:pt x="71" y="3684"/>
                  </a:cubicBezTo>
                  <a:cubicBezTo>
                    <a:pt x="0" y="4186"/>
                    <a:pt x="28" y="5021"/>
                    <a:pt x="175" y="5171"/>
                  </a:cubicBezTo>
                  <a:cubicBezTo>
                    <a:pt x="224" y="5222"/>
                    <a:pt x="301" y="5230"/>
                    <a:pt x="389" y="5230"/>
                  </a:cubicBezTo>
                  <a:cubicBezTo>
                    <a:pt x="430" y="5230"/>
                    <a:pt x="473" y="5228"/>
                    <a:pt x="516" y="5228"/>
                  </a:cubicBezTo>
                  <a:cubicBezTo>
                    <a:pt x="656" y="5228"/>
                    <a:pt x="801" y="5246"/>
                    <a:pt x="890" y="5399"/>
                  </a:cubicBezTo>
                  <a:cubicBezTo>
                    <a:pt x="1068" y="5700"/>
                    <a:pt x="1228" y="6503"/>
                    <a:pt x="1594" y="6688"/>
                  </a:cubicBezTo>
                  <a:cubicBezTo>
                    <a:pt x="1655" y="6718"/>
                    <a:pt x="1728" y="6730"/>
                    <a:pt x="1810" y="6730"/>
                  </a:cubicBezTo>
                  <a:cubicBezTo>
                    <a:pt x="2157" y="6730"/>
                    <a:pt x="2664" y="6514"/>
                    <a:pt x="3051" y="6514"/>
                  </a:cubicBezTo>
                  <a:cubicBezTo>
                    <a:pt x="3130" y="6514"/>
                    <a:pt x="3205" y="6523"/>
                    <a:pt x="3272" y="6545"/>
                  </a:cubicBezTo>
                  <a:cubicBezTo>
                    <a:pt x="3657" y="6671"/>
                    <a:pt x="4017" y="6895"/>
                    <a:pt x="4318" y="6895"/>
                  </a:cubicBezTo>
                  <a:cubicBezTo>
                    <a:pt x="4495" y="6895"/>
                    <a:pt x="4652" y="6817"/>
                    <a:pt x="4781" y="6595"/>
                  </a:cubicBezTo>
                  <a:cubicBezTo>
                    <a:pt x="5131" y="5996"/>
                    <a:pt x="6069" y="6175"/>
                    <a:pt x="6419" y="6046"/>
                  </a:cubicBezTo>
                  <a:cubicBezTo>
                    <a:pt x="6770" y="5920"/>
                    <a:pt x="7257" y="4909"/>
                    <a:pt x="7234" y="4592"/>
                  </a:cubicBezTo>
                  <a:cubicBezTo>
                    <a:pt x="7211" y="4275"/>
                    <a:pt x="6947" y="3953"/>
                    <a:pt x="6947" y="3654"/>
                  </a:cubicBezTo>
                  <a:cubicBezTo>
                    <a:pt x="6947" y="3354"/>
                    <a:pt x="6930" y="2913"/>
                    <a:pt x="6892" y="2500"/>
                  </a:cubicBezTo>
                  <a:cubicBezTo>
                    <a:pt x="6854" y="2087"/>
                    <a:pt x="6813" y="1501"/>
                    <a:pt x="6178" y="1204"/>
                  </a:cubicBezTo>
                  <a:cubicBezTo>
                    <a:pt x="5737" y="998"/>
                    <a:pt x="5423" y="987"/>
                    <a:pt x="5138" y="987"/>
                  </a:cubicBezTo>
                  <a:cubicBezTo>
                    <a:pt x="5104" y="987"/>
                    <a:pt x="5072" y="987"/>
                    <a:pt x="5039" y="987"/>
                  </a:cubicBezTo>
                  <a:cubicBezTo>
                    <a:pt x="4947" y="987"/>
                    <a:pt x="4857" y="986"/>
                    <a:pt x="4765" y="977"/>
                  </a:cubicBezTo>
                  <a:cubicBezTo>
                    <a:pt x="4362" y="936"/>
                    <a:pt x="4067" y="292"/>
                    <a:pt x="3266" y="43"/>
                  </a:cubicBezTo>
                  <a:cubicBezTo>
                    <a:pt x="3171" y="14"/>
                    <a:pt x="3073" y="1"/>
                    <a:pt x="2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237;p67"/>
            <p:cNvSpPr/>
            <p:nvPr/>
          </p:nvSpPr>
          <p:spPr>
            <a:xfrm>
              <a:off x="16849625" y="4535050"/>
              <a:ext cx="527175" cy="485875"/>
            </a:xfrm>
            <a:custGeom>
              <a:avLst/>
              <a:gdLst/>
              <a:ahLst/>
              <a:cxnLst/>
              <a:rect l="l" t="t" r="r" b="b"/>
              <a:pathLst>
                <a:path w="21087" h="19435" extrusionOk="0">
                  <a:moveTo>
                    <a:pt x="414" y="1"/>
                  </a:moveTo>
                  <a:cubicBezTo>
                    <a:pt x="0" y="1"/>
                    <a:pt x="2632" y="17254"/>
                    <a:pt x="3203" y="17820"/>
                  </a:cubicBezTo>
                  <a:cubicBezTo>
                    <a:pt x="4463" y="19066"/>
                    <a:pt x="8476" y="19434"/>
                    <a:pt x="10543" y="19434"/>
                  </a:cubicBezTo>
                  <a:cubicBezTo>
                    <a:pt x="12610" y="19434"/>
                    <a:pt x="16893" y="19092"/>
                    <a:pt x="17883" y="17820"/>
                  </a:cubicBezTo>
                  <a:cubicBezTo>
                    <a:pt x="18477" y="17054"/>
                    <a:pt x="21086" y="1"/>
                    <a:pt x="20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238;p67"/>
            <p:cNvSpPr/>
            <p:nvPr/>
          </p:nvSpPr>
          <p:spPr>
            <a:xfrm>
              <a:off x="17143275" y="4918650"/>
              <a:ext cx="195550" cy="167250"/>
            </a:xfrm>
            <a:custGeom>
              <a:avLst/>
              <a:gdLst/>
              <a:ahLst/>
              <a:cxnLst/>
              <a:rect l="l" t="t" r="r" b="b"/>
              <a:pathLst>
                <a:path w="7822" h="6690" extrusionOk="0">
                  <a:moveTo>
                    <a:pt x="5422" y="1"/>
                  </a:moveTo>
                  <a:cubicBezTo>
                    <a:pt x="5175" y="1"/>
                    <a:pt x="4911" y="24"/>
                    <a:pt x="4670" y="58"/>
                  </a:cubicBezTo>
                  <a:cubicBezTo>
                    <a:pt x="4670" y="58"/>
                    <a:pt x="4267" y="182"/>
                    <a:pt x="3991" y="182"/>
                  </a:cubicBezTo>
                  <a:cubicBezTo>
                    <a:pt x="3960" y="182"/>
                    <a:pt x="3930" y="181"/>
                    <a:pt x="3903" y="177"/>
                  </a:cubicBezTo>
                  <a:cubicBezTo>
                    <a:pt x="3884" y="175"/>
                    <a:pt x="3865" y="174"/>
                    <a:pt x="3845" y="174"/>
                  </a:cubicBezTo>
                  <a:cubicBezTo>
                    <a:pt x="3586" y="174"/>
                    <a:pt x="3261" y="372"/>
                    <a:pt x="3068" y="660"/>
                  </a:cubicBezTo>
                  <a:cubicBezTo>
                    <a:pt x="2860" y="970"/>
                    <a:pt x="2723" y="1108"/>
                    <a:pt x="2723" y="1108"/>
                  </a:cubicBezTo>
                  <a:cubicBezTo>
                    <a:pt x="2723" y="1108"/>
                    <a:pt x="1518" y="902"/>
                    <a:pt x="1138" y="902"/>
                  </a:cubicBezTo>
                  <a:cubicBezTo>
                    <a:pt x="758" y="902"/>
                    <a:pt x="587" y="1315"/>
                    <a:pt x="345" y="1591"/>
                  </a:cubicBezTo>
                  <a:cubicBezTo>
                    <a:pt x="104" y="1866"/>
                    <a:pt x="380" y="2486"/>
                    <a:pt x="381" y="2839"/>
                  </a:cubicBezTo>
                  <a:cubicBezTo>
                    <a:pt x="384" y="3191"/>
                    <a:pt x="380" y="3245"/>
                    <a:pt x="380" y="3555"/>
                  </a:cubicBezTo>
                  <a:cubicBezTo>
                    <a:pt x="380" y="3865"/>
                    <a:pt x="207" y="3968"/>
                    <a:pt x="104" y="4348"/>
                  </a:cubicBezTo>
                  <a:cubicBezTo>
                    <a:pt x="0" y="4726"/>
                    <a:pt x="242" y="4761"/>
                    <a:pt x="310" y="4899"/>
                  </a:cubicBezTo>
                  <a:cubicBezTo>
                    <a:pt x="380" y="5036"/>
                    <a:pt x="758" y="5347"/>
                    <a:pt x="1103" y="5484"/>
                  </a:cubicBezTo>
                  <a:cubicBezTo>
                    <a:pt x="1448" y="5622"/>
                    <a:pt x="1792" y="5657"/>
                    <a:pt x="2171" y="5898"/>
                  </a:cubicBezTo>
                  <a:cubicBezTo>
                    <a:pt x="2550" y="6138"/>
                    <a:pt x="2860" y="6689"/>
                    <a:pt x="3480" y="6689"/>
                  </a:cubicBezTo>
                  <a:cubicBezTo>
                    <a:pt x="4101" y="6689"/>
                    <a:pt x="4686" y="6276"/>
                    <a:pt x="4927" y="6103"/>
                  </a:cubicBezTo>
                  <a:cubicBezTo>
                    <a:pt x="5169" y="5930"/>
                    <a:pt x="5203" y="5795"/>
                    <a:pt x="5478" y="5725"/>
                  </a:cubicBezTo>
                  <a:cubicBezTo>
                    <a:pt x="5492" y="5722"/>
                    <a:pt x="5508" y="5720"/>
                    <a:pt x="5525" y="5720"/>
                  </a:cubicBezTo>
                  <a:cubicBezTo>
                    <a:pt x="5784" y="5720"/>
                    <a:pt x="6379" y="6103"/>
                    <a:pt x="6749" y="6103"/>
                  </a:cubicBezTo>
                  <a:cubicBezTo>
                    <a:pt x="6833" y="6103"/>
                    <a:pt x="6906" y="6084"/>
                    <a:pt x="6961" y="6035"/>
                  </a:cubicBezTo>
                  <a:cubicBezTo>
                    <a:pt x="7270" y="5760"/>
                    <a:pt x="7442" y="4967"/>
                    <a:pt x="7240" y="4692"/>
                  </a:cubicBezTo>
                  <a:cubicBezTo>
                    <a:pt x="7036" y="4416"/>
                    <a:pt x="7099" y="4244"/>
                    <a:pt x="7240" y="4089"/>
                  </a:cubicBezTo>
                  <a:cubicBezTo>
                    <a:pt x="7381" y="3934"/>
                    <a:pt x="7477" y="3623"/>
                    <a:pt x="7650" y="3417"/>
                  </a:cubicBezTo>
                  <a:cubicBezTo>
                    <a:pt x="7822" y="3210"/>
                    <a:pt x="7650" y="3037"/>
                    <a:pt x="7650" y="2934"/>
                  </a:cubicBezTo>
                  <a:cubicBezTo>
                    <a:pt x="7650" y="2830"/>
                    <a:pt x="7444" y="2349"/>
                    <a:pt x="7167" y="2073"/>
                  </a:cubicBezTo>
                  <a:cubicBezTo>
                    <a:pt x="6892" y="1798"/>
                    <a:pt x="6306" y="1418"/>
                    <a:pt x="6203" y="1211"/>
                  </a:cubicBezTo>
                  <a:cubicBezTo>
                    <a:pt x="6100" y="1005"/>
                    <a:pt x="6425" y="779"/>
                    <a:pt x="6374" y="366"/>
                  </a:cubicBezTo>
                  <a:cubicBezTo>
                    <a:pt x="6341" y="92"/>
                    <a:pt x="5916" y="1"/>
                    <a:pt x="54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239;p67"/>
            <p:cNvSpPr/>
            <p:nvPr/>
          </p:nvSpPr>
          <p:spPr>
            <a:xfrm>
              <a:off x="17018425" y="5038725"/>
              <a:ext cx="107500" cy="94400"/>
            </a:xfrm>
            <a:custGeom>
              <a:avLst/>
              <a:gdLst/>
              <a:ahLst/>
              <a:cxnLst/>
              <a:rect l="l" t="t" r="r" b="b"/>
              <a:pathLst>
                <a:path w="4300" h="3776" extrusionOk="0">
                  <a:moveTo>
                    <a:pt x="2254" y="0"/>
                  </a:moveTo>
                  <a:cubicBezTo>
                    <a:pt x="2237" y="0"/>
                    <a:pt x="2219" y="1"/>
                    <a:pt x="2202" y="3"/>
                  </a:cubicBezTo>
                  <a:cubicBezTo>
                    <a:pt x="1863" y="35"/>
                    <a:pt x="1563" y="291"/>
                    <a:pt x="1439" y="398"/>
                  </a:cubicBezTo>
                  <a:cubicBezTo>
                    <a:pt x="1316" y="505"/>
                    <a:pt x="1304" y="582"/>
                    <a:pt x="1156" y="633"/>
                  </a:cubicBezTo>
                  <a:cubicBezTo>
                    <a:pt x="1144" y="637"/>
                    <a:pt x="1130" y="639"/>
                    <a:pt x="1114" y="639"/>
                  </a:cubicBezTo>
                  <a:cubicBezTo>
                    <a:pt x="972" y="639"/>
                    <a:pt x="671" y="490"/>
                    <a:pt x="473" y="490"/>
                  </a:cubicBezTo>
                  <a:cubicBezTo>
                    <a:pt x="412" y="490"/>
                    <a:pt x="362" y="504"/>
                    <a:pt x="328" y="540"/>
                  </a:cubicBezTo>
                  <a:cubicBezTo>
                    <a:pt x="172" y="707"/>
                    <a:pt x="120" y="1149"/>
                    <a:pt x="245" y="1290"/>
                  </a:cubicBezTo>
                  <a:cubicBezTo>
                    <a:pt x="370" y="1431"/>
                    <a:pt x="345" y="1529"/>
                    <a:pt x="276" y="1620"/>
                  </a:cubicBezTo>
                  <a:cubicBezTo>
                    <a:pt x="206" y="1712"/>
                    <a:pt x="169" y="1888"/>
                    <a:pt x="85" y="2010"/>
                  </a:cubicBezTo>
                  <a:cubicBezTo>
                    <a:pt x="1" y="2132"/>
                    <a:pt x="104" y="2217"/>
                    <a:pt x="110" y="2273"/>
                  </a:cubicBezTo>
                  <a:cubicBezTo>
                    <a:pt x="116" y="2330"/>
                    <a:pt x="254" y="2585"/>
                    <a:pt x="420" y="2721"/>
                  </a:cubicBezTo>
                  <a:cubicBezTo>
                    <a:pt x="584" y="2858"/>
                    <a:pt x="924" y="3036"/>
                    <a:pt x="993" y="3143"/>
                  </a:cubicBezTo>
                  <a:cubicBezTo>
                    <a:pt x="1060" y="3251"/>
                    <a:pt x="891" y="3391"/>
                    <a:pt x="942" y="3615"/>
                  </a:cubicBezTo>
                  <a:cubicBezTo>
                    <a:pt x="968" y="3733"/>
                    <a:pt x="1122" y="3775"/>
                    <a:pt x="1320" y="3775"/>
                  </a:cubicBezTo>
                  <a:cubicBezTo>
                    <a:pt x="1496" y="3775"/>
                    <a:pt x="1707" y="3741"/>
                    <a:pt x="1892" y="3697"/>
                  </a:cubicBezTo>
                  <a:cubicBezTo>
                    <a:pt x="1892" y="3697"/>
                    <a:pt x="2143" y="3591"/>
                    <a:pt x="2293" y="3591"/>
                  </a:cubicBezTo>
                  <a:cubicBezTo>
                    <a:pt x="2297" y="3591"/>
                    <a:pt x="2301" y="3591"/>
                    <a:pt x="2305" y="3591"/>
                  </a:cubicBezTo>
                  <a:cubicBezTo>
                    <a:pt x="2307" y="3591"/>
                    <a:pt x="2310" y="3591"/>
                    <a:pt x="2312" y="3591"/>
                  </a:cubicBezTo>
                  <a:cubicBezTo>
                    <a:pt x="2459" y="3591"/>
                    <a:pt x="2642" y="3462"/>
                    <a:pt x="2738" y="3284"/>
                  </a:cubicBezTo>
                  <a:cubicBezTo>
                    <a:pt x="2836" y="3104"/>
                    <a:pt x="2904" y="3021"/>
                    <a:pt x="2904" y="3021"/>
                  </a:cubicBezTo>
                  <a:cubicBezTo>
                    <a:pt x="2904" y="3021"/>
                    <a:pt x="3381" y="3057"/>
                    <a:pt x="3655" y="3057"/>
                  </a:cubicBezTo>
                  <a:cubicBezTo>
                    <a:pt x="3706" y="3057"/>
                    <a:pt x="3750" y="3056"/>
                    <a:pt x="3783" y="3053"/>
                  </a:cubicBezTo>
                  <a:cubicBezTo>
                    <a:pt x="3991" y="3033"/>
                    <a:pt x="4063" y="2799"/>
                    <a:pt x="4181" y="2634"/>
                  </a:cubicBezTo>
                  <a:cubicBezTo>
                    <a:pt x="4299" y="2471"/>
                    <a:pt x="4117" y="2145"/>
                    <a:pt x="4097" y="1953"/>
                  </a:cubicBezTo>
                  <a:cubicBezTo>
                    <a:pt x="4078" y="1760"/>
                    <a:pt x="4078" y="1729"/>
                    <a:pt x="4062" y="1561"/>
                  </a:cubicBezTo>
                  <a:cubicBezTo>
                    <a:pt x="4046" y="1390"/>
                    <a:pt x="4135" y="1325"/>
                    <a:pt x="4173" y="1113"/>
                  </a:cubicBezTo>
                  <a:cubicBezTo>
                    <a:pt x="4209" y="899"/>
                    <a:pt x="4075" y="893"/>
                    <a:pt x="4031" y="822"/>
                  </a:cubicBezTo>
                  <a:cubicBezTo>
                    <a:pt x="3986" y="749"/>
                    <a:pt x="3762" y="599"/>
                    <a:pt x="3566" y="541"/>
                  </a:cubicBezTo>
                  <a:cubicBezTo>
                    <a:pt x="3371" y="483"/>
                    <a:pt x="3180" y="481"/>
                    <a:pt x="2959" y="369"/>
                  </a:cubicBezTo>
                  <a:cubicBezTo>
                    <a:pt x="2751" y="263"/>
                    <a:pt x="2563" y="0"/>
                    <a:pt x="2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240;p67"/>
            <p:cNvSpPr/>
            <p:nvPr/>
          </p:nvSpPr>
          <p:spPr>
            <a:xfrm>
              <a:off x="16837450" y="4891650"/>
              <a:ext cx="183525" cy="179600"/>
            </a:xfrm>
            <a:custGeom>
              <a:avLst/>
              <a:gdLst/>
              <a:ahLst/>
              <a:cxnLst/>
              <a:rect l="l" t="t" r="r" b="b"/>
              <a:pathLst>
                <a:path w="7341" h="7184" extrusionOk="0">
                  <a:moveTo>
                    <a:pt x="3460" y="1"/>
                  </a:moveTo>
                  <a:cubicBezTo>
                    <a:pt x="3013" y="1"/>
                    <a:pt x="2411" y="147"/>
                    <a:pt x="2240" y="294"/>
                  </a:cubicBezTo>
                  <a:cubicBezTo>
                    <a:pt x="1999" y="501"/>
                    <a:pt x="1895" y="902"/>
                    <a:pt x="1654" y="1080"/>
                  </a:cubicBezTo>
                  <a:cubicBezTo>
                    <a:pt x="1414" y="1259"/>
                    <a:pt x="1069" y="1535"/>
                    <a:pt x="758" y="1810"/>
                  </a:cubicBezTo>
                  <a:cubicBezTo>
                    <a:pt x="448" y="2085"/>
                    <a:pt x="0" y="2465"/>
                    <a:pt x="138" y="3154"/>
                  </a:cubicBezTo>
                  <a:cubicBezTo>
                    <a:pt x="276" y="3844"/>
                    <a:pt x="586" y="4078"/>
                    <a:pt x="793" y="4427"/>
                  </a:cubicBezTo>
                  <a:cubicBezTo>
                    <a:pt x="999" y="4774"/>
                    <a:pt x="655" y="5394"/>
                    <a:pt x="931" y="6187"/>
                  </a:cubicBezTo>
                  <a:cubicBezTo>
                    <a:pt x="1164" y="6858"/>
                    <a:pt x="2163" y="7183"/>
                    <a:pt x="2673" y="7183"/>
                  </a:cubicBezTo>
                  <a:cubicBezTo>
                    <a:pt x="2766" y="7183"/>
                    <a:pt x="2842" y="7172"/>
                    <a:pt x="2895" y="7151"/>
                  </a:cubicBezTo>
                  <a:cubicBezTo>
                    <a:pt x="3238" y="7013"/>
                    <a:pt x="4159" y="6428"/>
                    <a:pt x="4664" y="6428"/>
                  </a:cubicBezTo>
                  <a:cubicBezTo>
                    <a:pt x="5054" y="6428"/>
                    <a:pt x="5225" y="6676"/>
                    <a:pt x="5490" y="6676"/>
                  </a:cubicBezTo>
                  <a:cubicBezTo>
                    <a:pt x="5568" y="6676"/>
                    <a:pt x="5653" y="6655"/>
                    <a:pt x="5755" y="6600"/>
                  </a:cubicBezTo>
                  <a:cubicBezTo>
                    <a:pt x="6204" y="6359"/>
                    <a:pt x="6857" y="5842"/>
                    <a:pt x="6892" y="5636"/>
                  </a:cubicBezTo>
                  <a:cubicBezTo>
                    <a:pt x="6927" y="5429"/>
                    <a:pt x="6512" y="5247"/>
                    <a:pt x="6651" y="4924"/>
                  </a:cubicBezTo>
                  <a:cubicBezTo>
                    <a:pt x="6789" y="4601"/>
                    <a:pt x="7340" y="3996"/>
                    <a:pt x="7272" y="3592"/>
                  </a:cubicBezTo>
                  <a:cubicBezTo>
                    <a:pt x="7202" y="3189"/>
                    <a:pt x="6317" y="2795"/>
                    <a:pt x="6163" y="2326"/>
                  </a:cubicBezTo>
                  <a:cubicBezTo>
                    <a:pt x="5971" y="1744"/>
                    <a:pt x="5993" y="1074"/>
                    <a:pt x="5404" y="1074"/>
                  </a:cubicBezTo>
                  <a:cubicBezTo>
                    <a:pt x="5373" y="1074"/>
                    <a:pt x="5342" y="1076"/>
                    <a:pt x="5308" y="1080"/>
                  </a:cubicBezTo>
                  <a:cubicBezTo>
                    <a:pt x="5279" y="1083"/>
                    <a:pt x="5251" y="1084"/>
                    <a:pt x="5223" y="1084"/>
                  </a:cubicBezTo>
                  <a:cubicBezTo>
                    <a:pt x="4584" y="1084"/>
                    <a:pt x="4192" y="286"/>
                    <a:pt x="3894" y="86"/>
                  </a:cubicBezTo>
                  <a:cubicBezTo>
                    <a:pt x="3803" y="26"/>
                    <a:pt x="3645" y="1"/>
                    <a:pt x="3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241;p67"/>
            <p:cNvSpPr/>
            <p:nvPr/>
          </p:nvSpPr>
          <p:spPr>
            <a:xfrm>
              <a:off x="16080400" y="3891100"/>
              <a:ext cx="448350" cy="46750"/>
            </a:xfrm>
            <a:custGeom>
              <a:avLst/>
              <a:gdLst/>
              <a:ahLst/>
              <a:cxnLst/>
              <a:rect l="l" t="t" r="r" b="b"/>
              <a:pathLst>
                <a:path w="17934" h="1870" extrusionOk="0">
                  <a:moveTo>
                    <a:pt x="744" y="0"/>
                  </a:moveTo>
                  <a:cubicBezTo>
                    <a:pt x="335" y="0"/>
                    <a:pt x="0" y="333"/>
                    <a:pt x="0" y="745"/>
                  </a:cubicBezTo>
                  <a:lnTo>
                    <a:pt x="0" y="1125"/>
                  </a:lnTo>
                  <a:cubicBezTo>
                    <a:pt x="0" y="1537"/>
                    <a:pt x="333" y="1870"/>
                    <a:pt x="745" y="1870"/>
                  </a:cubicBezTo>
                  <a:lnTo>
                    <a:pt x="17189" y="1870"/>
                  </a:lnTo>
                  <a:cubicBezTo>
                    <a:pt x="17601" y="1870"/>
                    <a:pt x="17934" y="1537"/>
                    <a:pt x="17934" y="1125"/>
                  </a:cubicBezTo>
                  <a:cubicBezTo>
                    <a:pt x="17934" y="721"/>
                    <a:pt x="17611" y="389"/>
                    <a:pt x="17207" y="379"/>
                  </a:cubicBezTo>
                  <a:lnTo>
                    <a:pt x="762" y="1"/>
                  </a:lnTo>
                  <a:cubicBezTo>
                    <a:pt x="756" y="0"/>
                    <a:pt x="750" y="0"/>
                    <a:pt x="7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242;p67"/>
            <p:cNvSpPr/>
            <p:nvPr/>
          </p:nvSpPr>
          <p:spPr>
            <a:xfrm>
              <a:off x="15513525" y="3267875"/>
              <a:ext cx="833525" cy="529175"/>
            </a:xfrm>
            <a:custGeom>
              <a:avLst/>
              <a:gdLst/>
              <a:ahLst/>
              <a:cxnLst/>
              <a:rect l="l" t="t" r="r" b="b"/>
              <a:pathLst>
                <a:path w="33341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31339" y="21167"/>
                  </a:lnTo>
                  <a:cubicBezTo>
                    <a:pt x="32481" y="21167"/>
                    <a:pt x="33340" y="20124"/>
                    <a:pt x="33121" y="19008"/>
                  </a:cubicBezTo>
                  <a:lnTo>
                    <a:pt x="29694" y="1464"/>
                  </a:lnTo>
                  <a:cubicBezTo>
                    <a:pt x="29525" y="615"/>
                    <a:pt x="28780" y="1"/>
                    <a:pt x="27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243;p67"/>
            <p:cNvSpPr/>
            <p:nvPr/>
          </p:nvSpPr>
          <p:spPr>
            <a:xfrm>
              <a:off x="15513525" y="3267875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1998" y="1"/>
                  </a:moveTo>
                  <a:cubicBezTo>
                    <a:pt x="856" y="1"/>
                    <a:pt x="1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7"/>
                    <a:pt x="5423" y="21167"/>
                  </a:cubicBezTo>
                  <a:cubicBezTo>
                    <a:pt x="5424" y="21167"/>
                    <a:pt x="5425" y="21167"/>
                    <a:pt x="5426" y="21167"/>
                  </a:cubicBezTo>
                  <a:lnTo>
                    <a:pt x="29829" y="21167"/>
                  </a:lnTo>
                  <a:cubicBezTo>
                    <a:pt x="30966" y="21167"/>
                    <a:pt x="31826" y="20124"/>
                    <a:pt x="31608" y="19008"/>
                  </a:cubicBezTo>
                  <a:lnTo>
                    <a:pt x="28179" y="1464"/>
                  </a:lnTo>
                  <a:cubicBezTo>
                    <a:pt x="28014" y="613"/>
                    <a:pt x="27269" y="1"/>
                    <a:pt x="26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244;p67"/>
            <p:cNvSpPr/>
            <p:nvPr/>
          </p:nvSpPr>
          <p:spPr>
            <a:xfrm>
              <a:off x="15710125" y="3560400"/>
              <a:ext cx="324825" cy="377450"/>
            </a:xfrm>
            <a:custGeom>
              <a:avLst/>
              <a:gdLst/>
              <a:ahLst/>
              <a:cxnLst/>
              <a:rect l="l" t="t" r="r" b="b"/>
              <a:pathLst>
                <a:path w="12993" h="15098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4"/>
                  </a:cubicBezTo>
                  <a:lnTo>
                    <a:pt x="155" y="13978"/>
                  </a:lnTo>
                  <a:cubicBezTo>
                    <a:pt x="0" y="14541"/>
                    <a:pt x="425" y="15096"/>
                    <a:pt x="1008" y="15098"/>
                  </a:cubicBezTo>
                  <a:lnTo>
                    <a:pt x="9015" y="15098"/>
                  </a:lnTo>
                  <a:lnTo>
                    <a:pt x="9428" y="13579"/>
                  </a:lnTo>
                  <a:lnTo>
                    <a:pt x="12831" y="1154"/>
                  </a:lnTo>
                  <a:cubicBezTo>
                    <a:pt x="12993" y="575"/>
                    <a:pt x="12554" y="1"/>
                    <a:pt x="11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245;p67"/>
            <p:cNvSpPr/>
            <p:nvPr/>
          </p:nvSpPr>
          <p:spPr>
            <a:xfrm>
              <a:off x="15710125" y="3560400"/>
              <a:ext cx="283025" cy="377425"/>
            </a:xfrm>
            <a:custGeom>
              <a:avLst/>
              <a:gdLst/>
              <a:ahLst/>
              <a:cxnLst/>
              <a:rect l="l" t="t" r="r" b="b"/>
              <a:pathLst>
                <a:path w="11321" h="15097" extrusionOk="0">
                  <a:moveTo>
                    <a:pt x="4659" y="1"/>
                  </a:moveTo>
                  <a:cubicBezTo>
                    <a:pt x="4259" y="1"/>
                    <a:pt x="3910" y="268"/>
                    <a:pt x="3804" y="652"/>
                  </a:cubicBezTo>
                  <a:lnTo>
                    <a:pt x="155" y="13976"/>
                  </a:lnTo>
                  <a:cubicBezTo>
                    <a:pt x="0" y="14541"/>
                    <a:pt x="424" y="15096"/>
                    <a:pt x="1008" y="15096"/>
                  </a:cubicBezTo>
                  <a:lnTo>
                    <a:pt x="6587" y="15096"/>
                  </a:lnTo>
                  <a:cubicBezTo>
                    <a:pt x="6588" y="15096"/>
                    <a:pt x="6589" y="15096"/>
                    <a:pt x="6590" y="15096"/>
                  </a:cubicBezTo>
                  <a:cubicBezTo>
                    <a:pt x="7045" y="15096"/>
                    <a:pt x="7444" y="14791"/>
                    <a:pt x="7563" y="14353"/>
                  </a:cubicBezTo>
                  <a:lnTo>
                    <a:pt x="11144" y="1282"/>
                  </a:lnTo>
                  <a:cubicBezTo>
                    <a:pt x="11320" y="638"/>
                    <a:pt x="10836" y="2"/>
                    <a:pt x="10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246;p67"/>
            <p:cNvSpPr/>
            <p:nvPr/>
          </p:nvSpPr>
          <p:spPr>
            <a:xfrm>
              <a:off x="15896025" y="3899825"/>
              <a:ext cx="356350" cy="38025"/>
            </a:xfrm>
            <a:custGeom>
              <a:avLst/>
              <a:gdLst/>
              <a:ahLst/>
              <a:cxnLst/>
              <a:rect l="l" t="t" r="r" b="b"/>
              <a:pathLst>
                <a:path w="14254" h="1521" extrusionOk="0">
                  <a:moveTo>
                    <a:pt x="418" y="1"/>
                  </a:moveTo>
                  <a:lnTo>
                    <a:pt x="0" y="1521"/>
                  </a:lnTo>
                  <a:lnTo>
                    <a:pt x="13493" y="1521"/>
                  </a:lnTo>
                  <a:cubicBezTo>
                    <a:pt x="13914" y="1521"/>
                    <a:pt x="14254" y="1180"/>
                    <a:pt x="14254" y="762"/>
                  </a:cubicBezTo>
                  <a:cubicBezTo>
                    <a:pt x="14254" y="341"/>
                    <a:pt x="13914" y="1"/>
                    <a:pt x="13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247;p67"/>
            <p:cNvSpPr/>
            <p:nvPr/>
          </p:nvSpPr>
          <p:spPr>
            <a:xfrm>
              <a:off x="159846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1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248;p67"/>
            <p:cNvSpPr/>
            <p:nvPr/>
          </p:nvSpPr>
          <p:spPr>
            <a:xfrm>
              <a:off x="159504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4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8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4" y="4675"/>
                    <a:pt x="1427" y="4523"/>
                    <a:pt x="1398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249;p67"/>
            <p:cNvSpPr/>
            <p:nvPr/>
          </p:nvSpPr>
          <p:spPr>
            <a:xfrm>
              <a:off x="159162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1" y="1"/>
                    <a:pt x="283" y="2"/>
                    <a:pt x="264" y="6"/>
                  </a:cubicBezTo>
                  <a:cubicBezTo>
                    <a:pt x="105" y="37"/>
                    <a:pt x="1" y="191"/>
                    <a:pt x="31" y="351"/>
                  </a:cubicBezTo>
                  <a:lnTo>
                    <a:pt x="820" y="4473"/>
                  </a:lnTo>
                  <a:cubicBezTo>
                    <a:pt x="847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8" y="4523"/>
                    <a:pt x="1397" y="4363"/>
                  </a:cubicBezTo>
                  <a:lnTo>
                    <a:pt x="609" y="240"/>
                  </a:lnTo>
                  <a:cubicBezTo>
                    <a:pt x="582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250;p67"/>
            <p:cNvSpPr/>
            <p:nvPr/>
          </p:nvSpPr>
          <p:spPr>
            <a:xfrm>
              <a:off x="1588195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3" y="4675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251;p67"/>
            <p:cNvSpPr/>
            <p:nvPr/>
          </p:nvSpPr>
          <p:spPr>
            <a:xfrm>
              <a:off x="15847700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20" y="1"/>
                  </a:moveTo>
                  <a:cubicBezTo>
                    <a:pt x="302" y="1"/>
                    <a:pt x="283" y="2"/>
                    <a:pt x="265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21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252;p67"/>
            <p:cNvSpPr/>
            <p:nvPr/>
          </p:nvSpPr>
          <p:spPr>
            <a:xfrm>
              <a:off x="1581347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4" y="6"/>
                  </a:cubicBezTo>
                  <a:cubicBezTo>
                    <a:pt x="104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09" y="4712"/>
                  </a:cubicBezTo>
                  <a:cubicBezTo>
                    <a:pt x="1127" y="4712"/>
                    <a:pt x="1145" y="4711"/>
                    <a:pt x="1163" y="4707"/>
                  </a:cubicBezTo>
                  <a:cubicBezTo>
                    <a:pt x="1323" y="4677"/>
                    <a:pt x="1427" y="4523"/>
                    <a:pt x="1397" y="4363"/>
                  </a:cubicBezTo>
                  <a:lnTo>
                    <a:pt x="607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253;p67"/>
            <p:cNvSpPr/>
            <p:nvPr/>
          </p:nvSpPr>
          <p:spPr>
            <a:xfrm>
              <a:off x="15779225" y="3400475"/>
              <a:ext cx="35700" cy="117825"/>
            </a:xfrm>
            <a:custGeom>
              <a:avLst/>
              <a:gdLst/>
              <a:ahLst/>
              <a:cxnLst/>
              <a:rect l="l" t="t" r="r" b="b"/>
              <a:pathLst>
                <a:path w="1428" h="4713" extrusionOk="0">
                  <a:moveTo>
                    <a:pt x="319" y="1"/>
                  </a:moveTo>
                  <a:cubicBezTo>
                    <a:pt x="301" y="1"/>
                    <a:pt x="282" y="2"/>
                    <a:pt x="263" y="6"/>
                  </a:cubicBezTo>
                  <a:cubicBezTo>
                    <a:pt x="105" y="37"/>
                    <a:pt x="0" y="191"/>
                    <a:pt x="31" y="351"/>
                  </a:cubicBezTo>
                  <a:lnTo>
                    <a:pt x="819" y="4473"/>
                  </a:lnTo>
                  <a:cubicBezTo>
                    <a:pt x="846" y="4615"/>
                    <a:pt x="970" y="4712"/>
                    <a:pt x="1110" y="4712"/>
                  </a:cubicBezTo>
                  <a:cubicBezTo>
                    <a:pt x="1128" y="4712"/>
                    <a:pt x="1146" y="4711"/>
                    <a:pt x="1164" y="4707"/>
                  </a:cubicBezTo>
                  <a:cubicBezTo>
                    <a:pt x="1322" y="4677"/>
                    <a:pt x="1427" y="4523"/>
                    <a:pt x="1397" y="4363"/>
                  </a:cubicBezTo>
                  <a:lnTo>
                    <a:pt x="608" y="240"/>
                  </a:lnTo>
                  <a:cubicBezTo>
                    <a:pt x="581" y="99"/>
                    <a:pt x="458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254;p67"/>
            <p:cNvSpPr/>
            <p:nvPr/>
          </p:nvSpPr>
          <p:spPr>
            <a:xfrm>
              <a:off x="16520300" y="3854800"/>
              <a:ext cx="276300" cy="83050"/>
            </a:xfrm>
            <a:custGeom>
              <a:avLst/>
              <a:gdLst/>
              <a:ahLst/>
              <a:cxnLst/>
              <a:rect l="l" t="t" r="r" b="b"/>
              <a:pathLst>
                <a:path w="11052" h="3322" extrusionOk="0">
                  <a:moveTo>
                    <a:pt x="5859" y="0"/>
                  </a:moveTo>
                  <a:cubicBezTo>
                    <a:pt x="3102" y="0"/>
                    <a:pt x="1" y="2565"/>
                    <a:pt x="817" y="3322"/>
                  </a:cubicBezTo>
                  <a:lnTo>
                    <a:pt x="10247" y="3322"/>
                  </a:lnTo>
                  <a:cubicBezTo>
                    <a:pt x="11051" y="3322"/>
                    <a:pt x="9887" y="1031"/>
                    <a:pt x="6951" y="152"/>
                  </a:cubicBezTo>
                  <a:cubicBezTo>
                    <a:pt x="6600" y="47"/>
                    <a:pt x="6233" y="0"/>
                    <a:pt x="5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255;p67"/>
            <p:cNvSpPr/>
            <p:nvPr/>
          </p:nvSpPr>
          <p:spPr>
            <a:xfrm>
              <a:off x="16593000" y="3875150"/>
              <a:ext cx="41775" cy="62700"/>
            </a:xfrm>
            <a:custGeom>
              <a:avLst/>
              <a:gdLst/>
              <a:ahLst/>
              <a:cxnLst/>
              <a:rect l="l" t="t" r="r" b="b"/>
              <a:pathLst>
                <a:path w="1671" h="2508" extrusionOk="0">
                  <a:moveTo>
                    <a:pt x="0" y="0"/>
                  </a:moveTo>
                  <a:cubicBezTo>
                    <a:pt x="179" y="212"/>
                    <a:pt x="357" y="381"/>
                    <a:pt x="502" y="579"/>
                  </a:cubicBezTo>
                  <a:cubicBezTo>
                    <a:pt x="649" y="774"/>
                    <a:pt x="792" y="963"/>
                    <a:pt x="909" y="1174"/>
                  </a:cubicBezTo>
                  <a:cubicBezTo>
                    <a:pt x="1162" y="1586"/>
                    <a:pt x="1363" y="2026"/>
                    <a:pt x="1609" y="2508"/>
                  </a:cubicBezTo>
                  <a:cubicBezTo>
                    <a:pt x="1670" y="2239"/>
                    <a:pt x="1651" y="1965"/>
                    <a:pt x="1596" y="1699"/>
                  </a:cubicBezTo>
                  <a:cubicBezTo>
                    <a:pt x="1542" y="1433"/>
                    <a:pt x="1436" y="1178"/>
                    <a:pt x="1298" y="940"/>
                  </a:cubicBezTo>
                  <a:cubicBezTo>
                    <a:pt x="1155" y="701"/>
                    <a:pt x="969" y="492"/>
                    <a:pt x="748" y="324"/>
                  </a:cubicBezTo>
                  <a:cubicBezTo>
                    <a:pt x="533" y="151"/>
                    <a:pt x="266" y="4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256;p67"/>
            <p:cNvSpPr/>
            <p:nvPr/>
          </p:nvSpPr>
          <p:spPr>
            <a:xfrm>
              <a:off x="16539250" y="3883350"/>
              <a:ext cx="66050" cy="54500"/>
            </a:xfrm>
            <a:custGeom>
              <a:avLst/>
              <a:gdLst/>
              <a:ahLst/>
              <a:cxnLst/>
              <a:rect l="l" t="t" r="r" b="b"/>
              <a:pathLst>
                <a:path w="2642" h="2180" extrusionOk="0">
                  <a:moveTo>
                    <a:pt x="2642" y="1"/>
                  </a:moveTo>
                  <a:cubicBezTo>
                    <a:pt x="2336" y="26"/>
                    <a:pt x="2047" y="114"/>
                    <a:pt x="1769" y="223"/>
                  </a:cubicBezTo>
                  <a:cubicBezTo>
                    <a:pt x="1490" y="334"/>
                    <a:pt x="1228" y="484"/>
                    <a:pt x="978" y="654"/>
                  </a:cubicBezTo>
                  <a:cubicBezTo>
                    <a:pt x="732" y="830"/>
                    <a:pt x="501" y="1041"/>
                    <a:pt x="320" y="1298"/>
                  </a:cubicBezTo>
                  <a:cubicBezTo>
                    <a:pt x="143" y="1547"/>
                    <a:pt x="0" y="1870"/>
                    <a:pt x="57" y="2180"/>
                  </a:cubicBezTo>
                  <a:cubicBezTo>
                    <a:pt x="192" y="1905"/>
                    <a:pt x="384" y="1716"/>
                    <a:pt x="587" y="1531"/>
                  </a:cubicBezTo>
                  <a:cubicBezTo>
                    <a:pt x="795" y="1349"/>
                    <a:pt x="1014" y="1180"/>
                    <a:pt x="1241" y="1023"/>
                  </a:cubicBezTo>
                  <a:cubicBezTo>
                    <a:pt x="1696" y="695"/>
                    <a:pt x="2178" y="392"/>
                    <a:pt x="2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257;p67"/>
            <p:cNvSpPr/>
            <p:nvPr/>
          </p:nvSpPr>
          <p:spPr>
            <a:xfrm>
              <a:off x="15086050" y="3390975"/>
              <a:ext cx="133275" cy="546775"/>
            </a:xfrm>
            <a:custGeom>
              <a:avLst/>
              <a:gdLst/>
              <a:ahLst/>
              <a:cxnLst/>
              <a:rect l="l" t="t" r="r" b="b"/>
              <a:pathLst>
                <a:path w="5331" h="21871" extrusionOk="0">
                  <a:moveTo>
                    <a:pt x="4136" y="1"/>
                  </a:moveTo>
                  <a:lnTo>
                    <a:pt x="1" y="21870"/>
                  </a:lnTo>
                  <a:lnTo>
                    <a:pt x="1195" y="21870"/>
                  </a:lnTo>
                  <a:lnTo>
                    <a:pt x="53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258;p67"/>
            <p:cNvSpPr/>
            <p:nvPr/>
          </p:nvSpPr>
          <p:spPr>
            <a:xfrm>
              <a:off x="15189400" y="3055875"/>
              <a:ext cx="472125" cy="355525"/>
            </a:xfrm>
            <a:custGeom>
              <a:avLst/>
              <a:gdLst/>
              <a:ahLst/>
              <a:cxnLst/>
              <a:rect l="l" t="t" r="r" b="b"/>
              <a:pathLst>
                <a:path w="18885" h="14221" extrusionOk="0">
                  <a:moveTo>
                    <a:pt x="18013" y="0"/>
                  </a:moveTo>
                  <a:lnTo>
                    <a:pt x="1" y="13405"/>
                  </a:lnTo>
                  <a:lnTo>
                    <a:pt x="872" y="14221"/>
                  </a:lnTo>
                  <a:lnTo>
                    <a:pt x="18885" y="816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259;p67"/>
            <p:cNvSpPr/>
            <p:nvPr/>
          </p:nvSpPr>
          <p:spPr>
            <a:xfrm>
              <a:off x="15086050" y="3849200"/>
              <a:ext cx="427300" cy="88550"/>
            </a:xfrm>
            <a:custGeom>
              <a:avLst/>
              <a:gdLst/>
              <a:ahLst/>
              <a:cxnLst/>
              <a:rect l="l" t="t" r="r" b="b"/>
              <a:pathLst>
                <a:path w="17092" h="3542" extrusionOk="0">
                  <a:moveTo>
                    <a:pt x="126" y="1"/>
                  </a:moveTo>
                  <a:cubicBezTo>
                    <a:pt x="56" y="1"/>
                    <a:pt x="1" y="58"/>
                    <a:pt x="1" y="126"/>
                  </a:cubicBezTo>
                  <a:lnTo>
                    <a:pt x="1" y="3541"/>
                  </a:lnTo>
                  <a:lnTo>
                    <a:pt x="17091" y="3541"/>
                  </a:lnTo>
                  <a:lnTo>
                    <a:pt x="17091" y="126"/>
                  </a:lnTo>
                  <a:cubicBezTo>
                    <a:pt x="17091" y="58"/>
                    <a:pt x="17036" y="1"/>
                    <a:pt x="16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260;p67"/>
            <p:cNvSpPr/>
            <p:nvPr/>
          </p:nvSpPr>
          <p:spPr>
            <a:xfrm>
              <a:off x="15551250" y="3049725"/>
              <a:ext cx="406225" cy="143025"/>
            </a:xfrm>
            <a:custGeom>
              <a:avLst/>
              <a:gdLst/>
              <a:ahLst/>
              <a:cxnLst/>
              <a:rect l="l" t="t" r="r" b="b"/>
              <a:pathLst>
                <a:path w="16249" h="5721" extrusionOk="0">
                  <a:moveTo>
                    <a:pt x="207" y="1"/>
                  </a:moveTo>
                  <a:cubicBezTo>
                    <a:pt x="93" y="1"/>
                    <a:pt x="0" y="92"/>
                    <a:pt x="0" y="207"/>
                  </a:cubicBezTo>
                  <a:lnTo>
                    <a:pt x="0" y="5720"/>
                  </a:lnTo>
                  <a:lnTo>
                    <a:pt x="16248" y="5720"/>
                  </a:lnTo>
                  <a:lnTo>
                    <a:pt x="16248" y="207"/>
                  </a:lnTo>
                  <a:cubicBezTo>
                    <a:pt x="16248" y="92"/>
                    <a:pt x="16155" y="1"/>
                    <a:pt x="16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261;p67"/>
            <p:cNvSpPr/>
            <p:nvPr/>
          </p:nvSpPr>
          <p:spPr>
            <a:xfrm>
              <a:off x="15182825" y="3379125"/>
              <a:ext cx="47525" cy="45725"/>
            </a:xfrm>
            <a:custGeom>
              <a:avLst/>
              <a:gdLst/>
              <a:ahLst/>
              <a:cxnLst/>
              <a:rect l="l" t="t" r="r" b="b"/>
              <a:pathLst>
                <a:path w="1901" h="1829" extrusionOk="0">
                  <a:moveTo>
                    <a:pt x="914" y="0"/>
                  </a:moveTo>
                  <a:cubicBezTo>
                    <a:pt x="409" y="0"/>
                    <a:pt x="1" y="409"/>
                    <a:pt x="1" y="914"/>
                  </a:cubicBezTo>
                  <a:cubicBezTo>
                    <a:pt x="1" y="1283"/>
                    <a:pt x="223" y="1616"/>
                    <a:pt x="565" y="1759"/>
                  </a:cubicBezTo>
                  <a:cubicBezTo>
                    <a:pt x="677" y="1806"/>
                    <a:pt x="796" y="1828"/>
                    <a:pt x="913" y="1828"/>
                  </a:cubicBezTo>
                  <a:cubicBezTo>
                    <a:pt x="1152" y="1828"/>
                    <a:pt x="1386" y="1735"/>
                    <a:pt x="1561" y="1561"/>
                  </a:cubicBezTo>
                  <a:cubicBezTo>
                    <a:pt x="1822" y="1299"/>
                    <a:pt x="1900" y="905"/>
                    <a:pt x="1759" y="565"/>
                  </a:cubicBezTo>
                  <a:cubicBezTo>
                    <a:pt x="1618" y="223"/>
                    <a:pt x="1284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661</Words>
  <Application>Microsoft Office PowerPoint</Application>
  <PresentationFormat>Affichage à l'écran (16:9)</PresentationFormat>
  <Paragraphs>143</Paragraphs>
  <Slides>20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Calbiri</vt:lpstr>
      <vt:lpstr>Righteous</vt:lpstr>
      <vt:lpstr>Calibri</vt:lpstr>
      <vt:lpstr>Open Sans</vt:lpstr>
      <vt:lpstr>Times New Roman</vt:lpstr>
      <vt:lpstr>TOWN HALL BUSINESS PLAN</vt:lpstr>
      <vt:lpstr>Smart park</vt:lpstr>
      <vt:lpstr>01</vt:lpstr>
      <vt:lpstr>L’objective de notre projet</vt:lpstr>
      <vt:lpstr>Présentation PowerPoint</vt:lpstr>
      <vt:lpstr>Problématique et l’étude de l’existant </vt:lpstr>
      <vt:lpstr>Présentation PowerPoint</vt:lpstr>
      <vt:lpstr>Etude de la concurrence</vt:lpstr>
      <vt:lpstr>Présentation PowerPoint</vt:lpstr>
      <vt:lpstr>Objectif visés</vt:lpstr>
      <vt:lpstr>Présentation PowerPoint</vt:lpstr>
      <vt:lpstr>Les acteurs</vt:lpstr>
      <vt:lpstr>Présentation PowerPoint</vt:lpstr>
      <vt:lpstr>Les modules</vt:lpstr>
      <vt:lpstr>Les modules</vt:lpstr>
      <vt:lpstr>Les métiers de chaque module</vt:lpstr>
      <vt:lpstr>Les contraintes </vt:lpstr>
      <vt:lpstr>Présentation PowerPoint</vt:lpstr>
      <vt:lpstr>Charte graphique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</dc:title>
  <dc:creator>Administrateur</dc:creator>
  <cp:lastModifiedBy>Admin</cp:lastModifiedBy>
  <cp:revision>36</cp:revision>
  <dcterms:modified xsi:type="dcterms:W3CDTF">2021-10-07T00:45:18Z</dcterms:modified>
</cp:coreProperties>
</file>