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 rot="7144716">
            <a:off x="-954761" y="4245270"/>
            <a:ext cx="278390" cy="13063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00" y="1398838"/>
            <a:ext cx="7016925" cy="19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222222"/>
                </a:solidFill>
                <a:highlight>
                  <a:srgbClr val="FFFFFF"/>
                </a:highlight>
              </a:rPr>
              <a:t>Firebase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é uma plataforma de desenvolvimento para mobile e aplicações web, foi desenvolvido pela Firebase Inc. em 2011 por James Tamplin e Andrew Lee.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Posteriormente foi adquirida pela Google em 2014 e em 2015 a equipe da Divshot, também comprada pela google uniu-se a equipe de desenvolvimento da Firebase.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Desde a aquisição das duas equipes a Firebase cresceu dentro da google e expandiu seus negócios para se tornar uma plataforma unificada para 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desenvolvedores</a:t>
            </a: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 de dispositivos móveis.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Firebase Auth: Autenticação via redes sociais ou email.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Realtime Database: Banco de dados noSQL com offline support e armazenados em JSON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Firebase Storage: Armazenamento de arquivos.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Firebase Hosting: Hospedagem de sites.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Firebase Cloud Messaging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Analytics e Gráficos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Firebase Auth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Firebase Auth é um serviço de autenticação de usuários utilizando apenas código client-side. Suporta provedores de login como Facebook, GitHub, Twitter e Google. Também é possível fazer autenticação por login e senha armazenados no próprio Firebase.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Char char="-"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Realtime Database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rgbClr val="222222"/>
                </a:solidFill>
                <a:highlight>
                  <a:srgbClr val="FFFFFF"/>
                </a:highlight>
              </a:rPr>
              <a:t>Banco de dados em tempo real. O Firebase fornece uma API que possibilita a sincronização de dados entre aplicações e armazena na nuvem do Firebase.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Console do Projeto: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9775"/>
            <a:ext cx="8520599" cy="273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Autenticação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métodos: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FirebaseAuth</a:t>
            </a:r>
            <a:r>
              <a:rPr lang="pt-BR" sz="1400"/>
              <a:t> - </a:t>
            </a:r>
            <a:r>
              <a:rPr i="1" lang="pt-BR" sz="1400"/>
              <a:t>Classe de autenticação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FirebaseUser</a:t>
            </a:r>
            <a:r>
              <a:rPr lang="pt-BR" sz="1400"/>
              <a:t> - </a:t>
            </a:r>
            <a:r>
              <a:rPr i="1" lang="pt-BR" sz="1400"/>
              <a:t>Class de usuário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createUserWithEmailAndPassword(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signInWithEmailAndPassword(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getCurrentUser(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signOut()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Database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Console do Projeto: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8275"/>
            <a:ext cx="5763474" cy="27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Database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métodos: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FirebaseDatabase </a:t>
            </a:r>
            <a:r>
              <a:rPr lang="pt-BR" sz="1400"/>
              <a:t>- </a:t>
            </a:r>
            <a:r>
              <a:rPr i="1" lang="pt-BR" sz="1400"/>
              <a:t>Classe de banco de dados</a:t>
            </a:r>
            <a:endParaRPr i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/>
              <a:t>DatabaseReference </a:t>
            </a:r>
            <a:r>
              <a:rPr lang="pt-BR" sz="1400"/>
              <a:t>- </a:t>
            </a:r>
            <a:r>
              <a:rPr i="1" lang="pt-BR" sz="1400"/>
              <a:t>Classe de referência ao banco de dados</a:t>
            </a:r>
            <a:r>
              <a:rPr lang="pt-BR" sz="1400"/>
              <a:t>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push( )									addSingleValueListener(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setValue( )									</a:t>
            </a:r>
            <a:r>
              <a:rPr lang="pt-BR" sz="1400"/>
              <a:t>addChildEventListener(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removeValue()</a:t>
            </a:r>
            <a:r>
              <a:rPr lang="pt-BR" sz="1400"/>
              <a:t>								</a:t>
            </a:r>
            <a:r>
              <a:rPr lang="pt-BR" sz="1400"/>
              <a:t>addValueEventListener( 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