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5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8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7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01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6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2574-15D5-454E-86ED-4D804C7B1D48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7AAB-1D31-4FB0-BEBE-7DAAFB46D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0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35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</cp:coreProperties>
</file>