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viewProps" Target="viewProps.xml" Id="rId6" /><Relationship Type="http://schemas.openxmlformats.org/officeDocument/2006/relationships/presProps" Target="presProps.xml" Id="rId5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</cp:coreProperties>
</file>