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51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0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1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4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50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67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45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7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2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7099-541E-446B-9E0C-D3960E4DE671}" type="datetimeFigureOut">
              <a:rPr lang="fr-FR" smtClean="0"/>
              <a:t>26/02/2016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08FC-37E1-461E-828E-CF7197B5D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0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9573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</cp:coreProperties>
</file>