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32E0-7364-4E7B-91F6-E20CB31F173D}" type="datetimeFigureOut">
              <a:rPr lang="pt-PT" smtClean="0"/>
              <a:t>26-02-2016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9EBF-2C41-4DBE-ADE4-901766D2BF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107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32E0-7364-4E7B-91F6-E20CB31F173D}" type="datetimeFigureOut">
              <a:rPr lang="pt-PT" smtClean="0"/>
              <a:t>26-02-2016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9EBF-2C41-4DBE-ADE4-901766D2BF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278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32E0-7364-4E7B-91F6-E20CB31F173D}" type="datetimeFigureOut">
              <a:rPr lang="pt-PT" smtClean="0"/>
              <a:t>26-02-2016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9EBF-2C41-4DBE-ADE4-901766D2BF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361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32E0-7364-4E7B-91F6-E20CB31F173D}" type="datetimeFigureOut">
              <a:rPr lang="pt-PT" smtClean="0"/>
              <a:t>26-02-2016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9EBF-2C41-4DBE-ADE4-901766D2BF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172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32E0-7364-4E7B-91F6-E20CB31F173D}" type="datetimeFigureOut">
              <a:rPr lang="pt-PT" smtClean="0"/>
              <a:t>26-02-2016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9EBF-2C41-4DBE-ADE4-901766D2BF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03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32E0-7364-4E7B-91F6-E20CB31F173D}" type="datetimeFigureOut">
              <a:rPr lang="pt-PT" smtClean="0"/>
              <a:t>26-02-2016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9EBF-2C41-4DBE-ADE4-901766D2BF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804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32E0-7364-4E7B-91F6-E20CB31F173D}" type="datetimeFigureOut">
              <a:rPr lang="pt-PT" smtClean="0"/>
              <a:t>26-02-2016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9EBF-2C41-4DBE-ADE4-901766D2BF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81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32E0-7364-4E7B-91F6-E20CB31F173D}" type="datetimeFigureOut">
              <a:rPr lang="pt-PT" smtClean="0"/>
              <a:t>26-02-2016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9EBF-2C41-4DBE-ADE4-901766D2BF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31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32E0-7364-4E7B-91F6-E20CB31F173D}" type="datetimeFigureOut">
              <a:rPr lang="pt-PT" smtClean="0"/>
              <a:t>26-02-2016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9EBF-2C41-4DBE-ADE4-901766D2BF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25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32E0-7364-4E7B-91F6-E20CB31F173D}" type="datetimeFigureOut">
              <a:rPr lang="pt-PT" smtClean="0"/>
              <a:t>26-02-2016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9EBF-2C41-4DBE-ADE4-901766D2BF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7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32E0-7364-4E7B-91F6-E20CB31F173D}" type="datetimeFigureOut">
              <a:rPr lang="pt-PT" smtClean="0"/>
              <a:t>26-02-2016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9EBF-2C41-4DBE-ADE4-901766D2BF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13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32E0-7364-4E7B-91F6-E20CB31F173D}" type="datetimeFigureOut">
              <a:rPr lang="pt-PT" smtClean="0"/>
              <a:t>26-02-2016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99EBF-2C41-4DBE-ADE4-901766D2BF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07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520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</cp:coreProperties>
</file>