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73DCD-2704-49D8-8FC1-3810D347C3F5}" type="datetimeFigureOut">
              <a:rPr lang="ru-RU" smtClean="0"/>
              <a:t>26.02.2016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4F013-E0A2-4A1A-883F-2A77275DA5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9974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73DCD-2704-49D8-8FC1-3810D347C3F5}" type="datetimeFigureOut">
              <a:rPr lang="ru-RU" smtClean="0"/>
              <a:t>26.02.2016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4F013-E0A2-4A1A-883F-2A77275DA5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4431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73DCD-2704-49D8-8FC1-3810D347C3F5}" type="datetimeFigureOut">
              <a:rPr lang="ru-RU" smtClean="0"/>
              <a:t>26.02.2016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4F013-E0A2-4A1A-883F-2A77275DA5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8170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73DCD-2704-49D8-8FC1-3810D347C3F5}" type="datetimeFigureOut">
              <a:rPr lang="ru-RU" smtClean="0"/>
              <a:t>26.02.2016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4F013-E0A2-4A1A-883F-2A77275DA5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7015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73DCD-2704-49D8-8FC1-3810D347C3F5}" type="datetimeFigureOut">
              <a:rPr lang="ru-RU" smtClean="0"/>
              <a:t>26.02.2016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4F013-E0A2-4A1A-883F-2A77275DA5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1956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73DCD-2704-49D8-8FC1-3810D347C3F5}" type="datetimeFigureOut">
              <a:rPr lang="ru-RU" smtClean="0"/>
              <a:t>26.02.2016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4F013-E0A2-4A1A-883F-2A77275DA5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3083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73DCD-2704-49D8-8FC1-3810D347C3F5}" type="datetimeFigureOut">
              <a:rPr lang="ru-RU" smtClean="0"/>
              <a:t>26.02.2016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4F013-E0A2-4A1A-883F-2A77275DA5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3218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73DCD-2704-49D8-8FC1-3810D347C3F5}" type="datetimeFigureOut">
              <a:rPr lang="ru-RU" smtClean="0"/>
              <a:t>26.02.2016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4F013-E0A2-4A1A-883F-2A77275DA5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4089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73DCD-2704-49D8-8FC1-3810D347C3F5}" type="datetimeFigureOut">
              <a:rPr lang="ru-RU" smtClean="0"/>
              <a:t>26.02.2016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4F013-E0A2-4A1A-883F-2A77275DA5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9907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73DCD-2704-49D8-8FC1-3810D347C3F5}" type="datetimeFigureOut">
              <a:rPr lang="ru-RU" smtClean="0"/>
              <a:t>26.02.2016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4F013-E0A2-4A1A-883F-2A77275DA5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0942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73DCD-2704-49D8-8FC1-3810D347C3F5}" type="datetimeFigureOut">
              <a:rPr lang="ru-RU" smtClean="0"/>
              <a:t>26.02.2016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4F013-E0A2-4A1A-883F-2A77275DA5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3081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73DCD-2704-49D8-8FC1-3810D347C3F5}" type="datetimeFigureOut">
              <a:rPr lang="ru-RU" smtClean="0"/>
              <a:t>26.02.2016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A4F013-E0A2-4A1A-883F-2A77275DA5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2552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669246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Presentation</Application>
  <PresentationFormat>Широкоэкранный</PresentationFormat>
  <Paragraphs>0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</cp:coreProperties>
</file>