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Graph Information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Boring</a:t>
            </a:r>
          </a:p>
          <a:p>
            <a:r>
              <a:rPr lang="en-US" dirty="0" smtClean="0"/>
              <a:t>Interesting</a:t>
            </a:r>
          </a:p>
          <a:p>
            <a:r>
              <a:rPr lang="en-US" dirty="0" smtClean="0"/>
              <a:t>Honestly</a:t>
            </a:r>
          </a:p>
        </p:txBody>
      </p:sp>
    </p:spTree>
    <p:extLst>
      <p:ext uri="{BB962C8B-B14F-4D97-AF65-F5344CB8AC3E}">
        <p14:creationId xmlns:p14="http://schemas.microsoft.com/office/powerpoint/2010/main" val="226046856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TC103457444[[fn=Basis]]</Template>
  <TotalTime>0</TotalTime>
  <Words>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Corbel</vt:lpstr>
      <vt:lpstr>Basis</vt:lpstr>
      <vt:lpstr>My Information</vt:lpstr>
      <vt:lpstr>Super Graph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Information</dc:title>
  <dc:creator>Guy Vaccaro</dc:creator>
  <cp:lastModifiedBy>Guy Vaccaro</cp:lastModifiedBy>
  <cp:revision>1</cp:revision>
  <dcterms:created xsi:type="dcterms:W3CDTF">2013-09-20T12:59:30Z</dcterms:created>
  <dcterms:modified xsi:type="dcterms:W3CDTF">2013-09-20T13:00:25Z</dcterms:modified>
</cp:coreProperties>
</file>