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7" r:id="rId5"/>
    <p:sldId id="270" r:id="rId6"/>
    <p:sldId id="268" r:id="rId7"/>
    <p:sldId id="269" r:id="rId8"/>
    <p:sldId id="266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brianlgorm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jorguidanc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Who am I</a:t>
            </a:r>
            <a:endParaRPr lang="en-US" dirty="0" smtClean="0"/>
          </a:p>
          <a:p>
            <a:r>
              <a:rPr lang="en-US" dirty="0" smtClean="0"/>
              <a:t>Contact info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63600"/>
            <a:ext cx="8229600" cy="3730625"/>
          </a:xfrm>
        </p:spPr>
        <p:txBody>
          <a:bodyPr/>
          <a:lstStyle/>
          <a:p>
            <a:r>
              <a:rPr lang="en-US" dirty="0" smtClean="0"/>
              <a:t>Brian Gorman</a:t>
            </a:r>
          </a:p>
          <a:p>
            <a:r>
              <a:rPr lang="en-US" dirty="0" smtClean="0"/>
              <a:t>12 years programming experience</a:t>
            </a:r>
          </a:p>
          <a:p>
            <a:r>
              <a:rPr lang="en-US" dirty="0" smtClean="0"/>
              <a:t>B.S. Computer Science</a:t>
            </a:r>
          </a:p>
          <a:p>
            <a:r>
              <a:rPr lang="en-US" dirty="0" smtClean="0"/>
              <a:t>M.S. Computer Information Systems</a:t>
            </a:r>
          </a:p>
          <a:p>
            <a:r>
              <a:rPr lang="en-US" dirty="0" smtClean="0"/>
              <a:t>5 years of online computer science instruction</a:t>
            </a:r>
          </a:p>
          <a:p>
            <a:r>
              <a:rPr lang="en-US" dirty="0" smtClean="0"/>
              <a:t>MCSD Certified </a:t>
            </a:r>
            <a:r>
              <a:rPr lang="en-US" dirty="0" err="1" smtClean="0"/>
              <a:t>C#.Net</a:t>
            </a:r>
            <a:r>
              <a:rPr lang="en-US" dirty="0" smtClean="0"/>
              <a:t>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863600"/>
            <a:ext cx="166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3667125"/>
          </a:xfrm>
        </p:spPr>
        <p:txBody>
          <a:bodyPr/>
          <a:lstStyle/>
          <a:p>
            <a:r>
              <a:rPr lang="en-US" dirty="0" smtClean="0"/>
              <a:t>Have instructed courses or built training modules in: </a:t>
            </a:r>
          </a:p>
          <a:p>
            <a:pPr lvl="1"/>
            <a:r>
              <a:rPr lang="en-US" sz="2400" dirty="0" smtClean="0"/>
              <a:t>Java Programming</a:t>
            </a:r>
          </a:p>
          <a:p>
            <a:pPr lvl="1"/>
            <a:r>
              <a:rPr lang="en-US" sz="2400" dirty="0" smtClean="0"/>
              <a:t>Algorithms and Design Patterns</a:t>
            </a:r>
          </a:p>
          <a:p>
            <a:pPr lvl="1"/>
            <a:r>
              <a:rPr lang="en-US" sz="2400" dirty="0" smtClean="0"/>
              <a:t>JSP/Servlets</a:t>
            </a:r>
          </a:p>
          <a:p>
            <a:pPr lvl="1"/>
            <a:r>
              <a:rPr lang="en-US" sz="2400" dirty="0" err="1" smtClean="0"/>
              <a:t>C#.Net</a:t>
            </a:r>
            <a:r>
              <a:rPr lang="en-US" sz="2400" dirty="0" smtClean="0"/>
              <a:t>/</a:t>
            </a:r>
            <a:r>
              <a:rPr lang="en-US" sz="2400" dirty="0" err="1" smtClean="0"/>
              <a:t>VB.Net</a:t>
            </a:r>
            <a:endParaRPr lang="en-US" sz="2400" dirty="0" smtClean="0"/>
          </a:p>
          <a:p>
            <a:pPr lvl="1"/>
            <a:r>
              <a:rPr lang="en-US" sz="2400" dirty="0" smtClean="0"/>
              <a:t>SQL Server</a:t>
            </a:r>
          </a:p>
          <a:p>
            <a:pPr lvl="1"/>
            <a:r>
              <a:rPr lang="en-US" sz="2400" dirty="0" smtClean="0"/>
              <a:t>Microsoft Office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6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3667125"/>
          </a:xfrm>
        </p:spPr>
        <p:txBody>
          <a:bodyPr/>
          <a:lstStyle/>
          <a:p>
            <a:r>
              <a:rPr lang="en-US" dirty="0" smtClean="0"/>
              <a:t>Linked In: [please mention Infinite Skills, J2EE JSP/Servlets, or something similar in the notification if you would like to connect with me: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www.linkedin.com/in/brianlgorman</a:t>
            </a:r>
            <a:endParaRPr lang="en-US" dirty="0" smtClean="0"/>
          </a:p>
          <a:p>
            <a:r>
              <a:rPr lang="en-US" dirty="0" smtClean="0"/>
              <a:t>My Website: </a:t>
            </a:r>
            <a:r>
              <a:rPr lang="en-US" dirty="0">
                <a:hlinkClick r:id="rId4"/>
              </a:rPr>
              <a:t>http://www.majorguidance.com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I hope you learn a lot from the course</a:t>
            </a:r>
            <a:endParaRPr lang="en-US" dirty="0" smtClean="0"/>
          </a:p>
          <a:p>
            <a:r>
              <a:rPr lang="en-US" dirty="0" smtClean="0"/>
              <a:t>Connect with me on LinkedIn</a:t>
            </a:r>
            <a:endParaRPr lang="en-US" dirty="0" smtClean="0"/>
          </a:p>
          <a:p>
            <a:r>
              <a:rPr lang="en-US" dirty="0" smtClean="0"/>
              <a:t>All feedback welcome and appreciated!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157</TotalTime>
  <Words>123</Words>
  <Application>Microsoft Office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iskills</vt:lpstr>
      <vt:lpstr>About the Author</vt:lpstr>
      <vt:lpstr>Agenda</vt:lpstr>
      <vt:lpstr>Who AM I</vt:lpstr>
      <vt:lpstr>PowerPoint Presentation</vt:lpstr>
      <vt:lpstr>PowerPoint Presentation</vt:lpstr>
      <vt:lpstr>Contact info</vt:lpstr>
      <vt:lpstr>PowerPoint Presentation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22</cp:revision>
  <dcterms:created xsi:type="dcterms:W3CDTF">2013-11-04T16:04:55Z</dcterms:created>
  <dcterms:modified xsi:type="dcterms:W3CDTF">2013-12-11T06:58:59Z</dcterms:modified>
</cp:coreProperties>
</file>