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2" r:id="rId3"/>
    <p:sldId id="260" r:id="rId4"/>
    <p:sldId id="267" r:id="rId5"/>
    <p:sldId id="268" r:id="rId6"/>
    <p:sldId id="269" r:id="rId7"/>
    <p:sldId id="266" r:id="rId8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96" y="-1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12/11/2013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12/11/2013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12/11/2013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12/11/2013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12/11/2013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12/11/2013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dirty="0" smtClean="0"/>
              <a:t>Resources Overview</a:t>
            </a:r>
            <a:endParaRPr lang="en-US" dirty="0" smtClean="0"/>
          </a:p>
          <a:p>
            <a:r>
              <a:rPr lang="en-US" dirty="0" smtClean="0"/>
              <a:t>Strategies for Success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1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27100"/>
            <a:ext cx="8229600" cy="3667125"/>
          </a:xfrm>
        </p:spPr>
        <p:txBody>
          <a:bodyPr/>
          <a:lstStyle/>
          <a:p>
            <a:r>
              <a:rPr lang="en-US" dirty="0" smtClean="0"/>
              <a:t>Start small</a:t>
            </a:r>
          </a:p>
          <a:p>
            <a:r>
              <a:rPr lang="en-US" dirty="0" smtClean="0"/>
              <a:t>Make sure to review the </a:t>
            </a:r>
            <a:r>
              <a:rPr lang="en-US" dirty="0"/>
              <a:t>lesson </a:t>
            </a:r>
            <a:r>
              <a:rPr lang="en-US" dirty="0" smtClean="0"/>
              <a:t>on WAR (Web Archive) file creation</a:t>
            </a:r>
          </a:p>
          <a:p>
            <a:r>
              <a:rPr lang="en-US" dirty="0" smtClean="0"/>
              <a:t>From then on, load the appropriate WAR file for the lesson to review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4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27100"/>
            <a:ext cx="8229600" cy="3667125"/>
          </a:xfrm>
        </p:spPr>
        <p:txBody>
          <a:bodyPr/>
          <a:lstStyle/>
          <a:p>
            <a:r>
              <a:rPr lang="en-US" dirty="0" smtClean="0"/>
              <a:t>Load the files and review the code</a:t>
            </a:r>
          </a:p>
          <a:p>
            <a:r>
              <a:rPr lang="en-US" dirty="0" smtClean="0"/>
              <a:t>Make changes, such as adding features</a:t>
            </a:r>
          </a:p>
          <a:p>
            <a:r>
              <a:rPr lang="en-US" dirty="0" smtClean="0"/>
              <a:t>Try to build the system on your own using the file only for reference to see where you may have gone wrong</a:t>
            </a:r>
          </a:p>
          <a:p>
            <a:r>
              <a:rPr lang="en-US" dirty="0" smtClean="0"/>
              <a:t>Make the system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2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dirty="0" smtClean="0"/>
              <a:t>Get the needed resources for the video and load into Eclipse</a:t>
            </a:r>
          </a:p>
          <a:p>
            <a:r>
              <a:rPr lang="en-US" dirty="0" smtClean="0"/>
              <a:t>Follow along with the video</a:t>
            </a:r>
          </a:p>
          <a:p>
            <a:r>
              <a:rPr lang="en-US" dirty="0" smtClean="0"/>
              <a:t>Make Changes and add enhancements to practice what we learned in that lesson.</a:t>
            </a:r>
          </a:p>
        </p:txBody>
      </p:sp>
    </p:spTree>
    <p:extLst>
      <p:ext uri="{BB962C8B-B14F-4D97-AF65-F5344CB8AC3E}">
        <p14:creationId xmlns:p14="http://schemas.microsoft.com/office/powerpoint/2010/main" val="226161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</Template>
  <TotalTime>145</TotalTime>
  <Words>112</Words>
  <Application>Microsoft Office PowerPoint</Application>
  <PresentationFormat>On-screen Show (16:9)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iskills</vt:lpstr>
      <vt:lpstr>Resources</vt:lpstr>
      <vt:lpstr>Agenda</vt:lpstr>
      <vt:lpstr>Resources</vt:lpstr>
      <vt:lpstr>PowerPoint Presentation</vt:lpstr>
      <vt:lpstr>Strategies</vt:lpstr>
      <vt:lpstr>PowerPoint Presentation</vt:lpstr>
      <vt:lpstr>Wrap Up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16</cp:revision>
  <dcterms:created xsi:type="dcterms:W3CDTF">2013-11-04T16:04:55Z</dcterms:created>
  <dcterms:modified xsi:type="dcterms:W3CDTF">2013-12-11T06:45:29Z</dcterms:modified>
</cp:coreProperties>
</file>