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8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6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34" y="1275644"/>
            <a:ext cx="5054856" cy="217875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Object-Oriented PHP 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Instructor: Steve Perry</a:t>
            </a:r>
          </a:p>
          <a:p>
            <a:pPr algn="ct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  </a:t>
            </a:r>
            <a:r>
              <a:rPr lang="en-US" sz="2000" dirty="0" smtClean="0">
                <a:latin typeface="Times New Roman"/>
                <a:cs typeface="Times New Roman"/>
              </a:rPr>
              <a:t>steveperrymail@yahoo.com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the class: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was not created to be an Object-Oriented language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is more accurately described as an " Object-Capable " language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 objects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don't have to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class will introduce you to nearly all of PHP object-oriented constructs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Video demonstrations are given and the coding is explained 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Me: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Started fulltime in IT in 1977 as a mainframe COBOL programmer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Moved into Windows Programming and Database technologies in 1994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Started Web Development in 1997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Full-time instructor  in 2001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College and University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Corporate Training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 PHP, Java, JavaScript/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Ajax, Oracle SQL,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HTML/CSS… and even a little Perl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Education: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Master's in Education with an Emphasis on teaching Adults online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University of  Phoenix, 2004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B.A. in Mathematics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Illinois Institute of Technology , 1978</a:t>
            </a:r>
            <a:br>
              <a:rPr lang="en-US" sz="2000" dirty="0" smtClean="0">
                <a:latin typeface="Times New Roman"/>
                <a:cs typeface="Times New Roman"/>
              </a:rPr>
            </a:b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71743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End of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402</TotalTime>
  <Words>129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iskills</vt:lpstr>
      <vt:lpstr>Slide 1</vt:lpstr>
      <vt:lpstr>Slide 2</vt:lpstr>
      <vt:lpstr>Slide 3</vt:lpstr>
      <vt:lpstr>Slide 4</vt:lpstr>
      <vt:lpstr>Slide 5</vt:lpstr>
    </vt:vector>
  </TitlesOfParts>
  <Company>Nne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DellLaptop</cp:lastModifiedBy>
  <cp:revision>38</cp:revision>
  <dcterms:created xsi:type="dcterms:W3CDTF">2011-12-17T15:52:00Z</dcterms:created>
  <dcterms:modified xsi:type="dcterms:W3CDTF">2014-03-15T03:44:04Z</dcterms:modified>
</cp:coreProperties>
</file>