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8" r:id="rId4"/>
    <p:sldId id="264" r:id="rId5"/>
    <p:sldId id="269" r:id="rId6"/>
    <p:sldId id="265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67" y="1433689"/>
            <a:ext cx="5054856" cy="217875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What is Object-Oriented Programming?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3961501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not standalone code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Objects contain related variables and functions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Concepts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3961501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Terminology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Functions defined in 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called "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 defined within 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(not inside functions)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called "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of the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built (or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instantiated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from a "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that defines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contained in 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another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another class, but not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instantiated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contain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other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25689"/>
            <a:ext cx="8859212" cy="3826933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A Simpler Way To Think About Object-Oriented Programming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"Objects are defined by a meaningful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name</a:t>
            </a:r>
            <a:r>
              <a:rPr lang="en-US" sz="2000" dirty="0" smtClean="0">
                <a:latin typeface="Times New Roman"/>
                <a:cs typeface="Times New Roman"/>
              </a:rPr>
              <a:t> that keeps related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  and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variables </a:t>
            </a:r>
            <a:r>
              <a:rPr lang="en-US" sz="2000" dirty="0" smtClean="0">
                <a:latin typeface="Times New Roman"/>
                <a:cs typeface="Times New Roman"/>
              </a:rPr>
              <a:t>together in one place"</a:t>
            </a:r>
          </a:p>
          <a:p>
            <a:pPr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Example: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Payroll object </a:t>
            </a:r>
            <a:r>
              <a:rPr lang="en-US" sz="2000" dirty="0" smtClean="0">
                <a:latin typeface="Times New Roman"/>
                <a:cs typeface="Times New Roman"/>
              </a:rPr>
              <a:t>would contain a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variable</a:t>
            </a:r>
            <a:r>
              <a:rPr lang="en-US" sz="2000" dirty="0" smtClean="0">
                <a:latin typeface="Times New Roman"/>
                <a:cs typeface="Times New Roman"/>
              </a:rPr>
              <a:t> holding a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check number </a:t>
            </a:r>
            <a:r>
              <a:rPr lang="en-US" sz="2000" dirty="0" smtClean="0">
                <a:latin typeface="Times New Roman"/>
                <a:cs typeface="Times New Roman"/>
              </a:rPr>
              <a:t>and a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function</a:t>
            </a:r>
            <a:r>
              <a:rPr lang="en-US" sz="2000" dirty="0" smtClean="0">
                <a:latin typeface="Times New Roman"/>
                <a:cs typeface="Times New Roman"/>
              </a:rPr>
              <a:t> that would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calculate the withholding tax </a:t>
            </a:r>
            <a:r>
              <a:rPr lang="en-US" sz="2000" dirty="0" smtClean="0">
                <a:latin typeface="Times New Roman"/>
                <a:cs typeface="Times New Roman"/>
              </a:rPr>
              <a:t>on a paycheck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Payroll</a:t>
            </a:r>
            <a:r>
              <a:rPr lang="en-US" sz="2000" b="1" dirty="0" smtClean="0">
                <a:latin typeface="Times New Roman"/>
                <a:cs typeface="Times New Roman"/>
              </a:rPr>
              <a:t>&gt;</a:t>
            </a:r>
            <a:r>
              <a:rPr lang="en-US" sz="2000" dirty="0" err="1" smtClean="0">
                <a:latin typeface="Times New Roman"/>
                <a:cs typeface="Times New Roman"/>
              </a:rPr>
              <a:t>checkNumber</a:t>
            </a:r>
            <a:r>
              <a:rPr lang="en-US" sz="2000" dirty="0" smtClean="0">
                <a:latin typeface="Times New Roman"/>
                <a:cs typeface="Times New Roman"/>
              </a:rPr>
              <a:t>  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Payroll</a:t>
            </a:r>
            <a:r>
              <a:rPr lang="en-US" sz="2000" b="1" dirty="0" smtClean="0">
                <a:latin typeface="Times New Roman"/>
                <a:cs typeface="Times New Roman"/>
              </a:rPr>
              <a:t>&gt;</a:t>
            </a:r>
            <a:r>
              <a:rPr lang="en-US" sz="2000" dirty="0" err="1" smtClean="0">
                <a:latin typeface="Times New Roman"/>
                <a:cs typeface="Times New Roman"/>
              </a:rPr>
              <a:t>calcWithholdingTax</a:t>
            </a:r>
            <a:r>
              <a:rPr lang="en-US" sz="2000" dirty="0" smtClean="0">
                <a:latin typeface="Times New Roman"/>
                <a:cs typeface="Times New Roman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	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083733"/>
            <a:ext cx="8859212" cy="3826933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What's Missing in PHP compared to other OOP Languages?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PHP's data weakly typed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PHP's objects are not explicitly typed</a:t>
            </a:r>
          </a:p>
          <a:p>
            <a:pPr lvl="2"/>
            <a:r>
              <a:rPr lang="en-US" sz="2000" dirty="0" smtClean="0">
                <a:latin typeface="Times New Roman"/>
                <a:cs typeface="Times New Roman"/>
              </a:rPr>
              <a:t>No object detection (polymorphism problem)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No way to instantiate an object of one type into an object of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 err="1" smtClean="0">
                <a:latin typeface="Times New Roman"/>
                <a:cs typeface="Times New Roman"/>
              </a:rPr>
              <a:t>supertype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Functions do not enforce a particular data type that must be returned</a:t>
            </a:r>
            <a:r>
              <a:rPr lang="en-US" sz="2400" dirty="0" smtClean="0">
                <a:latin typeface="Times New Roman"/>
                <a:cs typeface="Times New Roman"/>
              </a:rPr>
              <a:t>		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End of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423</TotalTime>
  <Words>149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iskills</vt:lpstr>
      <vt:lpstr>Slide 1</vt:lpstr>
      <vt:lpstr>Slide 2</vt:lpstr>
      <vt:lpstr>Slide 3</vt:lpstr>
      <vt:lpstr>Slide 4</vt:lpstr>
      <vt:lpstr>Slide 5</vt:lpstr>
      <vt:lpstr>Slide 6</vt:lpstr>
    </vt:vector>
  </TitlesOfParts>
  <Company>Nne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DellLaptop</cp:lastModifiedBy>
  <cp:revision>69</cp:revision>
  <dcterms:created xsi:type="dcterms:W3CDTF">2011-12-17T15:52:00Z</dcterms:created>
  <dcterms:modified xsi:type="dcterms:W3CDTF">2014-03-15T03:50:53Z</dcterms:modified>
</cp:coreProperties>
</file>