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9" r:id="rId4"/>
    <p:sldId id="265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75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167" y="1433689"/>
            <a:ext cx="5054856" cy="2178756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 </a:t>
            </a:r>
            <a:r>
              <a:rPr lang="en-US" sz="2400" dirty="0" smtClean="0">
                <a:latin typeface="Times New Roman"/>
                <a:cs typeface="Times New Roman"/>
              </a:rPr>
              <a:t>Next Steps with </a:t>
            </a:r>
            <a:br>
              <a:rPr lang="en-US" sz="2400" dirty="0" smtClean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Object-Oriented PHP?</a:t>
            </a:r>
            <a:r>
              <a:rPr lang="en-US" sz="2400" dirty="0" smtClean="0">
                <a:latin typeface="Times New Roman"/>
                <a:cs typeface="Times New Roman"/>
              </a:rPr>
              <a:t/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83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71743"/>
            <a:ext cx="8859212" cy="3961501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 Things that are Useful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Easier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Retain Knowledge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use it!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Look for jobs that ask for Object-Oriented PHP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 about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if you need it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using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properties and functions more often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 careful not to mix static and non-static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83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083733"/>
            <a:ext cx="8859212" cy="382693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OOP's main advantage is avoiding naming conflicts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other functions and variables… this implies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teamwork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Objectname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 function  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Objectname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 variable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83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71743"/>
            <a:ext cx="8859212" cy="4171757"/>
          </a:xfrm>
        </p:spPr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67831438"/>
      </p:ext>
    </p:extLst>
  </p:cSld>
  <p:clrMapOvr>
    <a:masterClrMapping/>
  </p:clrMapOvr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441</TotalTime>
  <Words>60</Words>
  <Application>Microsoft Office PowerPoint</Application>
  <PresentationFormat>On-screen Show (16:9)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iskills</vt:lpstr>
      <vt:lpstr>Slide 1</vt:lpstr>
      <vt:lpstr>Slide 2</vt:lpstr>
      <vt:lpstr>Slide 3</vt:lpstr>
      <vt:lpstr>Slide 4</vt:lpstr>
    </vt:vector>
  </TitlesOfParts>
  <Company>Nne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Steve</cp:lastModifiedBy>
  <cp:revision>78</cp:revision>
  <dcterms:created xsi:type="dcterms:W3CDTF">2011-12-17T15:52:00Z</dcterms:created>
  <dcterms:modified xsi:type="dcterms:W3CDTF">2014-03-14T23:08:51Z</dcterms:modified>
</cp:coreProperties>
</file>