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2CF1-C95F-064E-A893-2297C80680DB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hp-server_7498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40" y="729799"/>
            <a:ext cx="590456" cy="7659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23991" y="1587509"/>
            <a:ext cx="2793998" cy="1087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SciUnit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9128" y="1730377"/>
            <a:ext cx="825497" cy="484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 Narrow"/>
                <a:cs typeface="Arial Narrow"/>
              </a:rPr>
              <a:t>NeuronUnit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3991" y="1730377"/>
            <a:ext cx="657199" cy="4841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fMRIUnit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21821" y="1730377"/>
            <a:ext cx="742270" cy="48418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ProteinUnit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23991" y="476251"/>
            <a:ext cx="2793998" cy="10874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SciDash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12" name="Straight Arrow Connector 11"/>
          <p:cNvCxnSpPr>
            <a:stCxn id="33" idx="2"/>
            <a:endCxn id="7" idx="0"/>
          </p:cNvCxnSpPr>
          <p:nvPr/>
        </p:nvCxnSpPr>
        <p:spPr>
          <a:xfrm>
            <a:off x="1473217" y="1414630"/>
            <a:ext cx="79374" cy="315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1" idx="2"/>
          </p:cNvCxnSpPr>
          <p:nvPr/>
        </p:nvCxnSpPr>
        <p:spPr>
          <a:xfrm>
            <a:off x="2016129" y="1422274"/>
            <a:ext cx="47621" cy="3036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200235995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0" y="779054"/>
            <a:ext cx="492007" cy="492007"/>
          </a:xfrm>
          <a:prstGeom prst="rect">
            <a:avLst/>
          </a:prstGeom>
        </p:spPr>
      </p:pic>
      <p:pic>
        <p:nvPicPr>
          <p:cNvPr id="28" name="Picture 27" descr="skd188257sd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8" y="1840422"/>
            <a:ext cx="685573" cy="635007"/>
          </a:xfrm>
          <a:prstGeom prst="rect">
            <a:avLst/>
          </a:prstGeom>
        </p:spPr>
      </p:pic>
      <p:pic>
        <p:nvPicPr>
          <p:cNvPr id="4" name="Picture 3" descr="AA0028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7" y="1785940"/>
            <a:ext cx="674387" cy="9207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20750" y="2250298"/>
            <a:ext cx="303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58180" y="1832384"/>
            <a:ext cx="338498" cy="155533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4050142" y="2279613"/>
            <a:ext cx="338498" cy="19581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55606" y="1027494"/>
            <a:ext cx="360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72029" y="1725970"/>
            <a:ext cx="545960" cy="4841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066218" y="791445"/>
            <a:ext cx="338498" cy="155533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4058180" y="1238674"/>
            <a:ext cx="338498" cy="19581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730380" y="938086"/>
            <a:ext cx="571497" cy="484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OSB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9815" y="938086"/>
            <a:ext cx="682627" cy="484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QSNMC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23991" y="930442"/>
            <a:ext cx="498451" cy="4841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40125" y="938086"/>
            <a:ext cx="477864" cy="47654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39" name="Straight Arrow Connector 38"/>
          <p:cNvCxnSpPr>
            <a:stCxn id="32" idx="2"/>
            <a:endCxn id="6" idx="0"/>
          </p:cNvCxnSpPr>
          <p:nvPr/>
        </p:nvCxnSpPr>
        <p:spPr>
          <a:xfrm flipH="1">
            <a:off x="2301877" y="1422274"/>
            <a:ext cx="349252" cy="308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000380" y="937670"/>
            <a:ext cx="527215" cy="484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/>
                <a:cs typeface="Arial Narrow"/>
              </a:rPr>
              <a:t>…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>
          <a:xfrm flipH="1">
            <a:off x="2563813" y="1421858"/>
            <a:ext cx="700175" cy="308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2"/>
            <a:endCxn id="8" idx="0"/>
          </p:cNvCxnSpPr>
          <p:nvPr/>
        </p:nvCxnSpPr>
        <p:spPr>
          <a:xfrm flipH="1">
            <a:off x="3092956" y="1414630"/>
            <a:ext cx="686101" cy="315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G</dc:creator>
  <cp:lastModifiedBy>R G</cp:lastModifiedBy>
  <cp:revision>12</cp:revision>
  <dcterms:created xsi:type="dcterms:W3CDTF">2013-08-08T17:12:06Z</dcterms:created>
  <dcterms:modified xsi:type="dcterms:W3CDTF">2013-08-13T08:43:44Z</dcterms:modified>
</cp:coreProperties>
</file>