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3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8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0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1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2CF1-C95F-064E-A893-2297C80680DB}" type="datetimeFigureOut">
              <a:rPr lang="en-US" smtClean="0"/>
              <a:t>8/8/13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8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2CF1-C95F-064E-A893-2297C80680DB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D514-E759-2D40-B7BD-5016859E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0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23991" y="1444625"/>
            <a:ext cx="2793998" cy="1087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 Narrow"/>
                <a:cs typeface="Arial Narrow"/>
              </a:rPr>
              <a:t>SciUnit</a:t>
            </a:r>
            <a:endParaRPr lang="en-US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36800" y="1603369"/>
            <a:ext cx="881061" cy="4841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 Narrow"/>
                <a:cs typeface="Arial Narrow"/>
              </a:rPr>
              <a:t>NeuroUnit</a:t>
            </a:r>
            <a:endParaRPr lang="en-US" sz="1000" b="1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03364" y="1603369"/>
            <a:ext cx="762000" cy="4841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Arial Narrow"/>
                <a:cs typeface="Arial Narrow"/>
              </a:rPr>
              <a:t>fMRIUnit</a:t>
            </a:r>
            <a:endParaRPr lang="en-US" sz="1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89303" y="1603369"/>
            <a:ext cx="865193" cy="48418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Arial Narrow"/>
                <a:cs typeface="Arial Narrow"/>
              </a:rPr>
              <a:t>ProteinUnit</a:t>
            </a:r>
            <a:endParaRPr lang="en-US" sz="1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76353" y="872462"/>
            <a:ext cx="1671862" cy="4967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 Narrow"/>
                <a:cs typeface="Arial Narrow"/>
              </a:rPr>
              <a:t>SciDash</a:t>
            </a:r>
            <a:endParaRPr lang="en-US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84364" y="1369213"/>
            <a:ext cx="452436" cy="2182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79717" y="1369213"/>
            <a:ext cx="0" cy="2262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017861" y="1369213"/>
            <a:ext cx="488164" cy="2262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200235995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9" y="872653"/>
            <a:ext cx="492007" cy="492007"/>
          </a:xfrm>
          <a:prstGeom prst="rect">
            <a:avLst/>
          </a:prstGeom>
        </p:spPr>
      </p:pic>
      <p:pic>
        <p:nvPicPr>
          <p:cNvPr id="28" name="Picture 27" descr="skd188257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88" y="1657848"/>
            <a:ext cx="685573" cy="635007"/>
          </a:xfrm>
          <a:prstGeom prst="rect">
            <a:avLst/>
          </a:prstGeom>
        </p:spPr>
      </p:pic>
      <p:pic>
        <p:nvPicPr>
          <p:cNvPr id="3" name="Picture 2" descr="skd188803sd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33" y="856577"/>
            <a:ext cx="595312" cy="492007"/>
          </a:xfrm>
          <a:prstGeom prst="rect">
            <a:avLst/>
          </a:prstGeom>
        </p:spPr>
      </p:pic>
      <p:pic>
        <p:nvPicPr>
          <p:cNvPr id="4" name="Picture 3" descr="AA00281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97" y="1523986"/>
            <a:ext cx="674387" cy="920763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920750" y="1988344"/>
            <a:ext cx="3032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58180" y="1649810"/>
            <a:ext cx="338498" cy="155533"/>
          </a:xfrm>
          <a:custGeom>
            <a:avLst/>
            <a:gdLst>
              <a:gd name="connsiteX0" fmla="*/ 0 w 691251"/>
              <a:gd name="connsiteY0" fmla="*/ 289395 h 289395"/>
              <a:gd name="connsiteX1" fmla="*/ 353663 w 691251"/>
              <a:gd name="connsiteY1" fmla="*/ 44 h 289395"/>
              <a:gd name="connsiteX2" fmla="*/ 691251 w 691251"/>
              <a:gd name="connsiteY2" fmla="*/ 265282 h 289395"/>
              <a:gd name="connsiteX3" fmla="*/ 691251 w 691251"/>
              <a:gd name="connsiteY3" fmla="*/ 265282 h 28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51" h="289395">
                <a:moveTo>
                  <a:pt x="0" y="289395"/>
                </a:moveTo>
                <a:cubicBezTo>
                  <a:pt x="119227" y="146729"/>
                  <a:pt x="238455" y="4063"/>
                  <a:pt x="353663" y="44"/>
                </a:cubicBezTo>
                <a:cubicBezTo>
                  <a:pt x="468871" y="-3975"/>
                  <a:pt x="691251" y="265282"/>
                  <a:pt x="691251" y="265282"/>
                </a:cubicBezTo>
                <a:lnTo>
                  <a:pt x="691251" y="265282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V="1">
            <a:off x="4050142" y="2097039"/>
            <a:ext cx="338498" cy="195816"/>
          </a:xfrm>
          <a:custGeom>
            <a:avLst/>
            <a:gdLst>
              <a:gd name="connsiteX0" fmla="*/ 0 w 691251"/>
              <a:gd name="connsiteY0" fmla="*/ 289395 h 289395"/>
              <a:gd name="connsiteX1" fmla="*/ 353663 w 691251"/>
              <a:gd name="connsiteY1" fmla="*/ 44 h 289395"/>
              <a:gd name="connsiteX2" fmla="*/ 691251 w 691251"/>
              <a:gd name="connsiteY2" fmla="*/ 265282 h 289395"/>
              <a:gd name="connsiteX3" fmla="*/ 691251 w 691251"/>
              <a:gd name="connsiteY3" fmla="*/ 265282 h 28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51" h="289395">
                <a:moveTo>
                  <a:pt x="0" y="289395"/>
                </a:moveTo>
                <a:cubicBezTo>
                  <a:pt x="119227" y="146729"/>
                  <a:pt x="238455" y="4063"/>
                  <a:pt x="353663" y="44"/>
                </a:cubicBezTo>
                <a:cubicBezTo>
                  <a:pt x="468871" y="-3975"/>
                  <a:pt x="691251" y="265282"/>
                  <a:pt x="691251" y="265282"/>
                </a:cubicBezTo>
                <a:lnTo>
                  <a:pt x="691251" y="265282"/>
                </a:ln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415906" y="1122750"/>
            <a:ext cx="360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3495789" y="896767"/>
            <a:ext cx="216506" cy="116347"/>
          </a:xfrm>
          <a:custGeom>
            <a:avLst/>
            <a:gdLst>
              <a:gd name="connsiteX0" fmla="*/ 0 w 691251"/>
              <a:gd name="connsiteY0" fmla="*/ 289395 h 289395"/>
              <a:gd name="connsiteX1" fmla="*/ 353663 w 691251"/>
              <a:gd name="connsiteY1" fmla="*/ 44 h 289395"/>
              <a:gd name="connsiteX2" fmla="*/ 691251 w 691251"/>
              <a:gd name="connsiteY2" fmla="*/ 265282 h 289395"/>
              <a:gd name="connsiteX3" fmla="*/ 691251 w 691251"/>
              <a:gd name="connsiteY3" fmla="*/ 265282 h 28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51" h="289395">
                <a:moveTo>
                  <a:pt x="0" y="289395"/>
                </a:moveTo>
                <a:cubicBezTo>
                  <a:pt x="119227" y="146729"/>
                  <a:pt x="238455" y="4063"/>
                  <a:pt x="353663" y="44"/>
                </a:cubicBezTo>
                <a:cubicBezTo>
                  <a:pt x="468871" y="-3975"/>
                  <a:pt x="691251" y="265282"/>
                  <a:pt x="691251" y="265282"/>
                </a:cubicBezTo>
                <a:lnTo>
                  <a:pt x="691251" y="265282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3495789" y="1184240"/>
            <a:ext cx="216506" cy="125876"/>
          </a:xfrm>
          <a:custGeom>
            <a:avLst/>
            <a:gdLst>
              <a:gd name="connsiteX0" fmla="*/ 0 w 691251"/>
              <a:gd name="connsiteY0" fmla="*/ 289395 h 289395"/>
              <a:gd name="connsiteX1" fmla="*/ 353663 w 691251"/>
              <a:gd name="connsiteY1" fmla="*/ 44 h 289395"/>
              <a:gd name="connsiteX2" fmla="*/ 691251 w 691251"/>
              <a:gd name="connsiteY2" fmla="*/ 265282 h 289395"/>
              <a:gd name="connsiteX3" fmla="*/ 691251 w 691251"/>
              <a:gd name="connsiteY3" fmla="*/ 265282 h 28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51" h="289395">
                <a:moveTo>
                  <a:pt x="0" y="289395"/>
                </a:moveTo>
                <a:cubicBezTo>
                  <a:pt x="119227" y="146729"/>
                  <a:pt x="238455" y="4063"/>
                  <a:pt x="353663" y="44"/>
                </a:cubicBezTo>
                <a:cubicBezTo>
                  <a:pt x="468871" y="-3975"/>
                  <a:pt x="691251" y="265282"/>
                  <a:pt x="691251" y="265282"/>
                </a:cubicBezTo>
                <a:lnTo>
                  <a:pt x="691251" y="265282"/>
                </a:ln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3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G</dc:creator>
  <cp:lastModifiedBy>R G</cp:lastModifiedBy>
  <cp:revision>8</cp:revision>
  <dcterms:created xsi:type="dcterms:W3CDTF">2013-08-08T17:12:06Z</dcterms:created>
  <dcterms:modified xsi:type="dcterms:W3CDTF">2013-08-08T18:18:44Z</dcterms:modified>
</cp:coreProperties>
</file>