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203519" y="698500"/>
            <a:ext cx="2814469" cy="797296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GitHub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pic>
        <p:nvPicPr>
          <p:cNvPr id="25" name="Picture 24" descr="hp-server_7498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40" y="544751"/>
            <a:ext cx="590456" cy="7659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6461" y="2001635"/>
            <a:ext cx="2793998" cy="3002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SciUnit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9128" y="1643059"/>
            <a:ext cx="825497" cy="349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 Narrow"/>
                <a:cs typeface="Arial Narrow"/>
              </a:rPr>
              <a:t>NeuronUnit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3991" y="1643059"/>
            <a:ext cx="657199" cy="3492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fMRIUnit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21821" y="1643059"/>
            <a:ext cx="742270" cy="34924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ProteinUnit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07375" y="398054"/>
            <a:ext cx="2793998" cy="300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SciDash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12" name="Straight Arrow Connector 11"/>
          <p:cNvCxnSpPr>
            <a:stCxn id="33" idx="2"/>
            <a:endCxn id="7" idx="0"/>
          </p:cNvCxnSpPr>
          <p:nvPr/>
        </p:nvCxnSpPr>
        <p:spPr>
          <a:xfrm>
            <a:off x="1465279" y="1414630"/>
            <a:ext cx="87312" cy="2284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1" idx="2"/>
          </p:cNvCxnSpPr>
          <p:nvPr/>
        </p:nvCxnSpPr>
        <p:spPr>
          <a:xfrm>
            <a:off x="2008191" y="1422274"/>
            <a:ext cx="47621" cy="220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200235995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0" y="779054"/>
            <a:ext cx="492007" cy="492007"/>
          </a:xfrm>
          <a:prstGeom prst="rect">
            <a:avLst/>
          </a:prstGeom>
        </p:spPr>
      </p:pic>
      <p:pic>
        <p:nvPicPr>
          <p:cNvPr id="28" name="Picture 27" descr="skd188257sd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8" y="1554654"/>
            <a:ext cx="685573" cy="635007"/>
          </a:xfrm>
          <a:prstGeom prst="rect">
            <a:avLst/>
          </a:prstGeom>
        </p:spPr>
      </p:pic>
      <p:pic>
        <p:nvPicPr>
          <p:cNvPr id="4" name="Picture 3" descr="AA0028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7" y="1420792"/>
            <a:ext cx="674387" cy="9207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20750" y="2004220"/>
            <a:ext cx="303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58180" y="1594244"/>
            <a:ext cx="338498" cy="155533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4050142" y="1906527"/>
            <a:ext cx="338498" cy="19581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55606" y="1027494"/>
            <a:ext cx="360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72029" y="1638652"/>
            <a:ext cx="545960" cy="3536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050142" y="458070"/>
            <a:ext cx="338498" cy="155533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4058180" y="1238674"/>
            <a:ext cx="338498" cy="19581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722442" y="1066800"/>
            <a:ext cx="571497" cy="3554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OSB-Suite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1877" y="1066800"/>
            <a:ext cx="682627" cy="3554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QSNMC-Suite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16053" y="1066800"/>
            <a:ext cx="498451" cy="3478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32187" y="1066800"/>
            <a:ext cx="477864" cy="34783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39" name="Straight Arrow Connector 38"/>
          <p:cNvCxnSpPr>
            <a:stCxn id="32" idx="2"/>
            <a:endCxn id="6" idx="0"/>
          </p:cNvCxnSpPr>
          <p:nvPr/>
        </p:nvCxnSpPr>
        <p:spPr>
          <a:xfrm flipH="1">
            <a:off x="2301877" y="1422274"/>
            <a:ext cx="341314" cy="220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992442" y="1066800"/>
            <a:ext cx="527215" cy="3550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>
          <a:xfrm flipH="1">
            <a:off x="2555876" y="1421858"/>
            <a:ext cx="700174" cy="2212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2"/>
            <a:endCxn id="8" idx="0"/>
          </p:cNvCxnSpPr>
          <p:nvPr/>
        </p:nvCxnSpPr>
        <p:spPr>
          <a:xfrm flipH="1">
            <a:off x="3092956" y="1414630"/>
            <a:ext cx="678163" cy="2284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77875" y="544751"/>
            <a:ext cx="430241" cy="30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G</dc:creator>
  <cp:lastModifiedBy>R G</cp:lastModifiedBy>
  <cp:revision>15</cp:revision>
  <dcterms:created xsi:type="dcterms:W3CDTF">2013-08-08T17:12:06Z</dcterms:created>
  <dcterms:modified xsi:type="dcterms:W3CDTF">2013-08-13T16:21:51Z</dcterms:modified>
</cp:coreProperties>
</file>