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Statistical Software Metrics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Cyrus Kalantarpour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915C-B98C-499B-8EB0-37AE4596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2E11-7942-46E9-9156-5407E3F2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separated the class log and class log at test for Apache and free chart</a:t>
            </a:r>
          </a:p>
          <a:p>
            <a:r>
              <a:rPr lang="en-US" dirty="0"/>
              <a:t>We concatenated ‘HT Effort’ column along with class test logs for Apache and Free chart</a:t>
            </a:r>
          </a:p>
          <a:p>
            <a:r>
              <a:rPr lang="en-US" dirty="0"/>
              <a:t>Therefore, we have 4 excel sheets as follows:</a:t>
            </a:r>
          </a:p>
          <a:p>
            <a:r>
              <a:rPr lang="en-US" dirty="0"/>
              <a:t>1: Apache class </a:t>
            </a:r>
            <a:r>
              <a:rPr lang="en-US" dirty="0" err="1"/>
              <a:t>logs.xlsx</a:t>
            </a:r>
            <a:endParaRPr lang="en-US" dirty="0"/>
          </a:p>
          <a:p>
            <a:r>
              <a:rPr lang="en-US" dirty="0"/>
              <a:t>2: Apache class logs at </a:t>
            </a:r>
            <a:r>
              <a:rPr lang="en-US" dirty="0" err="1"/>
              <a:t>test.xlsx</a:t>
            </a:r>
            <a:endParaRPr lang="en-US" dirty="0"/>
          </a:p>
          <a:p>
            <a:r>
              <a:rPr lang="en-US" dirty="0"/>
              <a:t>3: Free chart  class logs at </a:t>
            </a:r>
            <a:r>
              <a:rPr lang="en-US" dirty="0" err="1"/>
              <a:t>test.xlsx</a:t>
            </a:r>
            <a:endParaRPr lang="en-US" dirty="0"/>
          </a:p>
          <a:p>
            <a:r>
              <a:rPr lang="en-US" dirty="0"/>
              <a:t>4: Free chart class </a:t>
            </a:r>
            <a:r>
              <a:rPr lang="en-US" dirty="0" err="1"/>
              <a:t>logs.xlsx</a:t>
            </a:r>
            <a:endParaRPr lang="en-US" dirty="0"/>
          </a:p>
          <a:p>
            <a:r>
              <a:rPr lang="en-US" dirty="0"/>
              <a:t>Then, we read the data (excel sheets) with Pandas (a python framework).</a:t>
            </a:r>
          </a:p>
          <a:p>
            <a:r>
              <a:rPr lang="en-US" dirty="0"/>
              <a:t>Next step we use ‘</a:t>
            </a:r>
            <a:r>
              <a:rPr lang="en-US" dirty="0" err="1"/>
              <a:t>dropna</a:t>
            </a:r>
            <a:r>
              <a:rPr lang="en-US" dirty="0"/>
              <a:t>’ method to remove Nan data cells.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1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F67-6145-4490-8C14-1B573BA8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DCA9-C234-4EFD-A414-FFE3C168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Apache class </a:t>
            </a:r>
            <a:r>
              <a:rPr lang="en-US" dirty="0" err="1"/>
              <a:t>logs.xlsx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30A67-4526-4654-8E0F-E56C0D99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7" y="2828282"/>
            <a:ext cx="968827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C9E4-89B9-4952-A6CB-B76C454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7619-115B-4BFA-A9EF-562AD37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2: Apache class logs at </a:t>
            </a:r>
            <a:r>
              <a:rPr lang="en-US" dirty="0" err="1"/>
              <a:t>test.xlsx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73ABBC6-3276-40EA-892F-05F1252C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31" y="2788556"/>
            <a:ext cx="9959926" cy="37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BDDD-540C-4589-8C6F-7B0D5948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EE8B-0F2A-4C15-82DC-EA3F63BC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chart  class logs at </a:t>
            </a:r>
            <a:r>
              <a:rPr lang="en-US" dirty="0" err="1"/>
              <a:t>test.xlsx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5F45AC6-8B4B-4020-A210-38B47F93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37" y="2764238"/>
            <a:ext cx="8900160" cy="32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E983-6C25-4AFC-AD6F-FBA650FF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Prepared Excel sheets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4F72-74E6-44C4-8944-73E35FAA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chart class </a:t>
            </a:r>
            <a:r>
              <a:rPr lang="en-US" dirty="0" err="1"/>
              <a:t>logs.xlsx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C4A07D6-1192-4935-AA95-DE01982A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37" y="2753866"/>
            <a:ext cx="9589477" cy="34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2202-D2E3-4825-AD35-31B730C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D920-624F-471C-B4AE-058CD180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5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101</TotalTime>
  <Words>160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Nova</vt:lpstr>
      <vt:lpstr>Arial Nova Light</vt:lpstr>
      <vt:lpstr>Wingdings 2</vt:lpstr>
      <vt:lpstr>SlateVTI</vt:lpstr>
      <vt:lpstr>Statistical Software Metrics Analysis</vt:lpstr>
      <vt:lpstr>Preparation </vt:lpstr>
      <vt:lpstr>Prepared Excel sheets preview</vt:lpstr>
      <vt:lpstr>Prepared Excel sheets preview</vt:lpstr>
      <vt:lpstr>Prepared Excel sheets preview</vt:lpstr>
      <vt:lpstr>Prepared Excel sheets preview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Software Metrics Analysis</dc:title>
  <dc:creator>Kalantarpour, Cyrus</dc:creator>
  <cp:lastModifiedBy>Kalantarpour, Cyrus</cp:lastModifiedBy>
  <cp:revision>4</cp:revision>
  <dcterms:created xsi:type="dcterms:W3CDTF">2021-06-22T01:12:23Z</dcterms:created>
  <dcterms:modified xsi:type="dcterms:W3CDTF">2021-06-22T02:53:27Z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