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Lst>
  <p:notesMasterIdLst>
    <p:notesMasterId r:id="rId9"/>
  </p:notes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0"/>
    <c:plotArea>
      <c:layout/>
      <c:lineChart>
        <c:grouping val="standard"/>
        <c:varyColors val="0"/>
        <c:ser>
          <c:idx val="0"/>
          <c:order val="0"/>
          <c:tx>
            <c:strRef>
              <c:f>Sheet1!$B$1</c:f>
              <c:strCache>
                <c:ptCount val="1"/>
                <c:pt idx="0">
                  <c:v>ALSTON</c:v>
                </c:pt>
              </c:strCache>
            </c:strRef>
          </c:tx>
          <c:spPr>
            <a:ln>
              <a:solidFill>
                <a:srgbClr val="F87044"/>
              </a:solidFill>
            </a:ln>
          </c:spPr>
          <c:marker>
            <c:symbol val="none"/>
          </c:marker>
          <c:cat>
            <c:strRef>
              <c:f>Sheet1!$A$2:$A$4</c:f>
              <c:strCache>
                <c:ptCount val="3"/>
                <c:pt idx="0">
                  <c:v>SPRINT1</c:v>
                </c:pt>
                <c:pt idx="1">
                  <c:v>SPRINT2</c:v>
                </c:pt>
                <c:pt idx="2">
                  <c:v>SPRINT3</c:v>
                </c:pt>
              </c:strCache>
            </c:strRef>
          </c:cat>
          <c:val>
            <c:numRef>
              <c:f>Sheet1!$B$2:$B$4</c:f>
              <c:numCache>
                <c:formatCode>General</c:formatCode>
                <c:ptCount val="3"/>
                <c:pt idx="0">
                  <c:v>1</c:v>
                </c:pt>
                <c:pt idx="1">
                  <c:v>4</c:v>
                </c:pt>
                <c:pt idx="2">
                  <c:v>3</c:v>
                </c:pt>
              </c:numCache>
            </c:numRef>
          </c:val>
          <c:smooth val="0"/>
          <c:extLst>
            <c:ext xmlns:c16="http://schemas.microsoft.com/office/drawing/2014/chart" uri="{C3380CC4-5D6E-409C-BE32-E72D297353CC}">
              <c16:uniqueId val="{00000000-2D7E-4F96-B0CD-064A5FAEDA83}"/>
            </c:ext>
          </c:extLst>
        </c:ser>
        <c:ser>
          <c:idx val="1"/>
          <c:order val="1"/>
          <c:tx>
            <c:strRef>
              <c:f>Sheet1!$C$1</c:f>
              <c:strCache>
                <c:ptCount val="1"/>
                <c:pt idx="0">
                  <c:v>SIDDESH</c:v>
                </c:pt>
              </c:strCache>
            </c:strRef>
          </c:tx>
          <c:spPr>
            <a:ln>
              <a:solidFill>
                <a:srgbClr val="8B645A"/>
              </a:solidFill>
            </a:ln>
          </c:spPr>
          <c:marker>
            <c:symbol val="none"/>
          </c:marker>
          <c:cat>
            <c:strRef>
              <c:f>Sheet1!$A$2:$A$4</c:f>
              <c:strCache>
                <c:ptCount val="3"/>
                <c:pt idx="0">
                  <c:v>SPRINT1</c:v>
                </c:pt>
                <c:pt idx="1">
                  <c:v>SPRINT2</c:v>
                </c:pt>
                <c:pt idx="2">
                  <c:v>SPRINT3</c:v>
                </c:pt>
              </c:strCache>
            </c:strRef>
          </c:cat>
          <c:val>
            <c:numRef>
              <c:f>Sheet1!$C$2:$C$4</c:f>
              <c:numCache>
                <c:formatCode>General</c:formatCode>
                <c:ptCount val="3"/>
                <c:pt idx="0">
                  <c:v>3</c:v>
                </c:pt>
                <c:pt idx="1">
                  <c:v>5</c:v>
                </c:pt>
                <c:pt idx="2">
                  <c:v>2</c:v>
                </c:pt>
              </c:numCache>
            </c:numRef>
          </c:val>
          <c:smooth val="0"/>
          <c:extLst>
            <c:ext xmlns:c16="http://schemas.microsoft.com/office/drawing/2014/chart" uri="{C3380CC4-5D6E-409C-BE32-E72D297353CC}">
              <c16:uniqueId val="{00000001-2D7E-4F96-B0CD-064A5FAEDA83}"/>
            </c:ext>
          </c:extLst>
        </c:ser>
        <c:ser>
          <c:idx val="2"/>
          <c:order val="2"/>
          <c:tx>
            <c:strRef>
              <c:f>Sheet1!$D$1</c:f>
              <c:strCache>
                <c:ptCount val="1"/>
                <c:pt idx="0">
                  <c:v>DHIRAJ</c:v>
                </c:pt>
              </c:strCache>
            </c:strRef>
          </c:tx>
          <c:marker>
            <c:symbol val="none"/>
          </c:marker>
          <c:cat>
            <c:strRef>
              <c:f>Sheet1!$A$2:$A$4</c:f>
              <c:strCache>
                <c:ptCount val="3"/>
                <c:pt idx="0">
                  <c:v>SPRINT1</c:v>
                </c:pt>
                <c:pt idx="1">
                  <c:v>SPRINT2</c:v>
                </c:pt>
                <c:pt idx="2">
                  <c:v>SPRINT3</c:v>
                </c:pt>
              </c:strCache>
            </c:strRef>
          </c:cat>
          <c:val>
            <c:numRef>
              <c:f>Sheet1!$D$2:$D$4</c:f>
              <c:numCache>
                <c:formatCode>General</c:formatCode>
                <c:ptCount val="3"/>
                <c:pt idx="0">
                  <c:v>2</c:v>
                </c:pt>
                <c:pt idx="1">
                  <c:v>3</c:v>
                </c:pt>
                <c:pt idx="2">
                  <c:v>4</c:v>
                </c:pt>
              </c:numCache>
            </c:numRef>
          </c:val>
          <c:smooth val="0"/>
          <c:extLst>
            <c:ext xmlns:c16="http://schemas.microsoft.com/office/drawing/2014/chart" uri="{C3380CC4-5D6E-409C-BE32-E72D297353CC}">
              <c16:uniqueId val="{00000002-2D7E-4F96-B0CD-064A5FAEDA83}"/>
            </c:ext>
          </c:extLst>
        </c:ser>
        <c:dLbls>
          <c:showLegendKey val="0"/>
          <c:showVal val="0"/>
          <c:showCatName val="0"/>
          <c:showSerName val="0"/>
          <c:showPercent val="0"/>
          <c:showBubbleSize val="0"/>
        </c:dLbls>
        <c:smooth val="0"/>
        <c:axId val="2118791784"/>
        <c:axId val="2140495176"/>
      </c:lineChart>
      <c:catAx>
        <c:axId val="2118791784"/>
        <c:scaling>
          <c:orientation val="minMax"/>
        </c:scaling>
        <c:delete val="0"/>
        <c:axPos val="b"/>
        <c:numFmt formatCode="General" sourceLinked="0"/>
        <c:majorTickMark val="out"/>
        <c:minorTickMark val="none"/>
        <c:tickLblPos val="nextTo"/>
        <c:crossAx val="2140495176"/>
        <c:crosses val="autoZero"/>
        <c:auto val="1"/>
        <c:lblAlgn val="ctr"/>
        <c:lblOffset val="100"/>
        <c:noMultiLvlLbl val="0"/>
      </c:catAx>
      <c:valAx>
        <c:axId val="2140495176"/>
        <c:scaling>
          <c:orientation val="minMax"/>
        </c:scaling>
        <c:delete val="0"/>
        <c:axPos val="l"/>
        <c:majorGridlines/>
        <c:numFmt formatCode="General" sourceLinked="1"/>
        <c:majorTickMark val="out"/>
        <c:minorTickMark val="none"/>
        <c:tickLblPos val="nextTo"/>
        <c:crossAx val="2118791784"/>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US"/>
              <a:t>Budget</a:t>
            </a:r>
          </a:p>
        </c:rich>
      </c:tx>
      <c:overlay val="0"/>
    </c:title>
    <c:autoTitleDeleted val="0"/>
    <c:plotArea>
      <c:layout/>
      <c:barChart>
        <c:barDir val="col"/>
        <c:grouping val="clustered"/>
        <c:varyColors val="1"/>
        <c:ser>
          <c:idx val="0"/>
          <c:order val="0"/>
          <c:tx>
            <c:strRef>
              <c:f>Sheet1!$B$1</c:f>
              <c:strCache>
                <c:ptCount val="1"/>
                <c:pt idx="0">
                  <c:v>Cloud Budget</c:v>
                </c:pt>
              </c:strCache>
            </c:strRef>
          </c:tx>
          <c:invertIfNegative val="1"/>
          <c:cat>
            <c:strRef>
              <c:f>Sheet1!$A$2:$A$4</c:f>
              <c:strCache>
                <c:ptCount val="3"/>
                <c:pt idx="0">
                  <c:v>Sprint 1</c:v>
                </c:pt>
                <c:pt idx="1">
                  <c:v>Sprint 2</c:v>
                </c:pt>
                <c:pt idx="2">
                  <c:v>Sprint 3</c:v>
                </c:pt>
              </c:strCache>
            </c:strRef>
          </c:cat>
          <c:val>
            <c:numRef>
              <c:f>Sheet1!$B$2:$B$4</c:f>
              <c:numCache>
                <c:formatCode>General</c:formatCode>
                <c:ptCount val="3"/>
                <c:pt idx="0">
                  <c:v>2000</c:v>
                </c:pt>
                <c:pt idx="1">
                  <c:v>1000</c:v>
                </c:pt>
                <c:pt idx="2">
                  <c:v>2500</c:v>
                </c:pt>
              </c:numCache>
            </c:numRef>
          </c:val>
          <c:extLst>
            <c:ext xmlns:c16="http://schemas.microsoft.com/office/drawing/2014/chart" uri="{C3380CC4-5D6E-409C-BE32-E72D297353CC}">
              <c16:uniqueId val="{00000000-924F-403D-AD01-16636409D8C4}"/>
            </c:ext>
          </c:extLst>
        </c:ser>
        <c:ser>
          <c:idx val="1"/>
          <c:order val="1"/>
          <c:tx>
            <c:strRef>
              <c:f>Sheet1!$C$1</c:f>
              <c:strCache>
                <c:ptCount val="1"/>
                <c:pt idx="0">
                  <c:v>Resource Budget</c:v>
                </c:pt>
              </c:strCache>
            </c:strRef>
          </c:tx>
          <c:invertIfNegative val="1"/>
          <c:cat>
            <c:strRef>
              <c:f>Sheet1!$A$2:$A$4</c:f>
              <c:strCache>
                <c:ptCount val="3"/>
                <c:pt idx="0">
                  <c:v>Sprint 1</c:v>
                </c:pt>
                <c:pt idx="1">
                  <c:v>Sprint 2</c:v>
                </c:pt>
                <c:pt idx="2">
                  <c:v>Sprint 3</c:v>
                </c:pt>
              </c:strCache>
            </c:strRef>
          </c:cat>
          <c:val>
            <c:numRef>
              <c:f>Sheet1!$C$2:$C$4</c:f>
              <c:numCache>
                <c:formatCode>General</c:formatCode>
                <c:ptCount val="3"/>
                <c:pt idx="0">
                  <c:v>1000</c:v>
                </c:pt>
                <c:pt idx="1">
                  <c:v>3000</c:v>
                </c:pt>
                <c:pt idx="2">
                  <c:v>2000</c:v>
                </c:pt>
              </c:numCache>
            </c:numRef>
          </c:val>
          <c:extLst>
            <c:ext xmlns:c16="http://schemas.microsoft.com/office/drawing/2014/chart" uri="{C3380CC4-5D6E-409C-BE32-E72D297353CC}">
              <c16:uniqueId val="{00000001-924F-403D-AD01-16636409D8C4}"/>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title>
          <c:tx>
            <c:rich>
              <a:bodyPr/>
              <a:lstStyle/>
              <a:p>
                <a:r>
                  <a:rPr lang="en-US" dirty="0"/>
                  <a:t>USD</a:t>
                </a:r>
              </a:p>
            </c:rich>
          </c:tx>
          <c:layout>
            <c:manualLayout>
              <c:xMode val="edge"/>
              <c:yMode val="edge"/>
              <c:x val="1.5046296296296295E-2"/>
              <c:y val="0.42287930154564013"/>
            </c:manualLayout>
          </c:layout>
          <c:overlay val="0"/>
        </c:title>
        <c:numFmt formatCode="General" sourceLinked="1"/>
        <c:majorTickMark val="out"/>
        <c:minorTickMark val="none"/>
        <c:tickLblPos val="nextTo"/>
        <c:crossAx val="-2068027336"/>
        <c:crosses val="autoZero"/>
        <c:crossBetween val="between"/>
      </c:valAx>
    </c:plotArea>
    <c:legend>
      <c:legendPos val="b"/>
      <c:overlay val="0"/>
    </c:legend>
    <c:plotVisOnly val="1"/>
    <c:dispBlanksAs val="gap"/>
    <c:showDLblsOverMax val="1"/>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615B1E-7930-4974-970D-FD9DC9CD1DFA}" type="datetimeFigureOut">
              <a:rPr lang="en-IN" smtClean="0"/>
              <a:t>25-02-2023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D2AC5F-7BA9-4B36-A87D-E9989096B7B0}" type="slidenum">
              <a:rPr lang="en-IN" smtClean="0"/>
              <a:t>‹#›</a:t>
            </a:fld>
            <a:endParaRPr lang="en-IN"/>
          </a:p>
        </p:txBody>
      </p:sp>
    </p:spTree>
    <p:extLst>
      <p:ext uri="{BB962C8B-B14F-4D97-AF65-F5344CB8AC3E}">
        <p14:creationId xmlns:p14="http://schemas.microsoft.com/office/powerpoint/2010/main" val="143541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eck Titl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780000"/>
            <a:ext cx="6120000" cy="720000"/>
          </a:xfrm>
        </p:spPr>
        <p:txBody>
          <a:bodyPr>
            <a:normAutofit/>
          </a:bodyPr>
          <a:lstStyle>
            <a:lvl1pPr marL="0" indent="0" algn="l">
              <a:buNone/>
              <a:defRPr sz="2000" b="1">
                <a:solidFill>
                  <a:schemeClr val="tx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Optional deck subtitle</a:t>
            </a:r>
          </a:p>
        </p:txBody>
      </p:sp>
      <p:pic>
        <p:nvPicPr>
          <p:cNvPr id="6" name="Picture 5">
            <a:extLst>
              <a:ext uri="{FF2B5EF4-FFF2-40B4-BE49-F238E27FC236}">
                <a16:creationId xmlns:a16="http://schemas.microsoft.com/office/drawing/2014/main" id="{59A76210-904A-B94F-AD88-9CCF2599AD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534138" y="720001"/>
            <a:ext cx="7937863" cy="6138001"/>
          </a:xfrm>
          <a:prstGeom prst="rect">
            <a:avLst/>
          </a:prstGeom>
        </p:spPr>
      </p:pic>
      <p:pic>
        <p:nvPicPr>
          <p:cNvPr id="5" name="Picture 4">
            <a:extLst>
              <a:ext uri="{FF2B5EF4-FFF2-40B4-BE49-F238E27FC236}">
                <a16:creationId xmlns:a16="http://schemas.microsoft.com/office/drawing/2014/main" id="{F1991477-4426-5446-B609-E5D0C97CDAEC}"/>
              </a:ext>
            </a:extLst>
          </p:cNvPr>
          <p:cNvPicPr>
            <a:picLocks noChangeAspect="1"/>
          </p:cNvPicPr>
          <p:nvPr userDrawn="1"/>
        </p:nvPicPr>
        <p:blipFill>
          <a:blip r:embed="rId3"/>
          <a:stretch>
            <a:fillRect/>
          </a:stretch>
        </p:blipFill>
        <p:spPr>
          <a:xfrm>
            <a:off x="720001" y="719999"/>
            <a:ext cx="1173913" cy="1080000"/>
          </a:xfrm>
          <a:prstGeom prst="rect">
            <a:avLst/>
          </a:prstGeom>
        </p:spPr>
      </p:pic>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800000"/>
            <a:ext cx="6120000" cy="1800000"/>
          </a:xfrm>
        </p:spPr>
        <p:txBody>
          <a:bodyPr anchor="b"/>
          <a:lstStyle>
            <a:lvl1pPr algn="l">
              <a:defRPr sz="3200">
                <a:solidFill>
                  <a:schemeClr val="tx2"/>
                </a:solidFill>
              </a:defRPr>
            </a:lvl1pPr>
          </a:lstStyle>
          <a:p>
            <a:r>
              <a:rPr lang="en-US"/>
              <a:t>Deck title (keep it short)</a:t>
            </a:r>
          </a:p>
        </p:txBody>
      </p:sp>
    </p:spTree>
    <p:extLst>
      <p:ext uri="{BB962C8B-B14F-4D97-AF65-F5344CB8AC3E}">
        <p14:creationId xmlns:p14="http://schemas.microsoft.com/office/powerpoint/2010/main" val="32889378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mp; 2 Pictur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6001" y="0"/>
            <a:ext cx="6095999" cy="3429000"/>
          </a:xfrm>
        </p:spPr>
        <p:txBody>
          <a:bodyPr/>
          <a:lstStyle/>
          <a:p>
            <a:endParaRPr lang="en-US"/>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860000"/>
          </a:xfrm>
        </p:spPr>
        <p:txBody>
          <a:bodyPr/>
          <a:lstStyle>
            <a:lvl1pPr>
              <a:defRPr/>
            </a:lvl1pPr>
            <a:lvl2pPr>
              <a:defRPr/>
            </a:lvl2pPr>
          </a:lstStyle>
          <a:p>
            <a:pPr lvl="0"/>
            <a:r>
              <a:rPr lang="en-US"/>
              <a:t>Click to edit text</a:t>
            </a:r>
          </a:p>
          <a:p>
            <a:pPr lvl="1"/>
            <a:r>
              <a:rPr lang="en-US"/>
              <a:t>Second level</a:t>
            </a:r>
          </a:p>
        </p:txBody>
      </p:sp>
      <p:sp>
        <p:nvSpPr>
          <p:cNvPr id="5" name="Picture Placeholder 7">
            <a:extLst>
              <a:ext uri="{FF2B5EF4-FFF2-40B4-BE49-F238E27FC236}">
                <a16:creationId xmlns:a16="http://schemas.microsoft.com/office/drawing/2014/main" id="{4A40A1BD-DDB1-EA42-A68E-8CBAA9AA4EE4}"/>
              </a:ext>
            </a:extLst>
          </p:cNvPr>
          <p:cNvSpPr>
            <a:spLocks noGrp="1"/>
          </p:cNvSpPr>
          <p:nvPr>
            <p:ph type="pic" sz="quarter" idx="11"/>
          </p:nvPr>
        </p:nvSpPr>
        <p:spPr>
          <a:xfrm>
            <a:off x="6096001" y="3429000"/>
            <a:ext cx="6095999" cy="3429000"/>
          </a:xfrm>
        </p:spPr>
        <p:txBody>
          <a:bodyPr/>
          <a:lstStyle/>
          <a:p>
            <a:endParaRPr lang="en-US"/>
          </a:p>
        </p:txBody>
      </p:sp>
      <p:sp>
        <p:nvSpPr>
          <p:cNvPr id="4" name="Footer Placeholder 3">
            <a:extLst>
              <a:ext uri="{FF2B5EF4-FFF2-40B4-BE49-F238E27FC236}">
                <a16:creationId xmlns:a16="http://schemas.microsoft.com/office/drawing/2014/main" id="{23DC9065-5CA0-F442-A2A9-80F9DF6DB30A}"/>
              </a:ext>
            </a:extLst>
          </p:cNvPr>
          <p:cNvSpPr>
            <a:spLocks noGrp="1"/>
          </p:cNvSpPr>
          <p:nvPr>
            <p:ph type="ftr" sz="quarter" idx="12"/>
          </p:nvPr>
        </p:nvSpPr>
        <p:spPr>
          <a:blipFill>
            <a:blip r:embed="rId2"/>
            <a:stretch>
              <a:fillRect/>
            </a:stretch>
          </a:blipFill>
        </p:spPr>
        <p:txBody>
          <a:bodyPr/>
          <a:lstStyle/>
          <a:p>
            <a:endParaRPr lang="en-US"/>
          </a:p>
        </p:txBody>
      </p:sp>
      <p:sp>
        <p:nvSpPr>
          <p:cNvPr id="6" name="Slide Number Placeholder 5">
            <a:extLst>
              <a:ext uri="{FF2B5EF4-FFF2-40B4-BE49-F238E27FC236}">
                <a16:creationId xmlns:a16="http://schemas.microsoft.com/office/drawing/2014/main" id="{BCB8F397-1DE7-5646-ADFB-42572393AD1E}"/>
              </a:ext>
            </a:extLst>
          </p:cNvPr>
          <p:cNvSpPr>
            <a:spLocks noGrp="1"/>
          </p:cNvSpPr>
          <p:nvPr>
            <p:ph type="sldNum" sz="quarter" idx="13"/>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4143212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6612003" y="3500439"/>
            <a:ext cx="4320000" cy="540000"/>
          </a:xfrm>
        </p:spPr>
        <p:txBody>
          <a:bodyPr wrap="square" anchor="ctr">
            <a:normAutofit/>
          </a:bodyPr>
          <a:lstStyle>
            <a:lvl1pPr marL="0" indent="0" algn="ctr">
              <a:buNone/>
              <a:defRPr sz="2000" b="1"/>
            </a:lvl1pPr>
            <a:lvl2pPr marL="457189" indent="0" algn="ctr">
              <a:buNone/>
              <a:defRPr sz="2000" b="1"/>
            </a:lvl2pPr>
            <a:lvl3pPr marL="914377" indent="0" algn="ctr">
              <a:buNone/>
              <a:defRPr sz="2000" b="1"/>
            </a:lvl3pPr>
            <a:lvl4pPr marL="1371566" indent="0" algn="ctr">
              <a:buNone/>
              <a:defRPr sz="2000" b="1"/>
            </a:lvl4pPr>
            <a:lvl5pPr marL="1828754" indent="0" algn="ctr">
              <a:buNone/>
              <a:defRPr sz="2000" b="1"/>
            </a:lvl5pPr>
          </a:lstStyle>
          <a:p>
            <a:pPr lvl="0"/>
            <a:r>
              <a:rPr lang="en-US"/>
              <a:t>Feature title</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endParaRPr lang="en-US"/>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6612003" y="4040439"/>
            <a:ext cx="4320000" cy="1898400"/>
          </a:xfrm>
        </p:spPr>
        <p:txBody>
          <a:bodyPr wrap="square">
            <a:normAutofit/>
          </a:bodyPr>
          <a:lstStyle>
            <a:lvl1pPr marL="0" indent="0" algn="ctr">
              <a:buNone/>
              <a:defRPr lang="en-US" dirty="0"/>
            </a:lvl1pPr>
            <a:lvl2pPr marL="457189" indent="0" algn="ctr">
              <a:buNone/>
              <a:defRPr sz="1200" b="0"/>
            </a:lvl2pPr>
            <a:lvl3pPr marL="914377" indent="0" algn="ctr">
              <a:buNone/>
              <a:defRPr sz="1200" b="0"/>
            </a:lvl3pPr>
            <a:lvl4pPr marL="1371566" indent="0" algn="ctr">
              <a:buNone/>
              <a:defRPr sz="1200" b="0"/>
            </a:lvl4pPr>
            <a:lvl5pPr marL="1828754" indent="0" algn="ctr">
              <a:buNone/>
              <a:defRPr sz="1200" b="0"/>
            </a:lvl5pPr>
          </a:lstStyle>
          <a:p>
            <a:pPr lvl="0"/>
            <a:r>
              <a:rPr lang="en-US"/>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8052003" y="1800000"/>
            <a:ext cx="1440000" cy="1440000"/>
          </a:xfrm>
        </p:spPr>
        <p:txBody>
          <a:bodyPr/>
          <a:lstStyle/>
          <a:p>
            <a:endParaRPr lang="en-US"/>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1260000" y="3500439"/>
            <a:ext cx="4320000" cy="540000"/>
          </a:xfrm>
        </p:spPr>
        <p:txBody>
          <a:bodyPr wrap="square" anchor="ctr">
            <a:normAutofit/>
          </a:bodyPr>
          <a:lstStyle>
            <a:lvl1pPr marL="0" indent="0" algn="ctr">
              <a:buNone/>
              <a:defRPr sz="2000" b="1"/>
            </a:lvl1pPr>
            <a:lvl2pPr marL="457189" indent="0" algn="ctr">
              <a:buNone/>
              <a:defRPr sz="2000" b="1"/>
            </a:lvl2pPr>
            <a:lvl3pPr marL="914377" indent="0" algn="ctr">
              <a:buNone/>
              <a:defRPr sz="2000" b="1"/>
            </a:lvl3pPr>
            <a:lvl4pPr marL="1371566" indent="0" algn="ctr">
              <a:buNone/>
              <a:defRPr sz="2000" b="1"/>
            </a:lvl4pPr>
            <a:lvl5pPr marL="1828754"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1260000" y="4040439"/>
            <a:ext cx="4320000" cy="1898400"/>
          </a:xfrm>
        </p:spPr>
        <p:txBody>
          <a:bodyPr wrap="square">
            <a:normAutofit/>
          </a:bodyPr>
          <a:lstStyle>
            <a:lvl1pPr marL="0" indent="0" algn="ctr">
              <a:buNone/>
              <a:defRPr lang="en-US" dirty="0"/>
            </a:lvl1pPr>
            <a:lvl2pPr marL="457189" indent="0" algn="ctr">
              <a:buNone/>
              <a:defRPr sz="1200" b="0"/>
            </a:lvl2pPr>
            <a:lvl3pPr marL="914377" indent="0" algn="ctr">
              <a:buNone/>
              <a:defRPr sz="1200" b="0"/>
            </a:lvl3pPr>
            <a:lvl4pPr marL="1371566" indent="0" algn="ctr">
              <a:buNone/>
              <a:defRPr sz="1200" b="0"/>
            </a:lvl4pPr>
            <a:lvl5pPr marL="1828754"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2705533" y="1800000"/>
            <a:ext cx="1440000" cy="1440000"/>
          </a:xfrm>
        </p:spPr>
        <p:txBody>
          <a:bodyPr/>
          <a:lstStyle/>
          <a:p>
            <a:endParaRPr lang="en-US"/>
          </a:p>
        </p:txBody>
      </p:sp>
      <p:sp>
        <p:nvSpPr>
          <p:cNvPr id="3" name="Slide Number Placeholder 2">
            <a:extLst>
              <a:ext uri="{FF2B5EF4-FFF2-40B4-BE49-F238E27FC236}">
                <a16:creationId xmlns:a16="http://schemas.microsoft.com/office/drawing/2014/main" id="{310F1024-A0B0-5A48-AD0F-C607E67B6CBC}"/>
              </a:ext>
            </a:extLst>
          </p:cNvPr>
          <p:cNvSpPr>
            <a:spLocks noGrp="1"/>
          </p:cNvSpPr>
          <p:nvPr>
            <p:ph type="sldNum" sz="quarter" idx="17"/>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4178412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4296000" y="3500439"/>
            <a:ext cx="3600000" cy="540000"/>
          </a:xfrm>
        </p:spPr>
        <p:txBody>
          <a:bodyPr wrap="square" anchor="ctr">
            <a:normAutofit/>
          </a:bodyPr>
          <a:lstStyle>
            <a:lvl1pPr marL="0" indent="0" algn="ctr">
              <a:buNone/>
              <a:defRPr sz="2000" b="1"/>
            </a:lvl1pPr>
            <a:lvl2pPr marL="457189" indent="0" algn="ctr">
              <a:buNone/>
              <a:defRPr sz="2000" b="1"/>
            </a:lvl2pPr>
            <a:lvl3pPr marL="914377" indent="0" algn="ctr">
              <a:buNone/>
              <a:defRPr sz="2000" b="1"/>
            </a:lvl3pPr>
            <a:lvl4pPr marL="1371566" indent="0" algn="ctr">
              <a:buNone/>
              <a:defRPr sz="2000" b="1"/>
            </a:lvl4pPr>
            <a:lvl5pPr marL="1828754" indent="0" algn="ctr">
              <a:buNone/>
              <a:defRPr sz="2000" b="1"/>
            </a:lvl5pPr>
          </a:lstStyle>
          <a:p>
            <a:pPr lvl="0"/>
            <a:r>
              <a:rPr lang="en-US"/>
              <a:t>Feature title</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endParaRPr lang="en-US"/>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4296000" y="4040439"/>
            <a:ext cx="3600000" cy="1898400"/>
          </a:xfrm>
        </p:spPr>
        <p:txBody>
          <a:bodyPr wrap="square">
            <a:normAutofit/>
          </a:bodyPr>
          <a:lstStyle>
            <a:lvl1pPr marL="0" indent="0" algn="ctr">
              <a:buNone/>
              <a:defRPr lang="en-US" dirty="0"/>
            </a:lvl1pPr>
            <a:lvl2pPr marL="457189" indent="0" algn="ctr">
              <a:buNone/>
              <a:defRPr sz="1200" b="0"/>
            </a:lvl2pPr>
            <a:lvl3pPr marL="914377" indent="0" algn="ctr">
              <a:buNone/>
              <a:defRPr sz="1200" b="0"/>
            </a:lvl3pPr>
            <a:lvl4pPr marL="1371566" indent="0" algn="ctr">
              <a:buNone/>
              <a:defRPr sz="1200" b="0"/>
            </a:lvl4pPr>
            <a:lvl5pPr marL="1828754" indent="0" algn="ctr">
              <a:buNone/>
              <a:defRPr sz="1200" b="0"/>
            </a:lvl5pPr>
          </a:lstStyle>
          <a:p>
            <a:pPr lvl="0"/>
            <a:r>
              <a:rPr lang="en-US"/>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5376000" y="1800000"/>
            <a:ext cx="1440000" cy="1440000"/>
          </a:xfrm>
        </p:spPr>
        <p:txBody>
          <a:bodyPr/>
          <a:lstStyle/>
          <a:p>
            <a:endParaRPr lang="en-US"/>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500439"/>
            <a:ext cx="3600000" cy="540000"/>
          </a:xfrm>
        </p:spPr>
        <p:txBody>
          <a:bodyPr wrap="square" anchor="ctr">
            <a:normAutofit/>
          </a:bodyPr>
          <a:lstStyle>
            <a:lvl1pPr marL="0" indent="0" algn="ctr">
              <a:buNone/>
              <a:defRPr sz="2000" b="1"/>
            </a:lvl1pPr>
            <a:lvl2pPr marL="457189" indent="0" algn="ctr">
              <a:buNone/>
              <a:defRPr sz="2000" b="1"/>
            </a:lvl2pPr>
            <a:lvl3pPr marL="914377" indent="0" algn="ctr">
              <a:buNone/>
              <a:defRPr sz="2000" b="1"/>
            </a:lvl3pPr>
            <a:lvl4pPr marL="1371566" indent="0" algn="ctr">
              <a:buNone/>
              <a:defRPr sz="2000" b="1"/>
            </a:lvl4pPr>
            <a:lvl5pPr marL="1828754"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0439"/>
            <a:ext cx="3600000" cy="1898400"/>
          </a:xfrm>
        </p:spPr>
        <p:txBody>
          <a:bodyPr wrap="square">
            <a:normAutofit/>
          </a:bodyPr>
          <a:lstStyle>
            <a:lvl1pPr marL="0" indent="0" algn="ctr">
              <a:buNone/>
              <a:defRPr lang="en-US" dirty="0"/>
            </a:lvl1pPr>
            <a:lvl2pPr marL="457189" indent="0" algn="ctr">
              <a:buNone/>
              <a:defRPr sz="1200" b="0"/>
            </a:lvl2pPr>
            <a:lvl3pPr marL="914377" indent="0" algn="ctr">
              <a:buNone/>
              <a:defRPr sz="1200" b="0"/>
            </a:lvl3pPr>
            <a:lvl4pPr marL="1371566" indent="0" algn="ctr">
              <a:buNone/>
              <a:defRPr sz="1200" b="0"/>
            </a:lvl4pPr>
            <a:lvl5pPr marL="1828754"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1440000" y="1800000"/>
            <a:ext cx="1440000" cy="1440000"/>
          </a:xfrm>
        </p:spPr>
        <p:txBody>
          <a:bodyPr/>
          <a:lstStyle/>
          <a:p>
            <a:endParaRPr lang="en-US"/>
          </a:p>
        </p:txBody>
      </p:sp>
      <p:sp>
        <p:nvSpPr>
          <p:cNvPr id="14" name="Content Placeholder 2">
            <a:extLst>
              <a:ext uri="{FF2B5EF4-FFF2-40B4-BE49-F238E27FC236}">
                <a16:creationId xmlns:a16="http://schemas.microsoft.com/office/drawing/2014/main" id="{812F093D-0114-1B40-A555-E61229481539}"/>
              </a:ext>
            </a:extLst>
          </p:cNvPr>
          <p:cNvSpPr>
            <a:spLocks noGrp="1"/>
          </p:cNvSpPr>
          <p:nvPr>
            <p:ph sz="half" idx="17" hasCustomPrompt="1"/>
          </p:nvPr>
        </p:nvSpPr>
        <p:spPr>
          <a:xfrm>
            <a:off x="8213941" y="3500439"/>
            <a:ext cx="3600000" cy="540000"/>
          </a:xfrm>
        </p:spPr>
        <p:txBody>
          <a:bodyPr wrap="square" anchor="ctr">
            <a:normAutofit/>
          </a:bodyPr>
          <a:lstStyle>
            <a:lvl1pPr marL="0" indent="0" algn="ctr">
              <a:buNone/>
              <a:defRPr sz="2000" b="1"/>
            </a:lvl1pPr>
            <a:lvl2pPr marL="457189" indent="0" algn="ctr">
              <a:buNone/>
              <a:defRPr sz="2000" b="1"/>
            </a:lvl2pPr>
            <a:lvl3pPr marL="914377" indent="0" algn="ctr">
              <a:buNone/>
              <a:defRPr sz="2000" b="1"/>
            </a:lvl3pPr>
            <a:lvl4pPr marL="1371566" indent="0" algn="ctr">
              <a:buNone/>
              <a:defRPr sz="2000" b="1"/>
            </a:lvl4pPr>
            <a:lvl5pPr marL="1828754" indent="0" algn="ctr">
              <a:buNone/>
              <a:defRPr sz="2000" b="1"/>
            </a:lvl5pPr>
          </a:lstStyle>
          <a:p>
            <a:pPr lvl="0"/>
            <a:r>
              <a:rPr lang="en-US"/>
              <a:t>Feature title</a:t>
            </a:r>
          </a:p>
        </p:txBody>
      </p:sp>
      <p:sp>
        <p:nvSpPr>
          <p:cNvPr id="15" name="Content Placeholder 2">
            <a:extLst>
              <a:ext uri="{FF2B5EF4-FFF2-40B4-BE49-F238E27FC236}">
                <a16:creationId xmlns:a16="http://schemas.microsoft.com/office/drawing/2014/main" id="{5B307D3E-F862-E445-A818-E6B8B1537F35}"/>
              </a:ext>
            </a:extLst>
          </p:cNvPr>
          <p:cNvSpPr>
            <a:spLocks noGrp="1"/>
          </p:cNvSpPr>
          <p:nvPr>
            <p:ph sz="half" idx="18" hasCustomPrompt="1"/>
          </p:nvPr>
        </p:nvSpPr>
        <p:spPr>
          <a:xfrm>
            <a:off x="8213941" y="4040439"/>
            <a:ext cx="3600000" cy="1898400"/>
          </a:xfrm>
        </p:spPr>
        <p:txBody>
          <a:bodyPr wrap="square">
            <a:normAutofit/>
          </a:bodyPr>
          <a:lstStyle>
            <a:lvl1pPr marL="0" indent="0" algn="ctr">
              <a:buNone/>
              <a:defRPr lang="en-US" dirty="0"/>
            </a:lvl1pPr>
            <a:lvl2pPr marL="457189" indent="0" algn="ctr">
              <a:buNone/>
              <a:defRPr sz="1200" b="0"/>
            </a:lvl2pPr>
            <a:lvl3pPr marL="914377" indent="0" algn="ctr">
              <a:buNone/>
              <a:defRPr sz="1200" b="0"/>
            </a:lvl3pPr>
            <a:lvl4pPr marL="1371566" indent="0" algn="ctr">
              <a:buNone/>
              <a:defRPr sz="1200" b="0"/>
            </a:lvl4pPr>
            <a:lvl5pPr marL="1828754" indent="0" algn="ctr">
              <a:buNone/>
              <a:defRPr sz="1200" b="0"/>
            </a:lvl5pPr>
          </a:lstStyle>
          <a:p>
            <a:pPr lvl="0"/>
            <a:r>
              <a:rPr lang="en-US"/>
              <a:t>Click to edit text</a:t>
            </a:r>
          </a:p>
        </p:txBody>
      </p:sp>
      <p:sp>
        <p:nvSpPr>
          <p:cNvPr id="16" name="Picture Placeholder 9">
            <a:extLst>
              <a:ext uri="{FF2B5EF4-FFF2-40B4-BE49-F238E27FC236}">
                <a16:creationId xmlns:a16="http://schemas.microsoft.com/office/drawing/2014/main" id="{A4C23BE8-B71F-6A47-B4AE-F1E494DBB71D}"/>
              </a:ext>
            </a:extLst>
          </p:cNvPr>
          <p:cNvSpPr>
            <a:spLocks noGrp="1"/>
          </p:cNvSpPr>
          <p:nvPr>
            <p:ph type="pic" sz="quarter" idx="19"/>
          </p:nvPr>
        </p:nvSpPr>
        <p:spPr>
          <a:xfrm>
            <a:off x="9293941" y="1800000"/>
            <a:ext cx="1440000" cy="1440000"/>
          </a:xfrm>
        </p:spPr>
        <p:txBody>
          <a:bodyPr/>
          <a:lstStyle/>
          <a:p>
            <a:endParaRPr lang="en-US"/>
          </a:p>
        </p:txBody>
      </p:sp>
      <p:sp>
        <p:nvSpPr>
          <p:cNvPr id="3" name="Slide Number Placeholder 2">
            <a:extLst>
              <a:ext uri="{FF2B5EF4-FFF2-40B4-BE49-F238E27FC236}">
                <a16:creationId xmlns:a16="http://schemas.microsoft.com/office/drawing/2014/main" id="{B13E2877-5923-2D4F-A10A-13BB8D8B31E3}"/>
              </a:ext>
            </a:extLst>
          </p:cNvPr>
          <p:cNvSpPr>
            <a:spLocks noGrp="1"/>
          </p:cNvSpPr>
          <p:nvPr>
            <p:ph type="sldNum" sz="quarter" idx="20"/>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294505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a:t>Slide title (keep it short)</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endParaRPr lang="en-US"/>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501859"/>
            <a:ext cx="2376000" cy="540000"/>
          </a:xfrm>
        </p:spPr>
        <p:txBody>
          <a:bodyPr wrap="square" anchor="ctr">
            <a:normAutofit/>
          </a:bodyPr>
          <a:lstStyle>
            <a:lvl1pPr marL="0" indent="0" algn="ctr">
              <a:buNone/>
              <a:defRPr sz="2000" b="1"/>
            </a:lvl1pPr>
            <a:lvl2pPr marL="457189" indent="0" algn="ctr">
              <a:buNone/>
              <a:defRPr sz="2000" b="1"/>
            </a:lvl2pPr>
            <a:lvl3pPr marL="914377" indent="0" algn="ctr">
              <a:buNone/>
              <a:defRPr sz="2000" b="1"/>
            </a:lvl3pPr>
            <a:lvl4pPr marL="1371566" indent="0" algn="ctr">
              <a:buNone/>
              <a:defRPr sz="2000" b="1"/>
            </a:lvl4pPr>
            <a:lvl5pPr marL="1828754"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1859"/>
            <a:ext cx="2376000" cy="1898400"/>
          </a:xfrm>
        </p:spPr>
        <p:txBody>
          <a:bodyPr wrap="square">
            <a:normAutofit/>
          </a:bodyPr>
          <a:lstStyle>
            <a:lvl1pPr marL="0" indent="0" algn="ctr">
              <a:buNone/>
              <a:defRPr lang="en-US" dirty="0"/>
            </a:lvl1pPr>
            <a:lvl2pPr marL="457189" indent="0" algn="ctr">
              <a:buNone/>
              <a:defRPr sz="1200" b="0"/>
            </a:lvl2pPr>
            <a:lvl3pPr marL="914377" indent="0" algn="ctr">
              <a:buNone/>
              <a:defRPr sz="1200" b="0"/>
            </a:lvl3pPr>
            <a:lvl4pPr marL="1371566" indent="0" algn="ctr">
              <a:buNone/>
              <a:defRPr sz="1200" b="0"/>
            </a:lvl4pPr>
            <a:lvl5pPr marL="1828754"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828000" y="1800000"/>
            <a:ext cx="1440000" cy="1440000"/>
          </a:xfrm>
        </p:spPr>
        <p:txBody>
          <a:bodyPr/>
          <a:lstStyle/>
          <a:p>
            <a:endParaRPr lang="en-US"/>
          </a:p>
        </p:txBody>
      </p:sp>
      <p:sp>
        <p:nvSpPr>
          <p:cNvPr id="17" name="Content Placeholder 2">
            <a:extLst>
              <a:ext uri="{FF2B5EF4-FFF2-40B4-BE49-F238E27FC236}">
                <a16:creationId xmlns:a16="http://schemas.microsoft.com/office/drawing/2014/main" id="{69E00F8D-85C1-1840-8752-47A8B60D31E1}"/>
              </a:ext>
            </a:extLst>
          </p:cNvPr>
          <p:cNvSpPr>
            <a:spLocks noGrp="1"/>
          </p:cNvSpPr>
          <p:nvPr>
            <p:ph sz="half" idx="17" hasCustomPrompt="1"/>
          </p:nvPr>
        </p:nvSpPr>
        <p:spPr>
          <a:xfrm>
            <a:off x="9437940" y="3500439"/>
            <a:ext cx="2376000" cy="540000"/>
          </a:xfrm>
        </p:spPr>
        <p:txBody>
          <a:bodyPr wrap="square" anchor="ctr">
            <a:normAutofit/>
          </a:bodyPr>
          <a:lstStyle>
            <a:lvl1pPr marL="0" indent="0" algn="ctr">
              <a:buNone/>
              <a:defRPr sz="2000" b="1"/>
            </a:lvl1pPr>
            <a:lvl2pPr marL="457189" indent="0" algn="ctr">
              <a:buNone/>
              <a:defRPr sz="2000" b="1"/>
            </a:lvl2pPr>
            <a:lvl3pPr marL="914377" indent="0" algn="ctr">
              <a:buNone/>
              <a:defRPr sz="2000" b="1"/>
            </a:lvl3pPr>
            <a:lvl4pPr marL="1371566" indent="0" algn="ctr">
              <a:buNone/>
              <a:defRPr sz="2000" b="1"/>
            </a:lvl4pPr>
            <a:lvl5pPr marL="1828754" indent="0" algn="ctr">
              <a:buNone/>
              <a:defRPr sz="2000" b="1"/>
            </a:lvl5pPr>
          </a:lstStyle>
          <a:p>
            <a:pPr lvl="0"/>
            <a:r>
              <a:rPr lang="en-US"/>
              <a:t>Feature title</a:t>
            </a:r>
          </a:p>
        </p:txBody>
      </p:sp>
      <p:sp>
        <p:nvSpPr>
          <p:cNvPr id="18" name="Content Placeholder 2">
            <a:extLst>
              <a:ext uri="{FF2B5EF4-FFF2-40B4-BE49-F238E27FC236}">
                <a16:creationId xmlns:a16="http://schemas.microsoft.com/office/drawing/2014/main" id="{FF5D9CBE-4AEA-C743-94CE-1E813C93730D}"/>
              </a:ext>
            </a:extLst>
          </p:cNvPr>
          <p:cNvSpPr>
            <a:spLocks noGrp="1"/>
          </p:cNvSpPr>
          <p:nvPr>
            <p:ph sz="half" idx="18" hasCustomPrompt="1"/>
          </p:nvPr>
        </p:nvSpPr>
        <p:spPr>
          <a:xfrm>
            <a:off x="9437940" y="4040439"/>
            <a:ext cx="2376000" cy="1898400"/>
          </a:xfrm>
        </p:spPr>
        <p:txBody>
          <a:bodyPr wrap="square">
            <a:normAutofit/>
          </a:bodyPr>
          <a:lstStyle>
            <a:lvl1pPr marL="0" indent="0" algn="ctr">
              <a:buNone/>
              <a:defRPr lang="en-US" dirty="0"/>
            </a:lvl1pPr>
            <a:lvl2pPr marL="457189" indent="0" algn="ctr">
              <a:buNone/>
              <a:defRPr sz="1200" b="0"/>
            </a:lvl2pPr>
            <a:lvl3pPr marL="914377" indent="0" algn="ctr">
              <a:buNone/>
              <a:defRPr sz="1200" b="0"/>
            </a:lvl3pPr>
            <a:lvl4pPr marL="1371566" indent="0" algn="ctr">
              <a:buNone/>
              <a:defRPr sz="1200" b="0"/>
            </a:lvl4pPr>
            <a:lvl5pPr marL="1828754" indent="0" algn="ctr">
              <a:buNone/>
              <a:defRPr sz="1200" b="0"/>
            </a:lvl5pPr>
          </a:lstStyle>
          <a:p>
            <a:pPr lvl="0"/>
            <a:r>
              <a:rPr lang="en-US"/>
              <a:t>Click to edit text</a:t>
            </a:r>
          </a:p>
        </p:txBody>
      </p:sp>
      <p:sp>
        <p:nvSpPr>
          <p:cNvPr id="19" name="Picture Placeholder 9">
            <a:extLst>
              <a:ext uri="{FF2B5EF4-FFF2-40B4-BE49-F238E27FC236}">
                <a16:creationId xmlns:a16="http://schemas.microsoft.com/office/drawing/2014/main" id="{9C47317C-25E2-074D-9F50-5CA73A67BB21}"/>
              </a:ext>
            </a:extLst>
          </p:cNvPr>
          <p:cNvSpPr>
            <a:spLocks noGrp="1"/>
          </p:cNvSpPr>
          <p:nvPr>
            <p:ph type="pic" sz="quarter" idx="19"/>
          </p:nvPr>
        </p:nvSpPr>
        <p:spPr>
          <a:xfrm>
            <a:off x="9905940" y="1800000"/>
            <a:ext cx="1440000" cy="1440000"/>
          </a:xfrm>
        </p:spPr>
        <p:txBody>
          <a:bodyPr/>
          <a:lstStyle/>
          <a:p>
            <a:endParaRPr lang="en-US"/>
          </a:p>
        </p:txBody>
      </p:sp>
      <p:sp>
        <p:nvSpPr>
          <p:cNvPr id="20" name="Content Placeholder 2">
            <a:extLst>
              <a:ext uri="{FF2B5EF4-FFF2-40B4-BE49-F238E27FC236}">
                <a16:creationId xmlns:a16="http://schemas.microsoft.com/office/drawing/2014/main" id="{8907E2C0-3E03-1745-AA6D-BEEBA9234F73}"/>
              </a:ext>
            </a:extLst>
          </p:cNvPr>
          <p:cNvSpPr>
            <a:spLocks noGrp="1"/>
          </p:cNvSpPr>
          <p:nvPr>
            <p:ph sz="half" idx="20" hasCustomPrompt="1"/>
          </p:nvPr>
        </p:nvSpPr>
        <p:spPr>
          <a:xfrm>
            <a:off x="3385980" y="3500439"/>
            <a:ext cx="2376000" cy="540000"/>
          </a:xfrm>
        </p:spPr>
        <p:txBody>
          <a:bodyPr wrap="square" anchor="ctr">
            <a:normAutofit/>
          </a:bodyPr>
          <a:lstStyle>
            <a:lvl1pPr marL="0" indent="0" algn="ctr">
              <a:buNone/>
              <a:defRPr sz="2000" b="1"/>
            </a:lvl1pPr>
            <a:lvl2pPr marL="457189" indent="0" algn="ctr">
              <a:buNone/>
              <a:defRPr sz="2000" b="1"/>
            </a:lvl2pPr>
            <a:lvl3pPr marL="914377" indent="0" algn="ctr">
              <a:buNone/>
              <a:defRPr sz="2000" b="1"/>
            </a:lvl3pPr>
            <a:lvl4pPr marL="1371566" indent="0" algn="ctr">
              <a:buNone/>
              <a:defRPr sz="2000" b="1"/>
            </a:lvl4pPr>
            <a:lvl5pPr marL="1828754" indent="0" algn="ctr">
              <a:buNone/>
              <a:defRPr sz="2000" b="1"/>
            </a:lvl5pPr>
          </a:lstStyle>
          <a:p>
            <a:pPr lvl="0"/>
            <a:r>
              <a:rPr lang="en-US"/>
              <a:t>Feature title</a:t>
            </a:r>
          </a:p>
        </p:txBody>
      </p:sp>
      <p:sp>
        <p:nvSpPr>
          <p:cNvPr id="21" name="Content Placeholder 2">
            <a:extLst>
              <a:ext uri="{FF2B5EF4-FFF2-40B4-BE49-F238E27FC236}">
                <a16:creationId xmlns:a16="http://schemas.microsoft.com/office/drawing/2014/main" id="{3FBDE84B-AB5D-5F48-BC67-32C65E5D255C}"/>
              </a:ext>
            </a:extLst>
          </p:cNvPr>
          <p:cNvSpPr>
            <a:spLocks noGrp="1"/>
          </p:cNvSpPr>
          <p:nvPr>
            <p:ph sz="half" idx="21" hasCustomPrompt="1"/>
          </p:nvPr>
        </p:nvSpPr>
        <p:spPr>
          <a:xfrm>
            <a:off x="3385980" y="4040439"/>
            <a:ext cx="2376000" cy="1898400"/>
          </a:xfrm>
        </p:spPr>
        <p:txBody>
          <a:bodyPr wrap="square">
            <a:normAutofit/>
          </a:bodyPr>
          <a:lstStyle>
            <a:lvl1pPr marL="0" indent="0" algn="ctr">
              <a:buNone/>
              <a:defRPr lang="en-US" dirty="0"/>
            </a:lvl1pPr>
            <a:lvl2pPr marL="457189" indent="0" algn="ctr">
              <a:buNone/>
              <a:defRPr sz="1200" b="0"/>
            </a:lvl2pPr>
            <a:lvl3pPr marL="914377" indent="0" algn="ctr">
              <a:buNone/>
              <a:defRPr sz="1200" b="0"/>
            </a:lvl3pPr>
            <a:lvl4pPr marL="1371566" indent="0" algn="ctr">
              <a:buNone/>
              <a:defRPr sz="1200" b="0"/>
            </a:lvl4pPr>
            <a:lvl5pPr marL="1828754" indent="0" algn="ctr">
              <a:buNone/>
              <a:defRPr sz="1200" b="0"/>
            </a:lvl5pPr>
          </a:lstStyle>
          <a:p>
            <a:pPr lvl="0"/>
            <a:r>
              <a:rPr lang="en-US"/>
              <a:t>Click to edit text</a:t>
            </a:r>
          </a:p>
        </p:txBody>
      </p:sp>
      <p:sp>
        <p:nvSpPr>
          <p:cNvPr id="22" name="Picture Placeholder 9">
            <a:extLst>
              <a:ext uri="{FF2B5EF4-FFF2-40B4-BE49-F238E27FC236}">
                <a16:creationId xmlns:a16="http://schemas.microsoft.com/office/drawing/2014/main" id="{7FA7E87E-7496-5F4B-BF76-495359E53DC3}"/>
              </a:ext>
            </a:extLst>
          </p:cNvPr>
          <p:cNvSpPr>
            <a:spLocks noGrp="1"/>
          </p:cNvSpPr>
          <p:nvPr>
            <p:ph type="pic" sz="quarter" idx="22"/>
          </p:nvPr>
        </p:nvSpPr>
        <p:spPr>
          <a:xfrm>
            <a:off x="3853980" y="1800000"/>
            <a:ext cx="1440000" cy="1440000"/>
          </a:xfrm>
        </p:spPr>
        <p:txBody>
          <a:bodyPr/>
          <a:lstStyle/>
          <a:p>
            <a:endParaRPr lang="en-US"/>
          </a:p>
        </p:txBody>
      </p:sp>
      <p:sp>
        <p:nvSpPr>
          <p:cNvPr id="23" name="Content Placeholder 2">
            <a:extLst>
              <a:ext uri="{FF2B5EF4-FFF2-40B4-BE49-F238E27FC236}">
                <a16:creationId xmlns:a16="http://schemas.microsoft.com/office/drawing/2014/main" id="{6E36CE0B-10D8-3547-8BD2-7BC4914C7953}"/>
              </a:ext>
            </a:extLst>
          </p:cNvPr>
          <p:cNvSpPr>
            <a:spLocks noGrp="1"/>
          </p:cNvSpPr>
          <p:nvPr>
            <p:ph sz="half" idx="23" hasCustomPrompt="1"/>
          </p:nvPr>
        </p:nvSpPr>
        <p:spPr>
          <a:xfrm>
            <a:off x="6400000" y="3500439"/>
            <a:ext cx="2376000" cy="540000"/>
          </a:xfrm>
        </p:spPr>
        <p:txBody>
          <a:bodyPr wrap="square" anchor="ctr">
            <a:normAutofit/>
          </a:bodyPr>
          <a:lstStyle>
            <a:lvl1pPr marL="0" indent="0" algn="ctr">
              <a:buNone/>
              <a:defRPr sz="2000" b="1"/>
            </a:lvl1pPr>
            <a:lvl2pPr marL="457189" indent="0" algn="ctr">
              <a:buNone/>
              <a:defRPr sz="2000" b="1"/>
            </a:lvl2pPr>
            <a:lvl3pPr marL="914377" indent="0" algn="ctr">
              <a:buNone/>
              <a:defRPr sz="2000" b="1"/>
            </a:lvl3pPr>
            <a:lvl4pPr marL="1371566" indent="0" algn="ctr">
              <a:buNone/>
              <a:defRPr sz="2000" b="1"/>
            </a:lvl4pPr>
            <a:lvl5pPr marL="1828754" indent="0" algn="ctr">
              <a:buNone/>
              <a:defRPr sz="2000" b="1"/>
            </a:lvl5pPr>
          </a:lstStyle>
          <a:p>
            <a:pPr lvl="0"/>
            <a:r>
              <a:rPr lang="en-US"/>
              <a:t>Feature title</a:t>
            </a:r>
          </a:p>
        </p:txBody>
      </p:sp>
      <p:sp>
        <p:nvSpPr>
          <p:cNvPr id="24" name="Content Placeholder 2">
            <a:extLst>
              <a:ext uri="{FF2B5EF4-FFF2-40B4-BE49-F238E27FC236}">
                <a16:creationId xmlns:a16="http://schemas.microsoft.com/office/drawing/2014/main" id="{8A029C00-EFA4-5D44-85AD-B54545185748}"/>
              </a:ext>
            </a:extLst>
          </p:cNvPr>
          <p:cNvSpPr>
            <a:spLocks noGrp="1"/>
          </p:cNvSpPr>
          <p:nvPr>
            <p:ph sz="half" idx="24" hasCustomPrompt="1"/>
          </p:nvPr>
        </p:nvSpPr>
        <p:spPr>
          <a:xfrm>
            <a:off x="6390463" y="4040439"/>
            <a:ext cx="2376000" cy="1898400"/>
          </a:xfrm>
        </p:spPr>
        <p:txBody>
          <a:bodyPr wrap="square">
            <a:normAutofit/>
          </a:bodyPr>
          <a:lstStyle>
            <a:lvl1pPr marL="0" indent="0" algn="ctr">
              <a:buNone/>
              <a:defRPr lang="en-US" dirty="0"/>
            </a:lvl1pPr>
            <a:lvl2pPr marL="457189" indent="0" algn="ctr">
              <a:buNone/>
              <a:defRPr sz="1200" b="0"/>
            </a:lvl2pPr>
            <a:lvl3pPr marL="914377" indent="0" algn="ctr">
              <a:buNone/>
              <a:defRPr sz="1200" b="0"/>
            </a:lvl3pPr>
            <a:lvl4pPr marL="1371566" indent="0" algn="ctr">
              <a:buNone/>
              <a:defRPr sz="1200" b="0"/>
            </a:lvl4pPr>
            <a:lvl5pPr marL="1828754" indent="0" algn="ctr">
              <a:buNone/>
              <a:defRPr sz="1200" b="0"/>
            </a:lvl5pPr>
          </a:lstStyle>
          <a:p>
            <a:pPr lvl="0"/>
            <a:r>
              <a:rPr lang="en-US"/>
              <a:t>Click to edit text</a:t>
            </a:r>
          </a:p>
        </p:txBody>
      </p:sp>
      <p:sp>
        <p:nvSpPr>
          <p:cNvPr id="25" name="Picture Placeholder 9">
            <a:extLst>
              <a:ext uri="{FF2B5EF4-FFF2-40B4-BE49-F238E27FC236}">
                <a16:creationId xmlns:a16="http://schemas.microsoft.com/office/drawing/2014/main" id="{A643B449-D2DF-5446-A824-A8AFD30AC749}"/>
              </a:ext>
            </a:extLst>
          </p:cNvPr>
          <p:cNvSpPr>
            <a:spLocks noGrp="1"/>
          </p:cNvSpPr>
          <p:nvPr>
            <p:ph type="pic" sz="quarter" idx="25"/>
          </p:nvPr>
        </p:nvSpPr>
        <p:spPr>
          <a:xfrm>
            <a:off x="6868000" y="1800000"/>
            <a:ext cx="1440000" cy="1440000"/>
          </a:xfrm>
        </p:spPr>
        <p:txBody>
          <a:bodyPr/>
          <a:lstStyle/>
          <a:p>
            <a:endParaRPr lang="en-US"/>
          </a:p>
        </p:txBody>
      </p:sp>
      <p:sp>
        <p:nvSpPr>
          <p:cNvPr id="3" name="Slide Number Placeholder 2">
            <a:extLst>
              <a:ext uri="{FF2B5EF4-FFF2-40B4-BE49-F238E27FC236}">
                <a16:creationId xmlns:a16="http://schemas.microsoft.com/office/drawing/2014/main" id="{B3597E6A-908B-5540-8DD7-E0C96D4AD803}"/>
              </a:ext>
            </a:extLst>
          </p:cNvPr>
          <p:cNvSpPr>
            <a:spLocks noGrp="1"/>
          </p:cNvSpPr>
          <p:nvPr>
            <p:ph type="sldNum" sz="quarter" idx="26"/>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383134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119D-145C-FC40-BAD3-A9EED90FCAEE}"/>
              </a:ext>
            </a:extLst>
          </p:cNvPr>
          <p:cNvSpPr>
            <a:spLocks noGrp="1"/>
          </p:cNvSpPr>
          <p:nvPr>
            <p:ph type="title" hasCustomPrompt="1"/>
          </p:nvPr>
        </p:nvSpPr>
        <p:spPr/>
        <p:txBody>
          <a:bodyPr/>
          <a:lstStyle>
            <a:lvl1pPr>
              <a:defRPr/>
            </a:lvl1pPr>
          </a:lstStyle>
          <a:p>
            <a:r>
              <a:rPr lang="en-US"/>
              <a:t>Slide title (keep it short)</a:t>
            </a:r>
          </a:p>
        </p:txBody>
      </p:sp>
      <p:sp>
        <p:nvSpPr>
          <p:cNvPr id="3" name="Footer Placeholder 2">
            <a:extLst>
              <a:ext uri="{FF2B5EF4-FFF2-40B4-BE49-F238E27FC236}">
                <a16:creationId xmlns:a16="http://schemas.microsoft.com/office/drawing/2014/main" id="{1DC7E48B-648A-0547-9AE1-CAB6532A31F1}"/>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264FE135-4D8C-A048-8366-10910D2505A0}"/>
              </a:ext>
            </a:extLst>
          </p:cNvPr>
          <p:cNvSpPr>
            <a:spLocks noGrp="1"/>
          </p:cNvSpPr>
          <p:nvPr>
            <p:ph type="sldNum" sz="quarter" idx="11"/>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66688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66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ck Titl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780000"/>
            <a:ext cx="6120000" cy="720000"/>
          </a:xfrm>
        </p:spPr>
        <p:txBody>
          <a:bodyPr>
            <a:normAutofit/>
          </a:bodyPr>
          <a:lstStyle>
            <a:lvl1pPr marL="0" indent="0" algn="l">
              <a:buNone/>
              <a:defRPr sz="2000" b="1">
                <a:solidFill>
                  <a:schemeClr val="tx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Optional deck subtitle</a:t>
            </a:r>
          </a:p>
        </p:txBody>
      </p:sp>
      <p:pic>
        <p:nvPicPr>
          <p:cNvPr id="6" name="Picture 5">
            <a:extLst>
              <a:ext uri="{FF2B5EF4-FFF2-40B4-BE49-F238E27FC236}">
                <a16:creationId xmlns:a16="http://schemas.microsoft.com/office/drawing/2014/main" id="{59A76210-904A-B94F-AD88-9CCF2599AD0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34138" y="720001"/>
            <a:ext cx="7937863" cy="6138001"/>
          </a:xfrm>
          <a:prstGeom prst="rect">
            <a:avLst/>
          </a:prstGeom>
        </p:spPr>
      </p:pic>
      <p:pic>
        <p:nvPicPr>
          <p:cNvPr id="5" name="Picture 4">
            <a:extLst>
              <a:ext uri="{FF2B5EF4-FFF2-40B4-BE49-F238E27FC236}">
                <a16:creationId xmlns:a16="http://schemas.microsoft.com/office/drawing/2014/main" id="{F1991477-4426-5446-B609-E5D0C97CDAEC}"/>
              </a:ext>
            </a:extLst>
          </p:cNvPr>
          <p:cNvPicPr>
            <a:picLocks noChangeAspect="1"/>
          </p:cNvPicPr>
          <p:nvPr/>
        </p:nvPicPr>
        <p:blipFill>
          <a:blip r:embed="rId3"/>
          <a:stretch>
            <a:fillRect/>
          </a:stretch>
        </p:blipFill>
        <p:spPr>
          <a:xfrm>
            <a:off x="720001" y="719999"/>
            <a:ext cx="1173913" cy="1080000"/>
          </a:xfrm>
          <a:prstGeom prst="rect">
            <a:avLst/>
          </a:prstGeom>
        </p:spPr>
      </p:pic>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800000"/>
            <a:ext cx="6120000" cy="1800000"/>
          </a:xfrm>
        </p:spPr>
        <p:txBody>
          <a:bodyPr anchor="b"/>
          <a:lstStyle>
            <a:lvl1pPr algn="l">
              <a:defRPr sz="3200">
                <a:solidFill>
                  <a:schemeClr val="tx2"/>
                </a:solidFill>
              </a:defRPr>
            </a:lvl1pPr>
          </a:lstStyle>
          <a:p>
            <a:r>
              <a:rPr lang="en-US"/>
              <a:t>Deck title (keep it short)</a:t>
            </a:r>
          </a:p>
        </p:txBody>
      </p:sp>
    </p:spTree>
    <p:extLst>
      <p:ext uri="{BB962C8B-B14F-4D97-AF65-F5344CB8AC3E}">
        <p14:creationId xmlns:p14="http://schemas.microsoft.com/office/powerpoint/2010/main" val="23337446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800000"/>
            <a:ext cx="6120000" cy="1800000"/>
          </a:xfrm>
        </p:spPr>
        <p:txBody>
          <a:bodyPr anchor="b"/>
          <a:lstStyle>
            <a:lvl1pPr algn="l">
              <a:defRPr sz="3200">
                <a:solidFill>
                  <a:schemeClr val="tx2"/>
                </a:solidFill>
              </a:defRPr>
            </a:lvl1pPr>
          </a:lstStyle>
          <a:p>
            <a:r>
              <a:rPr lang="en-US"/>
              <a:t>Section title (keep 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779999"/>
            <a:ext cx="6120000" cy="720000"/>
          </a:xfrm>
        </p:spPr>
        <p:txBody>
          <a:bodyPr>
            <a:normAutofit/>
          </a:bodyPr>
          <a:lstStyle>
            <a:lvl1pPr marL="0" indent="0" algn="l">
              <a:buNone/>
              <a:defRPr sz="2000" b="1">
                <a:solidFill>
                  <a:schemeClr val="tx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Optional section subtitle</a:t>
            </a:r>
          </a:p>
        </p:txBody>
      </p:sp>
      <p:grpSp>
        <p:nvGrpSpPr>
          <p:cNvPr id="13" name="Group 12">
            <a:extLst>
              <a:ext uri="{FF2B5EF4-FFF2-40B4-BE49-F238E27FC236}">
                <a16:creationId xmlns:a16="http://schemas.microsoft.com/office/drawing/2014/main" id="{DCD1F6F6-3C6B-6F4A-B043-F8D7924B0EE6}"/>
              </a:ext>
            </a:extLst>
          </p:cNvPr>
          <p:cNvGrpSpPr/>
          <p:nvPr/>
        </p:nvGrpSpPr>
        <p:grpSpPr>
          <a:xfrm>
            <a:off x="1" y="633352"/>
            <a:ext cx="10978511" cy="6224648"/>
            <a:chOff x="0" y="1800000"/>
            <a:chExt cx="10978510" cy="6224648"/>
          </a:xfrm>
        </p:grpSpPr>
        <p:sp>
          <p:nvSpPr>
            <p:cNvPr id="8" name="Teardrop 7">
              <a:extLst>
                <a:ext uri="{FF2B5EF4-FFF2-40B4-BE49-F238E27FC236}">
                  <a16:creationId xmlns:a16="http://schemas.microsoft.com/office/drawing/2014/main" id="{53CB356F-94EC-E44D-9D61-41AEA97044F2}"/>
                </a:ext>
              </a:extLst>
            </p:cNvPr>
            <p:cNvSpPr/>
            <p:nvPr/>
          </p:nvSpPr>
          <p:spPr>
            <a:xfrm rot="10800000">
              <a:off x="7920000" y="1800000"/>
              <a:ext cx="3058510" cy="3058510"/>
            </a:xfrm>
            <a:prstGeom prst="teardrop">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3A153EA-CD80-D14A-BBF4-0B504FB68F7C}"/>
                </a:ext>
              </a:extLst>
            </p:cNvPr>
            <p:cNvCxnSpPr>
              <a:stCxn id="8" idx="7"/>
            </p:cNvCxnSpPr>
            <p:nvPr/>
          </p:nvCxnSpPr>
          <p:spPr>
            <a:xfrm flipH="1">
              <a:off x="0" y="4858510"/>
              <a:ext cx="792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A5332C-5D0C-9A4B-848D-6A8BBF80A288}"/>
                </a:ext>
              </a:extLst>
            </p:cNvPr>
            <p:cNvCxnSpPr>
              <a:cxnSpLocks/>
              <a:stCxn id="8" idx="7"/>
            </p:cNvCxnSpPr>
            <p:nvPr/>
          </p:nvCxnSpPr>
          <p:spPr>
            <a:xfrm>
              <a:off x="7920000" y="4858510"/>
              <a:ext cx="0" cy="3166138"/>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24850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p>
            <a:r>
              <a:rPr lang="en-US"/>
              <a:t>Contents</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4866302"/>
            <a:ext cx="5736000" cy="1991699"/>
          </a:xfrm>
          <a:solidFill>
            <a:srgbClr val="FFFFFF"/>
          </a:solidFill>
        </p:spPr>
        <p:txBody>
          <a:bodyPr wrap="square" lIns="180000" tIns="180000" rIns="180000" bIns="827999" anchor="b">
            <a:spAutoFit/>
          </a:bodyPr>
          <a:lstStyle>
            <a:lvl1pPr marL="342891" indent="-342891">
              <a:buFont typeface="+mj-lt"/>
              <a:buAutoNum type="arabicPeriod"/>
              <a:defRPr lang="en-US" sz="2400" b="1" kern="1200" baseline="0" dirty="0">
                <a:solidFill>
                  <a:schemeClr val="tx1"/>
                </a:solidFill>
                <a:latin typeface="+mn-lt"/>
                <a:ea typeface="+mn-ea"/>
                <a:cs typeface="+mn-cs"/>
              </a:defRPr>
            </a:lvl1pPr>
            <a:lvl2pPr marL="457189" indent="0">
              <a:buNone/>
              <a:defRPr sz="1800" b="1">
                <a:solidFill>
                  <a:schemeClr val="accent6"/>
                </a:solidFill>
              </a:defRPr>
            </a:lvl2pPr>
            <a:lvl3pPr marL="914377" indent="0">
              <a:buNone/>
              <a:defRPr sz="2400" b="1">
                <a:solidFill>
                  <a:schemeClr val="accent6"/>
                </a:solidFill>
              </a:defRPr>
            </a:lvl3pPr>
            <a:lvl4pPr marL="1371566" indent="0">
              <a:buNone/>
              <a:defRPr sz="2400" b="1">
                <a:solidFill>
                  <a:schemeClr val="accent6"/>
                </a:solidFill>
              </a:defRPr>
            </a:lvl4pPr>
            <a:lvl5pPr marL="1828754" indent="0">
              <a:buNone/>
              <a:defRPr sz="2400" b="1">
                <a:solidFill>
                  <a:schemeClr val="accent6"/>
                </a:solidFill>
              </a:defRPr>
            </a:lvl5pPr>
          </a:lstStyle>
          <a:p>
            <a:pPr marL="342891" lvl="0" indent="-342891" algn="l" defTabSz="914377" rtl="0" eaLnBrk="1" latinLnBrk="0" hangingPunct="1">
              <a:lnSpc>
                <a:spcPct val="120000"/>
              </a:lnSpc>
              <a:spcBef>
                <a:spcPts val="1000"/>
              </a:spcBef>
              <a:buClr>
                <a:schemeClr val="accent1"/>
              </a:buClr>
            </a:pPr>
            <a:r>
              <a:rPr lang="en-US"/>
              <a:t>Click to add agenda item</a:t>
            </a:r>
          </a:p>
          <a:p>
            <a:pPr marL="342891" lvl="0" indent="-342891" algn="l" defTabSz="914377" rtl="0" eaLnBrk="1" latinLnBrk="0" hangingPunct="1">
              <a:lnSpc>
                <a:spcPct val="120000"/>
              </a:lnSpc>
              <a:spcBef>
                <a:spcPts val="1000"/>
              </a:spcBef>
              <a:buClr>
                <a:schemeClr val="accent1"/>
              </a:buClr>
            </a:pPr>
            <a:r>
              <a:rPr lang="en-US"/>
              <a:t>The box resizes automatically</a:t>
            </a:r>
          </a:p>
        </p:txBody>
      </p:sp>
      <p:sp>
        <p:nvSpPr>
          <p:cNvPr id="6" name="Footer Placeholder 5">
            <a:extLst>
              <a:ext uri="{FF2B5EF4-FFF2-40B4-BE49-F238E27FC236}">
                <a16:creationId xmlns:a16="http://schemas.microsoft.com/office/drawing/2014/main" id="{64C627C6-6D10-1E4D-81DB-1D71C3493646}"/>
              </a:ext>
            </a:extLst>
          </p:cNvPr>
          <p:cNvSpPr>
            <a:spLocks noGrp="1"/>
          </p:cNvSpPr>
          <p:nvPr>
            <p:ph type="ftr" sz="quarter" idx="12"/>
          </p:nvPr>
        </p:nvSpPr>
        <p:spPr/>
        <p:txBody>
          <a:bodyPr/>
          <a:lstStyle/>
          <a:p>
            <a:r>
              <a:rPr lang="en-US"/>
              <a:t>© 2018 Persistent Systems – Confidential</a:t>
            </a:r>
          </a:p>
        </p:txBody>
      </p:sp>
    </p:spTree>
    <p:extLst>
      <p:ext uri="{BB962C8B-B14F-4D97-AF65-F5344CB8AC3E}">
        <p14:creationId xmlns:p14="http://schemas.microsoft.com/office/powerpoint/2010/main" val="629555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p:txBody>
          <a:bodyPr/>
          <a:lstStyle/>
          <a:p>
            <a:pPr lvl="0"/>
            <a:r>
              <a:rPr lang="en-US"/>
              <a:t>Click to edit text</a:t>
            </a:r>
          </a:p>
          <a:p>
            <a:pPr lvl="1"/>
            <a:r>
              <a:rPr lang="en-US"/>
              <a:t>Second level</a:t>
            </a:r>
          </a:p>
        </p:txBody>
      </p:sp>
      <p:sp>
        <p:nvSpPr>
          <p:cNvPr id="5" name="Slide Number Placeholder 4">
            <a:extLst>
              <a:ext uri="{FF2B5EF4-FFF2-40B4-BE49-F238E27FC236}">
                <a16:creationId xmlns:a16="http://schemas.microsoft.com/office/drawing/2014/main" id="{FC2D210F-E3CD-0942-9C83-4DCC96371F55}"/>
              </a:ext>
            </a:extLst>
          </p:cNvPr>
          <p:cNvSpPr>
            <a:spLocks noGrp="1"/>
          </p:cNvSpPr>
          <p:nvPr>
            <p:ph type="sldNum" sz="quarter" idx="11"/>
          </p:nvPr>
        </p:nvSpPr>
        <p:spPr/>
        <p:txBody>
          <a:bodyPr/>
          <a:lstStyle/>
          <a:p>
            <a:fld id="{05AD7B4A-18A6-AF4F-A22E-139A342BB38C}" type="slidenum">
              <a:rPr lang="en-US" smtClean="0"/>
              <a:pPr/>
              <a:t>‹#›</a:t>
            </a:fld>
            <a:endParaRPr lang="en-US"/>
          </a:p>
        </p:txBody>
      </p:sp>
      <p:sp>
        <p:nvSpPr>
          <p:cNvPr id="6" name="Footer Placeholder 5">
            <a:extLst>
              <a:ext uri="{FF2B5EF4-FFF2-40B4-BE49-F238E27FC236}">
                <a16:creationId xmlns:a16="http://schemas.microsoft.com/office/drawing/2014/main" id="{64C627C6-6D10-1E4D-81DB-1D71C3493646}"/>
              </a:ext>
            </a:extLst>
          </p:cNvPr>
          <p:cNvSpPr>
            <a:spLocks noGrp="1"/>
          </p:cNvSpPr>
          <p:nvPr>
            <p:ph type="ftr" sz="quarter" idx="12"/>
          </p:nvPr>
        </p:nvSpPr>
        <p:spPr>
          <a:xfrm>
            <a:off x="11227140" y="6138000"/>
            <a:ext cx="586800" cy="540000"/>
          </a:xfrm>
        </p:spPr>
        <p:txBody>
          <a:bodyPr/>
          <a:lstStyle/>
          <a:p>
            <a:endParaRPr lang="en-US"/>
          </a:p>
        </p:txBody>
      </p:sp>
    </p:spTree>
    <p:extLst>
      <p:ext uri="{BB962C8B-B14F-4D97-AF65-F5344CB8AC3E}">
        <p14:creationId xmlns:p14="http://schemas.microsoft.com/office/powerpoint/2010/main" val="305866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800000"/>
            <a:ext cx="6120000" cy="1800000"/>
          </a:xfrm>
        </p:spPr>
        <p:txBody>
          <a:bodyPr anchor="b"/>
          <a:lstStyle>
            <a:lvl1pPr algn="l">
              <a:defRPr sz="3200">
                <a:solidFill>
                  <a:schemeClr val="tx2"/>
                </a:solidFill>
              </a:defRPr>
            </a:lvl1pPr>
          </a:lstStyle>
          <a:p>
            <a:r>
              <a:rPr lang="en-US"/>
              <a:t>Section title (keep 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779999"/>
            <a:ext cx="6120000" cy="720000"/>
          </a:xfrm>
        </p:spPr>
        <p:txBody>
          <a:bodyPr>
            <a:normAutofit/>
          </a:bodyPr>
          <a:lstStyle>
            <a:lvl1pPr marL="0" indent="0" algn="l">
              <a:buNone/>
              <a:defRPr sz="2000" b="1">
                <a:solidFill>
                  <a:schemeClr val="tx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Optional section subtitle</a:t>
            </a:r>
          </a:p>
        </p:txBody>
      </p:sp>
      <p:grpSp>
        <p:nvGrpSpPr>
          <p:cNvPr id="13" name="Group 12">
            <a:extLst>
              <a:ext uri="{FF2B5EF4-FFF2-40B4-BE49-F238E27FC236}">
                <a16:creationId xmlns:a16="http://schemas.microsoft.com/office/drawing/2014/main" id="{DCD1F6F6-3C6B-6F4A-B043-F8D7924B0EE6}"/>
              </a:ext>
            </a:extLst>
          </p:cNvPr>
          <p:cNvGrpSpPr/>
          <p:nvPr userDrawn="1"/>
        </p:nvGrpSpPr>
        <p:grpSpPr>
          <a:xfrm>
            <a:off x="1" y="633352"/>
            <a:ext cx="10978511" cy="6224648"/>
            <a:chOff x="0" y="1800000"/>
            <a:chExt cx="10978510" cy="6224648"/>
          </a:xfrm>
        </p:grpSpPr>
        <p:sp>
          <p:nvSpPr>
            <p:cNvPr id="8" name="Teardrop 7">
              <a:extLst>
                <a:ext uri="{FF2B5EF4-FFF2-40B4-BE49-F238E27FC236}">
                  <a16:creationId xmlns:a16="http://schemas.microsoft.com/office/drawing/2014/main" id="{53CB356F-94EC-E44D-9D61-41AEA97044F2}"/>
                </a:ext>
              </a:extLst>
            </p:cNvPr>
            <p:cNvSpPr/>
            <p:nvPr userDrawn="1"/>
          </p:nvSpPr>
          <p:spPr>
            <a:xfrm rot="10800000">
              <a:off x="7920000" y="1800000"/>
              <a:ext cx="3058510" cy="3058510"/>
            </a:xfrm>
            <a:prstGeom prst="teardrop">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3A153EA-CD80-D14A-BBF4-0B504FB68F7C}"/>
                </a:ext>
              </a:extLst>
            </p:cNvPr>
            <p:cNvCxnSpPr>
              <a:stCxn id="8" idx="7"/>
            </p:cNvCxnSpPr>
            <p:nvPr userDrawn="1"/>
          </p:nvCxnSpPr>
          <p:spPr>
            <a:xfrm flipH="1">
              <a:off x="0" y="4858510"/>
              <a:ext cx="792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A5332C-5D0C-9A4B-848D-6A8BBF80A288}"/>
                </a:ext>
              </a:extLst>
            </p:cNvPr>
            <p:cNvCxnSpPr>
              <a:cxnSpLocks/>
              <a:stCxn id="8" idx="7"/>
            </p:cNvCxnSpPr>
            <p:nvPr userDrawn="1"/>
          </p:nvCxnSpPr>
          <p:spPr>
            <a:xfrm>
              <a:off x="7920000" y="4858510"/>
              <a:ext cx="0" cy="3166138"/>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264275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6262741" y="1080000"/>
            <a:ext cx="55512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5" name="Footer Placeholder 4">
            <a:extLst>
              <a:ext uri="{FF2B5EF4-FFF2-40B4-BE49-F238E27FC236}">
                <a16:creationId xmlns:a16="http://schemas.microsoft.com/office/drawing/2014/main" id="{FC250D62-53D1-2647-895A-B1AF7DABD2B0}"/>
              </a:ext>
            </a:extLst>
          </p:cNvPr>
          <p:cNvSpPr>
            <a:spLocks noGrp="1"/>
          </p:cNvSpPr>
          <p:nvPr>
            <p:ph type="ftr" sz="quarter" idx="10"/>
          </p:nvPr>
        </p:nvSpPr>
        <p:spPr/>
        <p:txBody>
          <a:bodyPr/>
          <a:lstStyle/>
          <a:p>
            <a:r>
              <a:rPr lang="en-US"/>
              <a:t>© 2018 Persistent Systems – Confidential</a:t>
            </a:r>
          </a:p>
        </p:txBody>
      </p:sp>
      <p:sp>
        <p:nvSpPr>
          <p:cNvPr id="6" name="Slide Number Placeholder 5">
            <a:extLst>
              <a:ext uri="{FF2B5EF4-FFF2-40B4-BE49-F238E27FC236}">
                <a16:creationId xmlns:a16="http://schemas.microsoft.com/office/drawing/2014/main" id="{DBAEF4C5-664A-C042-B7CF-26B0ADDF5227}"/>
              </a:ext>
            </a:extLst>
          </p:cNvPr>
          <p:cNvSpPr>
            <a:spLocks noGrp="1"/>
          </p:cNvSpPr>
          <p:nvPr>
            <p:ph type="sldNum" sz="quarter" idx="11"/>
          </p:nvPr>
        </p:nvSpPr>
        <p:spPr/>
        <p:txBody>
          <a:bodyPr/>
          <a:lstStyle/>
          <a:p>
            <a:fld id="{12EB6A70-5B84-454B-B88C-2B0E7DC8C85D}" type="slidenum">
              <a:rPr lang="en-US" smtClean="0"/>
              <a:t>‹#›</a:t>
            </a:fld>
            <a:endParaRPr lang="en-US"/>
          </a:p>
        </p:txBody>
      </p:sp>
    </p:spTree>
    <p:extLst>
      <p:ext uri="{BB962C8B-B14F-4D97-AF65-F5344CB8AC3E}">
        <p14:creationId xmlns:p14="http://schemas.microsoft.com/office/powerpoint/2010/main" val="1781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360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4296000" y="1080000"/>
            <a:ext cx="360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5" name="Footer Placeholder 4">
            <a:extLst>
              <a:ext uri="{FF2B5EF4-FFF2-40B4-BE49-F238E27FC236}">
                <a16:creationId xmlns:a16="http://schemas.microsoft.com/office/drawing/2014/main" id="{FC250D62-53D1-2647-895A-B1AF7DABD2B0}"/>
              </a:ext>
            </a:extLst>
          </p:cNvPr>
          <p:cNvSpPr>
            <a:spLocks noGrp="1"/>
          </p:cNvSpPr>
          <p:nvPr>
            <p:ph type="ftr" sz="quarter" idx="10"/>
          </p:nvPr>
        </p:nvSpPr>
        <p:spPr/>
        <p:txBody>
          <a:bodyPr/>
          <a:lstStyle/>
          <a:p>
            <a:r>
              <a:rPr lang="en-US"/>
              <a:t>© 2018 Persistent Systems – Confidential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8213941" y="1080000"/>
            <a:ext cx="360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6" name="Slide Number Placeholder 5">
            <a:extLst>
              <a:ext uri="{FF2B5EF4-FFF2-40B4-BE49-F238E27FC236}">
                <a16:creationId xmlns:a16="http://schemas.microsoft.com/office/drawing/2014/main" id="{C9FBC98A-FC60-0C4C-91AC-91F4B00AC542}"/>
              </a:ext>
            </a:extLst>
          </p:cNvPr>
          <p:cNvSpPr>
            <a:spLocks noGrp="1"/>
          </p:cNvSpPr>
          <p:nvPr>
            <p:ph type="sldNum" sz="quarter" idx="12"/>
          </p:nvPr>
        </p:nvSpPr>
        <p:spPr/>
        <p:txBody>
          <a:bodyPr/>
          <a:lstStyle/>
          <a:p>
            <a:fld id="{12EB6A70-5B84-454B-B88C-2B0E7DC8C85D}" type="slidenum">
              <a:rPr lang="en-US" smtClean="0"/>
              <a:t>‹#›</a:t>
            </a:fld>
            <a:endParaRPr lang="en-US"/>
          </a:p>
        </p:txBody>
      </p:sp>
    </p:spTree>
    <p:extLst>
      <p:ext uri="{BB962C8B-B14F-4D97-AF65-F5344CB8AC3E}">
        <p14:creationId xmlns:p14="http://schemas.microsoft.com/office/powerpoint/2010/main" val="24752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4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3337980"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5" name="Footer Placeholder 4">
            <a:extLst>
              <a:ext uri="{FF2B5EF4-FFF2-40B4-BE49-F238E27FC236}">
                <a16:creationId xmlns:a16="http://schemas.microsoft.com/office/drawing/2014/main" id="{FC250D62-53D1-2647-895A-B1AF7DABD2B0}"/>
              </a:ext>
            </a:extLst>
          </p:cNvPr>
          <p:cNvSpPr>
            <a:spLocks noGrp="1"/>
          </p:cNvSpPr>
          <p:nvPr>
            <p:ph type="ftr" sz="quarter" idx="10"/>
          </p:nvPr>
        </p:nvSpPr>
        <p:spPr/>
        <p:txBody>
          <a:bodyPr/>
          <a:lstStyle/>
          <a:p>
            <a:r>
              <a:rPr lang="en-US"/>
              <a:t>© 2018 Persistent Systems – Confidential</a:t>
            </a:r>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9293941"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6315960"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6" name="Slide Number Placeholder 5">
            <a:extLst>
              <a:ext uri="{FF2B5EF4-FFF2-40B4-BE49-F238E27FC236}">
                <a16:creationId xmlns:a16="http://schemas.microsoft.com/office/drawing/2014/main" id="{2D4EF96F-53EE-534E-9D14-15A87D35537C}"/>
              </a:ext>
            </a:extLst>
          </p:cNvPr>
          <p:cNvSpPr>
            <a:spLocks noGrp="1"/>
          </p:cNvSpPr>
          <p:nvPr>
            <p:ph type="sldNum" sz="quarter" idx="13"/>
          </p:nvPr>
        </p:nvSpPr>
        <p:spPr/>
        <p:txBody>
          <a:bodyPr/>
          <a:lstStyle/>
          <a:p>
            <a:fld id="{12EB6A70-5B84-454B-B88C-2B0E7DC8C85D}" type="slidenum">
              <a:rPr lang="en-US" smtClean="0"/>
              <a:t>‹#›</a:t>
            </a:fld>
            <a:endParaRPr lang="en-US"/>
          </a:p>
        </p:txBody>
      </p:sp>
    </p:spTree>
    <p:extLst>
      <p:ext uri="{BB962C8B-B14F-4D97-AF65-F5344CB8AC3E}">
        <p14:creationId xmlns:p14="http://schemas.microsoft.com/office/powerpoint/2010/main" val="13095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2 Columns 2 Color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73643D-3316-B64C-BC3C-A80CFD6316A8}"/>
              </a:ext>
            </a:extLst>
          </p:cNvPr>
          <p:cNvSpPr/>
          <p:nvPr/>
        </p:nvSpPr>
        <p:spPr>
          <a:xfrm>
            <a:off x="609600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4860000"/>
          </a:xfrm>
        </p:spPr>
        <p:txBody>
          <a:bodyPr/>
          <a:lstStyle>
            <a:lvl1pPr>
              <a:defRPr/>
            </a:lvl1pPr>
            <a:lvl2pPr>
              <a:defRPr/>
            </a:lvl2pPr>
          </a:lstStyle>
          <a:p>
            <a:pPr lvl="0"/>
            <a:r>
              <a:rPr lang="en-US"/>
              <a:t>Click to edit text</a:t>
            </a:r>
          </a:p>
          <a:p>
            <a:pPr lvl="1"/>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p:nvPr>
        </p:nvSpPr>
        <p:spPr>
          <a:xfrm>
            <a:off x="6262741" y="1080000"/>
            <a:ext cx="5551200" cy="486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p:txBody>
      </p:sp>
      <p:sp>
        <p:nvSpPr>
          <p:cNvPr id="6" name="Footer Placeholder 5">
            <a:extLst>
              <a:ext uri="{FF2B5EF4-FFF2-40B4-BE49-F238E27FC236}">
                <a16:creationId xmlns:a16="http://schemas.microsoft.com/office/drawing/2014/main" id="{E98123EC-B3D8-6545-96B5-F457D2C17EF7}"/>
              </a:ext>
            </a:extLst>
          </p:cNvPr>
          <p:cNvSpPr>
            <a:spLocks noGrp="1"/>
          </p:cNvSpPr>
          <p:nvPr>
            <p:ph type="ftr" sz="quarter" idx="10"/>
          </p:nvPr>
        </p:nvSpPr>
        <p:spPr>
          <a:blipFill>
            <a:blip r:embed="rId2"/>
            <a:stretch>
              <a:fillRect/>
            </a:stretch>
          </a:blipFill>
        </p:spPr>
        <p:txBody>
          <a:bodyPr/>
          <a:lstStyle/>
          <a:p>
            <a:r>
              <a:rPr lang="en-US"/>
              <a:t>© 2018 Persistent Systems – Confidential</a:t>
            </a:r>
          </a:p>
        </p:txBody>
      </p:sp>
      <p:sp>
        <p:nvSpPr>
          <p:cNvPr id="8" name="Slide Number Placeholder 7">
            <a:extLst>
              <a:ext uri="{FF2B5EF4-FFF2-40B4-BE49-F238E27FC236}">
                <a16:creationId xmlns:a16="http://schemas.microsoft.com/office/drawing/2014/main" id="{37054D75-40FB-3E46-AE9E-FE48A2EA3A7A}"/>
              </a:ext>
            </a:extLst>
          </p:cNvPr>
          <p:cNvSpPr>
            <a:spLocks noGrp="1"/>
          </p:cNvSpPr>
          <p:nvPr>
            <p:ph type="sldNum" sz="quarter" idx="11"/>
          </p:nvPr>
        </p:nvSpPr>
        <p:spPr/>
        <p:txBody>
          <a:bodyPr/>
          <a:lstStyle/>
          <a:p>
            <a:fld id="{12EB6A70-5B84-454B-B88C-2B0E7DC8C85D}" type="slidenum">
              <a:rPr lang="en-US" smtClean="0"/>
              <a:t>‹#›</a:t>
            </a:fld>
            <a:endParaRPr lang="en-US"/>
          </a:p>
        </p:txBody>
      </p:sp>
    </p:spTree>
    <p:extLst>
      <p:ext uri="{BB962C8B-B14F-4D97-AF65-F5344CB8AC3E}">
        <p14:creationId xmlns:p14="http://schemas.microsoft.com/office/powerpoint/2010/main" val="416423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amp; Pictur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6001" y="0"/>
            <a:ext cx="6095999" cy="6858000"/>
          </a:xfrm>
        </p:spPr>
        <p:txBody>
          <a:bodyPr/>
          <a:lstStyle/>
          <a:p>
            <a:r>
              <a:rPr lang="en-US"/>
              <a:t>Click icon to add picture</a:t>
            </a:r>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860000"/>
          </a:xfrm>
        </p:spPr>
        <p:txBody>
          <a:bodyPr/>
          <a:lstStyle>
            <a:lvl1pPr>
              <a:defRPr/>
            </a:lvl1pPr>
            <a:lvl2pPr>
              <a:defRPr/>
            </a:lvl2pPr>
          </a:lstStyle>
          <a:p>
            <a:pPr lvl="0"/>
            <a:r>
              <a:rPr lang="en-US"/>
              <a:t>Click to edit text</a:t>
            </a:r>
          </a:p>
          <a:p>
            <a:pPr lvl="1"/>
            <a:r>
              <a:rPr lang="en-US"/>
              <a:t>Second level</a:t>
            </a:r>
          </a:p>
        </p:txBody>
      </p:sp>
      <p:sp>
        <p:nvSpPr>
          <p:cNvPr id="4" name="Footer Placeholder 3">
            <a:extLst>
              <a:ext uri="{FF2B5EF4-FFF2-40B4-BE49-F238E27FC236}">
                <a16:creationId xmlns:a16="http://schemas.microsoft.com/office/drawing/2014/main" id="{769FADB0-BC0B-FA45-BCBD-98B1B22B453C}"/>
              </a:ext>
            </a:extLst>
          </p:cNvPr>
          <p:cNvSpPr>
            <a:spLocks noGrp="1"/>
          </p:cNvSpPr>
          <p:nvPr>
            <p:ph type="ftr" sz="quarter" idx="11"/>
          </p:nvPr>
        </p:nvSpPr>
        <p:spPr>
          <a:blipFill>
            <a:blip r:embed="rId2"/>
            <a:stretch>
              <a:fillRect/>
            </a:stretch>
          </a:blipFill>
        </p:spPr>
        <p:txBody>
          <a:bodyPr/>
          <a:lstStyle/>
          <a:p>
            <a:r>
              <a:rPr lang="en-US"/>
              <a:t>© 2018 Persistent Systems – Confidential</a:t>
            </a:r>
          </a:p>
        </p:txBody>
      </p:sp>
      <p:sp>
        <p:nvSpPr>
          <p:cNvPr id="5" name="Slide Number Placeholder 4">
            <a:extLst>
              <a:ext uri="{FF2B5EF4-FFF2-40B4-BE49-F238E27FC236}">
                <a16:creationId xmlns:a16="http://schemas.microsoft.com/office/drawing/2014/main" id="{83F23672-8414-2C42-BB99-EAB7186ABA33}"/>
              </a:ext>
            </a:extLst>
          </p:cNvPr>
          <p:cNvSpPr>
            <a:spLocks noGrp="1"/>
          </p:cNvSpPr>
          <p:nvPr>
            <p:ph type="sldNum" sz="quarter" idx="12"/>
          </p:nvPr>
        </p:nvSpPr>
        <p:spPr/>
        <p:txBody>
          <a:bodyPr/>
          <a:lstStyle/>
          <a:p>
            <a:fld id="{12EB6A70-5B84-454B-B88C-2B0E7DC8C85D}" type="slidenum">
              <a:rPr lang="en-US" smtClean="0"/>
              <a:t>‹#›</a:t>
            </a:fld>
            <a:endParaRPr lang="en-US"/>
          </a:p>
        </p:txBody>
      </p:sp>
    </p:spTree>
    <p:extLst>
      <p:ext uri="{BB962C8B-B14F-4D97-AF65-F5344CB8AC3E}">
        <p14:creationId xmlns:p14="http://schemas.microsoft.com/office/powerpoint/2010/main" val="37695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xt &amp; 2 Pictur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6001" y="0"/>
            <a:ext cx="6095999" cy="3429000"/>
          </a:xfrm>
        </p:spPr>
        <p:txBody>
          <a:bodyPr/>
          <a:lstStyle/>
          <a:p>
            <a:r>
              <a:rPr lang="en-US"/>
              <a:t>Click icon to add picture</a:t>
            </a:r>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860000"/>
          </a:xfrm>
        </p:spPr>
        <p:txBody>
          <a:bodyPr/>
          <a:lstStyle>
            <a:lvl1pPr>
              <a:defRPr/>
            </a:lvl1pPr>
            <a:lvl2pPr>
              <a:defRPr/>
            </a:lvl2pPr>
          </a:lstStyle>
          <a:p>
            <a:pPr lvl="0"/>
            <a:r>
              <a:rPr lang="en-US"/>
              <a:t>Click to edit text</a:t>
            </a:r>
          </a:p>
          <a:p>
            <a:pPr lvl="1"/>
            <a:r>
              <a:rPr lang="en-US"/>
              <a:t>Second level</a:t>
            </a:r>
          </a:p>
        </p:txBody>
      </p:sp>
      <p:sp>
        <p:nvSpPr>
          <p:cNvPr id="5" name="Picture Placeholder 7">
            <a:extLst>
              <a:ext uri="{FF2B5EF4-FFF2-40B4-BE49-F238E27FC236}">
                <a16:creationId xmlns:a16="http://schemas.microsoft.com/office/drawing/2014/main" id="{4A40A1BD-DDB1-EA42-A68E-8CBAA9AA4EE4}"/>
              </a:ext>
            </a:extLst>
          </p:cNvPr>
          <p:cNvSpPr>
            <a:spLocks noGrp="1"/>
          </p:cNvSpPr>
          <p:nvPr>
            <p:ph type="pic" sz="quarter" idx="11"/>
          </p:nvPr>
        </p:nvSpPr>
        <p:spPr>
          <a:xfrm>
            <a:off x="6096001" y="3429000"/>
            <a:ext cx="6095999" cy="3429000"/>
          </a:xfrm>
        </p:spPr>
        <p:txBody>
          <a:bodyPr/>
          <a:lstStyle/>
          <a:p>
            <a:r>
              <a:rPr lang="en-US"/>
              <a:t>Click icon to add picture</a:t>
            </a:r>
          </a:p>
        </p:txBody>
      </p:sp>
      <p:sp>
        <p:nvSpPr>
          <p:cNvPr id="4" name="Footer Placeholder 3">
            <a:extLst>
              <a:ext uri="{FF2B5EF4-FFF2-40B4-BE49-F238E27FC236}">
                <a16:creationId xmlns:a16="http://schemas.microsoft.com/office/drawing/2014/main" id="{23DC9065-5CA0-F442-A2A9-80F9DF6DB30A}"/>
              </a:ext>
            </a:extLst>
          </p:cNvPr>
          <p:cNvSpPr>
            <a:spLocks noGrp="1"/>
          </p:cNvSpPr>
          <p:nvPr>
            <p:ph type="ftr" sz="quarter" idx="12"/>
          </p:nvPr>
        </p:nvSpPr>
        <p:spPr>
          <a:blipFill>
            <a:blip r:embed="rId2"/>
            <a:stretch>
              <a:fillRect/>
            </a:stretch>
          </a:blipFill>
        </p:spPr>
        <p:txBody>
          <a:bodyPr/>
          <a:lstStyle/>
          <a:p>
            <a:r>
              <a:rPr lang="en-US"/>
              <a:t>© 2018 Persistent Systems – Confidential</a:t>
            </a:r>
          </a:p>
        </p:txBody>
      </p:sp>
      <p:sp>
        <p:nvSpPr>
          <p:cNvPr id="6" name="Slide Number Placeholder 5">
            <a:extLst>
              <a:ext uri="{FF2B5EF4-FFF2-40B4-BE49-F238E27FC236}">
                <a16:creationId xmlns:a16="http://schemas.microsoft.com/office/drawing/2014/main" id="{BCB8F397-1DE7-5646-ADFB-42572393AD1E}"/>
              </a:ext>
            </a:extLst>
          </p:cNvPr>
          <p:cNvSpPr>
            <a:spLocks noGrp="1"/>
          </p:cNvSpPr>
          <p:nvPr>
            <p:ph type="sldNum" sz="quarter" idx="13"/>
          </p:nvPr>
        </p:nvSpPr>
        <p:spPr/>
        <p:txBody>
          <a:bodyPr/>
          <a:lstStyle/>
          <a:p>
            <a:fld id="{12EB6A70-5B84-454B-B88C-2B0E7DC8C85D}" type="slidenum">
              <a:rPr lang="en-US" smtClean="0"/>
              <a:t>‹#›</a:t>
            </a:fld>
            <a:endParaRPr lang="en-US"/>
          </a:p>
        </p:txBody>
      </p:sp>
    </p:spTree>
    <p:extLst>
      <p:ext uri="{BB962C8B-B14F-4D97-AF65-F5344CB8AC3E}">
        <p14:creationId xmlns:p14="http://schemas.microsoft.com/office/powerpoint/2010/main" val="172168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6612003" y="3500439"/>
            <a:ext cx="4320000" cy="540000"/>
          </a:xfrm>
        </p:spPr>
        <p:txBody>
          <a:bodyPr wrap="square" anchor="ctr">
            <a:normAutofit/>
          </a:bodyPr>
          <a:lstStyle>
            <a:lvl1pPr marL="0" indent="0" algn="ctr">
              <a:buNone/>
              <a:defRPr sz="2000" b="1"/>
            </a:lvl1pPr>
            <a:lvl2pPr marL="457189" indent="0" algn="ctr">
              <a:buNone/>
              <a:defRPr sz="2000" b="1"/>
            </a:lvl2pPr>
            <a:lvl3pPr marL="914377" indent="0" algn="ctr">
              <a:buNone/>
              <a:defRPr sz="2000" b="1"/>
            </a:lvl3pPr>
            <a:lvl4pPr marL="1371566" indent="0" algn="ctr">
              <a:buNone/>
              <a:defRPr sz="2000" b="1"/>
            </a:lvl4pPr>
            <a:lvl5pPr marL="1828754" indent="0" algn="ctr">
              <a:buNone/>
              <a:defRPr sz="2000" b="1"/>
            </a:lvl5pPr>
          </a:lstStyle>
          <a:p>
            <a:pPr lvl="0"/>
            <a:r>
              <a:rPr lang="en-US"/>
              <a:t>Feature title</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r>
              <a:rPr lang="en-US"/>
              <a:t>© 2018 Persistent Systems – Confidential</a:t>
            </a:r>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6612003" y="4040439"/>
            <a:ext cx="4320000" cy="1898400"/>
          </a:xfrm>
        </p:spPr>
        <p:txBody>
          <a:bodyPr wrap="square">
            <a:normAutofit/>
          </a:bodyPr>
          <a:lstStyle>
            <a:lvl1pPr marL="0" indent="0" algn="ctr">
              <a:buNone/>
              <a:defRPr lang="en-US" dirty="0"/>
            </a:lvl1pPr>
            <a:lvl2pPr marL="457189" indent="0" algn="ctr">
              <a:buNone/>
              <a:defRPr sz="1200" b="0"/>
            </a:lvl2pPr>
            <a:lvl3pPr marL="914377" indent="0" algn="ctr">
              <a:buNone/>
              <a:defRPr sz="1200" b="0"/>
            </a:lvl3pPr>
            <a:lvl4pPr marL="1371566" indent="0" algn="ctr">
              <a:buNone/>
              <a:defRPr sz="1200" b="0"/>
            </a:lvl4pPr>
            <a:lvl5pPr marL="1828754" indent="0" algn="ctr">
              <a:buNone/>
              <a:defRPr sz="1200" b="0"/>
            </a:lvl5pPr>
          </a:lstStyle>
          <a:p>
            <a:pPr lvl="0"/>
            <a:r>
              <a:rPr lang="en-US"/>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8052003" y="1800000"/>
            <a:ext cx="1440000" cy="1440000"/>
          </a:xfrm>
        </p:spPr>
        <p:txBody>
          <a:bodyPr/>
          <a:lstStyle/>
          <a:p>
            <a:r>
              <a:rPr lang="en-US"/>
              <a:t>Click icon to add picture</a:t>
            </a:r>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1260000" y="3500439"/>
            <a:ext cx="4320000" cy="540000"/>
          </a:xfrm>
        </p:spPr>
        <p:txBody>
          <a:bodyPr wrap="square" anchor="ctr">
            <a:normAutofit/>
          </a:bodyPr>
          <a:lstStyle>
            <a:lvl1pPr marL="0" indent="0" algn="ctr">
              <a:buNone/>
              <a:defRPr sz="2000" b="1"/>
            </a:lvl1pPr>
            <a:lvl2pPr marL="457189" indent="0" algn="ctr">
              <a:buNone/>
              <a:defRPr sz="2000" b="1"/>
            </a:lvl2pPr>
            <a:lvl3pPr marL="914377" indent="0" algn="ctr">
              <a:buNone/>
              <a:defRPr sz="2000" b="1"/>
            </a:lvl3pPr>
            <a:lvl4pPr marL="1371566" indent="0" algn="ctr">
              <a:buNone/>
              <a:defRPr sz="2000" b="1"/>
            </a:lvl4pPr>
            <a:lvl5pPr marL="1828754"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1260000" y="4040439"/>
            <a:ext cx="4320000" cy="1898400"/>
          </a:xfrm>
        </p:spPr>
        <p:txBody>
          <a:bodyPr wrap="square">
            <a:normAutofit/>
          </a:bodyPr>
          <a:lstStyle>
            <a:lvl1pPr marL="0" indent="0" algn="ctr">
              <a:buNone/>
              <a:defRPr lang="en-US" dirty="0"/>
            </a:lvl1pPr>
            <a:lvl2pPr marL="457189" indent="0" algn="ctr">
              <a:buNone/>
              <a:defRPr sz="1200" b="0"/>
            </a:lvl2pPr>
            <a:lvl3pPr marL="914377" indent="0" algn="ctr">
              <a:buNone/>
              <a:defRPr sz="1200" b="0"/>
            </a:lvl3pPr>
            <a:lvl4pPr marL="1371566" indent="0" algn="ctr">
              <a:buNone/>
              <a:defRPr sz="1200" b="0"/>
            </a:lvl4pPr>
            <a:lvl5pPr marL="1828754"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2705533" y="1800000"/>
            <a:ext cx="1440000" cy="1440000"/>
          </a:xfrm>
        </p:spPr>
        <p:txBody>
          <a:bodyPr/>
          <a:lstStyle/>
          <a:p>
            <a:r>
              <a:rPr lang="en-US"/>
              <a:t>Click icon to add picture</a:t>
            </a:r>
          </a:p>
        </p:txBody>
      </p:sp>
      <p:sp>
        <p:nvSpPr>
          <p:cNvPr id="3" name="Slide Number Placeholder 2">
            <a:extLst>
              <a:ext uri="{FF2B5EF4-FFF2-40B4-BE49-F238E27FC236}">
                <a16:creationId xmlns:a16="http://schemas.microsoft.com/office/drawing/2014/main" id="{310F1024-A0B0-5A48-AD0F-C607E67B6CBC}"/>
              </a:ext>
            </a:extLst>
          </p:cNvPr>
          <p:cNvSpPr>
            <a:spLocks noGrp="1"/>
          </p:cNvSpPr>
          <p:nvPr>
            <p:ph type="sldNum" sz="quarter" idx="17"/>
          </p:nvPr>
        </p:nvSpPr>
        <p:spPr/>
        <p:txBody>
          <a:bodyPr/>
          <a:lstStyle/>
          <a:p>
            <a:fld id="{12EB6A70-5B84-454B-B88C-2B0E7DC8C85D}" type="slidenum">
              <a:rPr lang="en-US" smtClean="0"/>
              <a:t>‹#›</a:t>
            </a:fld>
            <a:endParaRPr lang="en-US"/>
          </a:p>
        </p:txBody>
      </p:sp>
    </p:spTree>
    <p:extLst>
      <p:ext uri="{BB962C8B-B14F-4D97-AF65-F5344CB8AC3E}">
        <p14:creationId xmlns:p14="http://schemas.microsoft.com/office/powerpoint/2010/main" val="59762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4296000" y="3500439"/>
            <a:ext cx="3600000" cy="540000"/>
          </a:xfrm>
        </p:spPr>
        <p:txBody>
          <a:bodyPr wrap="square" anchor="ctr">
            <a:normAutofit/>
          </a:bodyPr>
          <a:lstStyle>
            <a:lvl1pPr marL="0" indent="0" algn="ctr">
              <a:buNone/>
              <a:defRPr sz="2000" b="1"/>
            </a:lvl1pPr>
            <a:lvl2pPr marL="457189" indent="0" algn="ctr">
              <a:buNone/>
              <a:defRPr sz="2000" b="1"/>
            </a:lvl2pPr>
            <a:lvl3pPr marL="914377" indent="0" algn="ctr">
              <a:buNone/>
              <a:defRPr sz="2000" b="1"/>
            </a:lvl3pPr>
            <a:lvl4pPr marL="1371566" indent="0" algn="ctr">
              <a:buNone/>
              <a:defRPr sz="2000" b="1"/>
            </a:lvl4pPr>
            <a:lvl5pPr marL="1828754" indent="0" algn="ctr">
              <a:buNone/>
              <a:defRPr sz="2000" b="1"/>
            </a:lvl5pPr>
          </a:lstStyle>
          <a:p>
            <a:pPr lvl="0"/>
            <a:r>
              <a:rPr lang="en-US"/>
              <a:t>Feature title</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r>
              <a:rPr lang="en-US"/>
              <a:t>© 2018 Persistent Systems – Confidential</a:t>
            </a:r>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4296000" y="4040439"/>
            <a:ext cx="3600000" cy="1898400"/>
          </a:xfrm>
        </p:spPr>
        <p:txBody>
          <a:bodyPr wrap="square">
            <a:normAutofit/>
          </a:bodyPr>
          <a:lstStyle>
            <a:lvl1pPr marL="0" indent="0" algn="ctr">
              <a:buNone/>
              <a:defRPr lang="en-US" dirty="0"/>
            </a:lvl1pPr>
            <a:lvl2pPr marL="457189" indent="0" algn="ctr">
              <a:buNone/>
              <a:defRPr sz="1200" b="0"/>
            </a:lvl2pPr>
            <a:lvl3pPr marL="914377" indent="0" algn="ctr">
              <a:buNone/>
              <a:defRPr sz="1200" b="0"/>
            </a:lvl3pPr>
            <a:lvl4pPr marL="1371566" indent="0" algn="ctr">
              <a:buNone/>
              <a:defRPr sz="1200" b="0"/>
            </a:lvl4pPr>
            <a:lvl5pPr marL="1828754" indent="0" algn="ctr">
              <a:buNone/>
              <a:defRPr sz="1200" b="0"/>
            </a:lvl5pPr>
          </a:lstStyle>
          <a:p>
            <a:pPr lvl="0"/>
            <a:r>
              <a:rPr lang="en-US"/>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5376000" y="1800000"/>
            <a:ext cx="1440000" cy="1440000"/>
          </a:xfrm>
        </p:spPr>
        <p:txBody>
          <a:bodyPr/>
          <a:lstStyle/>
          <a:p>
            <a:r>
              <a:rPr lang="en-US"/>
              <a:t>Click icon to add picture</a:t>
            </a:r>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500439"/>
            <a:ext cx="3600000" cy="540000"/>
          </a:xfrm>
        </p:spPr>
        <p:txBody>
          <a:bodyPr wrap="square" anchor="ctr">
            <a:normAutofit/>
          </a:bodyPr>
          <a:lstStyle>
            <a:lvl1pPr marL="0" indent="0" algn="ctr">
              <a:buNone/>
              <a:defRPr sz="2000" b="1"/>
            </a:lvl1pPr>
            <a:lvl2pPr marL="457189" indent="0" algn="ctr">
              <a:buNone/>
              <a:defRPr sz="2000" b="1"/>
            </a:lvl2pPr>
            <a:lvl3pPr marL="914377" indent="0" algn="ctr">
              <a:buNone/>
              <a:defRPr sz="2000" b="1"/>
            </a:lvl3pPr>
            <a:lvl4pPr marL="1371566" indent="0" algn="ctr">
              <a:buNone/>
              <a:defRPr sz="2000" b="1"/>
            </a:lvl4pPr>
            <a:lvl5pPr marL="1828754"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0439"/>
            <a:ext cx="3600000" cy="1898400"/>
          </a:xfrm>
        </p:spPr>
        <p:txBody>
          <a:bodyPr wrap="square">
            <a:normAutofit/>
          </a:bodyPr>
          <a:lstStyle>
            <a:lvl1pPr marL="0" indent="0" algn="ctr">
              <a:buNone/>
              <a:defRPr lang="en-US" dirty="0"/>
            </a:lvl1pPr>
            <a:lvl2pPr marL="457189" indent="0" algn="ctr">
              <a:buNone/>
              <a:defRPr sz="1200" b="0"/>
            </a:lvl2pPr>
            <a:lvl3pPr marL="914377" indent="0" algn="ctr">
              <a:buNone/>
              <a:defRPr sz="1200" b="0"/>
            </a:lvl3pPr>
            <a:lvl4pPr marL="1371566" indent="0" algn="ctr">
              <a:buNone/>
              <a:defRPr sz="1200" b="0"/>
            </a:lvl4pPr>
            <a:lvl5pPr marL="1828754"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1440000" y="1800000"/>
            <a:ext cx="1440000" cy="1440000"/>
          </a:xfrm>
        </p:spPr>
        <p:txBody>
          <a:bodyPr/>
          <a:lstStyle/>
          <a:p>
            <a:r>
              <a:rPr lang="en-US"/>
              <a:t>Click icon to add picture</a:t>
            </a:r>
          </a:p>
        </p:txBody>
      </p:sp>
      <p:sp>
        <p:nvSpPr>
          <p:cNvPr id="14" name="Content Placeholder 2">
            <a:extLst>
              <a:ext uri="{FF2B5EF4-FFF2-40B4-BE49-F238E27FC236}">
                <a16:creationId xmlns:a16="http://schemas.microsoft.com/office/drawing/2014/main" id="{812F093D-0114-1B40-A555-E61229481539}"/>
              </a:ext>
            </a:extLst>
          </p:cNvPr>
          <p:cNvSpPr>
            <a:spLocks noGrp="1"/>
          </p:cNvSpPr>
          <p:nvPr>
            <p:ph sz="half" idx="17" hasCustomPrompt="1"/>
          </p:nvPr>
        </p:nvSpPr>
        <p:spPr>
          <a:xfrm>
            <a:off x="8213941" y="3500439"/>
            <a:ext cx="3600000" cy="540000"/>
          </a:xfrm>
        </p:spPr>
        <p:txBody>
          <a:bodyPr wrap="square" anchor="ctr">
            <a:normAutofit/>
          </a:bodyPr>
          <a:lstStyle>
            <a:lvl1pPr marL="0" indent="0" algn="ctr">
              <a:buNone/>
              <a:defRPr sz="2000" b="1"/>
            </a:lvl1pPr>
            <a:lvl2pPr marL="457189" indent="0" algn="ctr">
              <a:buNone/>
              <a:defRPr sz="2000" b="1"/>
            </a:lvl2pPr>
            <a:lvl3pPr marL="914377" indent="0" algn="ctr">
              <a:buNone/>
              <a:defRPr sz="2000" b="1"/>
            </a:lvl3pPr>
            <a:lvl4pPr marL="1371566" indent="0" algn="ctr">
              <a:buNone/>
              <a:defRPr sz="2000" b="1"/>
            </a:lvl4pPr>
            <a:lvl5pPr marL="1828754" indent="0" algn="ctr">
              <a:buNone/>
              <a:defRPr sz="2000" b="1"/>
            </a:lvl5pPr>
          </a:lstStyle>
          <a:p>
            <a:pPr lvl="0"/>
            <a:r>
              <a:rPr lang="en-US"/>
              <a:t>Feature title</a:t>
            </a:r>
          </a:p>
        </p:txBody>
      </p:sp>
      <p:sp>
        <p:nvSpPr>
          <p:cNvPr id="15" name="Content Placeholder 2">
            <a:extLst>
              <a:ext uri="{FF2B5EF4-FFF2-40B4-BE49-F238E27FC236}">
                <a16:creationId xmlns:a16="http://schemas.microsoft.com/office/drawing/2014/main" id="{5B307D3E-F862-E445-A818-E6B8B1537F35}"/>
              </a:ext>
            </a:extLst>
          </p:cNvPr>
          <p:cNvSpPr>
            <a:spLocks noGrp="1"/>
          </p:cNvSpPr>
          <p:nvPr>
            <p:ph sz="half" idx="18" hasCustomPrompt="1"/>
          </p:nvPr>
        </p:nvSpPr>
        <p:spPr>
          <a:xfrm>
            <a:off x="8213941" y="4040439"/>
            <a:ext cx="3600000" cy="1898400"/>
          </a:xfrm>
        </p:spPr>
        <p:txBody>
          <a:bodyPr wrap="square">
            <a:normAutofit/>
          </a:bodyPr>
          <a:lstStyle>
            <a:lvl1pPr marL="0" indent="0" algn="ctr">
              <a:buNone/>
              <a:defRPr lang="en-US" dirty="0"/>
            </a:lvl1pPr>
            <a:lvl2pPr marL="457189" indent="0" algn="ctr">
              <a:buNone/>
              <a:defRPr sz="1200" b="0"/>
            </a:lvl2pPr>
            <a:lvl3pPr marL="914377" indent="0" algn="ctr">
              <a:buNone/>
              <a:defRPr sz="1200" b="0"/>
            </a:lvl3pPr>
            <a:lvl4pPr marL="1371566" indent="0" algn="ctr">
              <a:buNone/>
              <a:defRPr sz="1200" b="0"/>
            </a:lvl4pPr>
            <a:lvl5pPr marL="1828754" indent="0" algn="ctr">
              <a:buNone/>
              <a:defRPr sz="1200" b="0"/>
            </a:lvl5pPr>
          </a:lstStyle>
          <a:p>
            <a:pPr lvl="0"/>
            <a:r>
              <a:rPr lang="en-US"/>
              <a:t>Click to edit text</a:t>
            </a:r>
          </a:p>
        </p:txBody>
      </p:sp>
      <p:sp>
        <p:nvSpPr>
          <p:cNvPr id="16" name="Picture Placeholder 9">
            <a:extLst>
              <a:ext uri="{FF2B5EF4-FFF2-40B4-BE49-F238E27FC236}">
                <a16:creationId xmlns:a16="http://schemas.microsoft.com/office/drawing/2014/main" id="{A4C23BE8-B71F-6A47-B4AE-F1E494DBB71D}"/>
              </a:ext>
            </a:extLst>
          </p:cNvPr>
          <p:cNvSpPr>
            <a:spLocks noGrp="1"/>
          </p:cNvSpPr>
          <p:nvPr>
            <p:ph type="pic" sz="quarter" idx="19"/>
          </p:nvPr>
        </p:nvSpPr>
        <p:spPr>
          <a:xfrm>
            <a:off x="9293941" y="1800000"/>
            <a:ext cx="1440000" cy="1440000"/>
          </a:xfrm>
        </p:spPr>
        <p:txBody>
          <a:bodyPr/>
          <a:lstStyle/>
          <a:p>
            <a:r>
              <a:rPr lang="en-US"/>
              <a:t>Click icon to add picture</a:t>
            </a:r>
          </a:p>
        </p:txBody>
      </p:sp>
      <p:sp>
        <p:nvSpPr>
          <p:cNvPr id="3" name="Slide Number Placeholder 2">
            <a:extLst>
              <a:ext uri="{FF2B5EF4-FFF2-40B4-BE49-F238E27FC236}">
                <a16:creationId xmlns:a16="http://schemas.microsoft.com/office/drawing/2014/main" id="{B13E2877-5923-2D4F-A10A-13BB8D8B31E3}"/>
              </a:ext>
            </a:extLst>
          </p:cNvPr>
          <p:cNvSpPr>
            <a:spLocks noGrp="1"/>
          </p:cNvSpPr>
          <p:nvPr>
            <p:ph type="sldNum" sz="quarter" idx="20"/>
          </p:nvPr>
        </p:nvSpPr>
        <p:spPr/>
        <p:txBody>
          <a:bodyPr/>
          <a:lstStyle/>
          <a:p>
            <a:fld id="{12EB6A70-5B84-454B-B88C-2B0E7DC8C85D}" type="slidenum">
              <a:rPr lang="en-US" smtClean="0"/>
              <a:t>‹#›</a:t>
            </a:fld>
            <a:endParaRPr lang="en-US"/>
          </a:p>
        </p:txBody>
      </p:sp>
    </p:spTree>
    <p:extLst>
      <p:ext uri="{BB962C8B-B14F-4D97-AF65-F5344CB8AC3E}">
        <p14:creationId xmlns:p14="http://schemas.microsoft.com/office/powerpoint/2010/main" val="58449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4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a:t>Slide title (keep it short)</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r>
              <a:rPr lang="en-US"/>
              <a:t>© 2018 Persistent Systems – Confidential</a:t>
            </a:r>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501859"/>
            <a:ext cx="2376000" cy="540000"/>
          </a:xfrm>
        </p:spPr>
        <p:txBody>
          <a:bodyPr wrap="square" anchor="ctr">
            <a:normAutofit/>
          </a:bodyPr>
          <a:lstStyle>
            <a:lvl1pPr marL="0" indent="0" algn="ctr">
              <a:buNone/>
              <a:defRPr sz="2000" b="1"/>
            </a:lvl1pPr>
            <a:lvl2pPr marL="457189" indent="0" algn="ctr">
              <a:buNone/>
              <a:defRPr sz="2000" b="1"/>
            </a:lvl2pPr>
            <a:lvl3pPr marL="914377" indent="0" algn="ctr">
              <a:buNone/>
              <a:defRPr sz="2000" b="1"/>
            </a:lvl3pPr>
            <a:lvl4pPr marL="1371566" indent="0" algn="ctr">
              <a:buNone/>
              <a:defRPr sz="2000" b="1"/>
            </a:lvl4pPr>
            <a:lvl5pPr marL="1828754" indent="0" algn="ctr">
              <a:buNone/>
              <a:defRPr sz="2000" b="1"/>
            </a:lvl5pPr>
          </a:lstStyle>
          <a:p>
            <a:pPr lvl="0"/>
            <a:r>
              <a:rPr lang="en-US"/>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1859"/>
            <a:ext cx="2376000" cy="1898400"/>
          </a:xfrm>
        </p:spPr>
        <p:txBody>
          <a:bodyPr wrap="square">
            <a:normAutofit/>
          </a:bodyPr>
          <a:lstStyle>
            <a:lvl1pPr marL="0" indent="0" algn="ctr">
              <a:buNone/>
              <a:defRPr lang="en-US" dirty="0"/>
            </a:lvl1pPr>
            <a:lvl2pPr marL="457189" indent="0" algn="ctr">
              <a:buNone/>
              <a:defRPr sz="1200" b="0"/>
            </a:lvl2pPr>
            <a:lvl3pPr marL="914377" indent="0" algn="ctr">
              <a:buNone/>
              <a:defRPr sz="1200" b="0"/>
            </a:lvl3pPr>
            <a:lvl4pPr marL="1371566" indent="0" algn="ctr">
              <a:buNone/>
              <a:defRPr sz="1200" b="0"/>
            </a:lvl4pPr>
            <a:lvl5pPr marL="1828754" indent="0" algn="ctr">
              <a:buNone/>
              <a:defRPr sz="1200" b="0"/>
            </a:lvl5pPr>
          </a:lstStyle>
          <a:p>
            <a:pPr lvl="0"/>
            <a:r>
              <a:rPr lang="en-US"/>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828000" y="1800000"/>
            <a:ext cx="1440000" cy="1440000"/>
          </a:xfrm>
        </p:spPr>
        <p:txBody>
          <a:bodyPr/>
          <a:lstStyle/>
          <a:p>
            <a:r>
              <a:rPr lang="en-US"/>
              <a:t>Click icon to add picture</a:t>
            </a:r>
          </a:p>
        </p:txBody>
      </p:sp>
      <p:sp>
        <p:nvSpPr>
          <p:cNvPr id="17" name="Content Placeholder 2">
            <a:extLst>
              <a:ext uri="{FF2B5EF4-FFF2-40B4-BE49-F238E27FC236}">
                <a16:creationId xmlns:a16="http://schemas.microsoft.com/office/drawing/2014/main" id="{69E00F8D-85C1-1840-8752-47A8B60D31E1}"/>
              </a:ext>
            </a:extLst>
          </p:cNvPr>
          <p:cNvSpPr>
            <a:spLocks noGrp="1"/>
          </p:cNvSpPr>
          <p:nvPr>
            <p:ph sz="half" idx="17" hasCustomPrompt="1"/>
          </p:nvPr>
        </p:nvSpPr>
        <p:spPr>
          <a:xfrm>
            <a:off x="9437940" y="3500439"/>
            <a:ext cx="2376000" cy="540000"/>
          </a:xfrm>
        </p:spPr>
        <p:txBody>
          <a:bodyPr wrap="square" anchor="ctr">
            <a:normAutofit/>
          </a:bodyPr>
          <a:lstStyle>
            <a:lvl1pPr marL="0" indent="0" algn="ctr">
              <a:buNone/>
              <a:defRPr sz="2000" b="1"/>
            </a:lvl1pPr>
            <a:lvl2pPr marL="457189" indent="0" algn="ctr">
              <a:buNone/>
              <a:defRPr sz="2000" b="1"/>
            </a:lvl2pPr>
            <a:lvl3pPr marL="914377" indent="0" algn="ctr">
              <a:buNone/>
              <a:defRPr sz="2000" b="1"/>
            </a:lvl3pPr>
            <a:lvl4pPr marL="1371566" indent="0" algn="ctr">
              <a:buNone/>
              <a:defRPr sz="2000" b="1"/>
            </a:lvl4pPr>
            <a:lvl5pPr marL="1828754" indent="0" algn="ctr">
              <a:buNone/>
              <a:defRPr sz="2000" b="1"/>
            </a:lvl5pPr>
          </a:lstStyle>
          <a:p>
            <a:pPr lvl="0"/>
            <a:r>
              <a:rPr lang="en-US"/>
              <a:t>Feature title</a:t>
            </a:r>
          </a:p>
        </p:txBody>
      </p:sp>
      <p:sp>
        <p:nvSpPr>
          <p:cNvPr id="18" name="Content Placeholder 2">
            <a:extLst>
              <a:ext uri="{FF2B5EF4-FFF2-40B4-BE49-F238E27FC236}">
                <a16:creationId xmlns:a16="http://schemas.microsoft.com/office/drawing/2014/main" id="{FF5D9CBE-4AEA-C743-94CE-1E813C93730D}"/>
              </a:ext>
            </a:extLst>
          </p:cNvPr>
          <p:cNvSpPr>
            <a:spLocks noGrp="1"/>
          </p:cNvSpPr>
          <p:nvPr>
            <p:ph sz="half" idx="18" hasCustomPrompt="1"/>
          </p:nvPr>
        </p:nvSpPr>
        <p:spPr>
          <a:xfrm>
            <a:off x="9437940" y="4040439"/>
            <a:ext cx="2376000" cy="1898400"/>
          </a:xfrm>
        </p:spPr>
        <p:txBody>
          <a:bodyPr wrap="square">
            <a:normAutofit/>
          </a:bodyPr>
          <a:lstStyle>
            <a:lvl1pPr marL="0" indent="0" algn="ctr">
              <a:buNone/>
              <a:defRPr lang="en-US" dirty="0"/>
            </a:lvl1pPr>
            <a:lvl2pPr marL="457189" indent="0" algn="ctr">
              <a:buNone/>
              <a:defRPr sz="1200" b="0"/>
            </a:lvl2pPr>
            <a:lvl3pPr marL="914377" indent="0" algn="ctr">
              <a:buNone/>
              <a:defRPr sz="1200" b="0"/>
            </a:lvl3pPr>
            <a:lvl4pPr marL="1371566" indent="0" algn="ctr">
              <a:buNone/>
              <a:defRPr sz="1200" b="0"/>
            </a:lvl4pPr>
            <a:lvl5pPr marL="1828754" indent="0" algn="ctr">
              <a:buNone/>
              <a:defRPr sz="1200" b="0"/>
            </a:lvl5pPr>
          </a:lstStyle>
          <a:p>
            <a:pPr lvl="0"/>
            <a:r>
              <a:rPr lang="en-US"/>
              <a:t>Click to edit text</a:t>
            </a:r>
          </a:p>
        </p:txBody>
      </p:sp>
      <p:sp>
        <p:nvSpPr>
          <p:cNvPr id="19" name="Picture Placeholder 9">
            <a:extLst>
              <a:ext uri="{FF2B5EF4-FFF2-40B4-BE49-F238E27FC236}">
                <a16:creationId xmlns:a16="http://schemas.microsoft.com/office/drawing/2014/main" id="{9C47317C-25E2-074D-9F50-5CA73A67BB21}"/>
              </a:ext>
            </a:extLst>
          </p:cNvPr>
          <p:cNvSpPr>
            <a:spLocks noGrp="1"/>
          </p:cNvSpPr>
          <p:nvPr>
            <p:ph type="pic" sz="quarter" idx="19"/>
          </p:nvPr>
        </p:nvSpPr>
        <p:spPr>
          <a:xfrm>
            <a:off x="9905940" y="1800000"/>
            <a:ext cx="1440000" cy="1440000"/>
          </a:xfrm>
        </p:spPr>
        <p:txBody>
          <a:bodyPr/>
          <a:lstStyle/>
          <a:p>
            <a:r>
              <a:rPr lang="en-US"/>
              <a:t>Click icon to add picture</a:t>
            </a:r>
          </a:p>
        </p:txBody>
      </p:sp>
      <p:sp>
        <p:nvSpPr>
          <p:cNvPr id="20" name="Content Placeholder 2">
            <a:extLst>
              <a:ext uri="{FF2B5EF4-FFF2-40B4-BE49-F238E27FC236}">
                <a16:creationId xmlns:a16="http://schemas.microsoft.com/office/drawing/2014/main" id="{8907E2C0-3E03-1745-AA6D-BEEBA9234F73}"/>
              </a:ext>
            </a:extLst>
          </p:cNvPr>
          <p:cNvSpPr>
            <a:spLocks noGrp="1"/>
          </p:cNvSpPr>
          <p:nvPr>
            <p:ph sz="half" idx="20" hasCustomPrompt="1"/>
          </p:nvPr>
        </p:nvSpPr>
        <p:spPr>
          <a:xfrm>
            <a:off x="3385980" y="3500439"/>
            <a:ext cx="2376000" cy="540000"/>
          </a:xfrm>
        </p:spPr>
        <p:txBody>
          <a:bodyPr wrap="square" anchor="ctr">
            <a:normAutofit/>
          </a:bodyPr>
          <a:lstStyle>
            <a:lvl1pPr marL="0" indent="0" algn="ctr">
              <a:buNone/>
              <a:defRPr sz="2000" b="1"/>
            </a:lvl1pPr>
            <a:lvl2pPr marL="457189" indent="0" algn="ctr">
              <a:buNone/>
              <a:defRPr sz="2000" b="1"/>
            </a:lvl2pPr>
            <a:lvl3pPr marL="914377" indent="0" algn="ctr">
              <a:buNone/>
              <a:defRPr sz="2000" b="1"/>
            </a:lvl3pPr>
            <a:lvl4pPr marL="1371566" indent="0" algn="ctr">
              <a:buNone/>
              <a:defRPr sz="2000" b="1"/>
            </a:lvl4pPr>
            <a:lvl5pPr marL="1828754" indent="0" algn="ctr">
              <a:buNone/>
              <a:defRPr sz="2000" b="1"/>
            </a:lvl5pPr>
          </a:lstStyle>
          <a:p>
            <a:pPr lvl="0"/>
            <a:r>
              <a:rPr lang="en-US"/>
              <a:t>Feature title</a:t>
            </a:r>
          </a:p>
        </p:txBody>
      </p:sp>
      <p:sp>
        <p:nvSpPr>
          <p:cNvPr id="21" name="Content Placeholder 2">
            <a:extLst>
              <a:ext uri="{FF2B5EF4-FFF2-40B4-BE49-F238E27FC236}">
                <a16:creationId xmlns:a16="http://schemas.microsoft.com/office/drawing/2014/main" id="{3FBDE84B-AB5D-5F48-BC67-32C65E5D255C}"/>
              </a:ext>
            </a:extLst>
          </p:cNvPr>
          <p:cNvSpPr>
            <a:spLocks noGrp="1"/>
          </p:cNvSpPr>
          <p:nvPr>
            <p:ph sz="half" idx="21" hasCustomPrompt="1"/>
          </p:nvPr>
        </p:nvSpPr>
        <p:spPr>
          <a:xfrm>
            <a:off x="3385980" y="4040439"/>
            <a:ext cx="2376000" cy="1898400"/>
          </a:xfrm>
        </p:spPr>
        <p:txBody>
          <a:bodyPr wrap="square">
            <a:normAutofit/>
          </a:bodyPr>
          <a:lstStyle>
            <a:lvl1pPr marL="0" indent="0" algn="ctr">
              <a:buNone/>
              <a:defRPr lang="en-US" dirty="0"/>
            </a:lvl1pPr>
            <a:lvl2pPr marL="457189" indent="0" algn="ctr">
              <a:buNone/>
              <a:defRPr sz="1200" b="0"/>
            </a:lvl2pPr>
            <a:lvl3pPr marL="914377" indent="0" algn="ctr">
              <a:buNone/>
              <a:defRPr sz="1200" b="0"/>
            </a:lvl3pPr>
            <a:lvl4pPr marL="1371566" indent="0" algn="ctr">
              <a:buNone/>
              <a:defRPr sz="1200" b="0"/>
            </a:lvl4pPr>
            <a:lvl5pPr marL="1828754" indent="0" algn="ctr">
              <a:buNone/>
              <a:defRPr sz="1200" b="0"/>
            </a:lvl5pPr>
          </a:lstStyle>
          <a:p>
            <a:pPr lvl="0"/>
            <a:r>
              <a:rPr lang="en-US"/>
              <a:t>Click to edit text</a:t>
            </a:r>
          </a:p>
        </p:txBody>
      </p:sp>
      <p:sp>
        <p:nvSpPr>
          <p:cNvPr id="22" name="Picture Placeholder 9">
            <a:extLst>
              <a:ext uri="{FF2B5EF4-FFF2-40B4-BE49-F238E27FC236}">
                <a16:creationId xmlns:a16="http://schemas.microsoft.com/office/drawing/2014/main" id="{7FA7E87E-7496-5F4B-BF76-495359E53DC3}"/>
              </a:ext>
            </a:extLst>
          </p:cNvPr>
          <p:cNvSpPr>
            <a:spLocks noGrp="1"/>
          </p:cNvSpPr>
          <p:nvPr>
            <p:ph type="pic" sz="quarter" idx="22"/>
          </p:nvPr>
        </p:nvSpPr>
        <p:spPr>
          <a:xfrm>
            <a:off x="3853980" y="1800000"/>
            <a:ext cx="1440000" cy="1440000"/>
          </a:xfrm>
        </p:spPr>
        <p:txBody>
          <a:bodyPr/>
          <a:lstStyle/>
          <a:p>
            <a:r>
              <a:rPr lang="en-US"/>
              <a:t>Click icon to add picture</a:t>
            </a:r>
          </a:p>
        </p:txBody>
      </p:sp>
      <p:sp>
        <p:nvSpPr>
          <p:cNvPr id="23" name="Content Placeholder 2">
            <a:extLst>
              <a:ext uri="{FF2B5EF4-FFF2-40B4-BE49-F238E27FC236}">
                <a16:creationId xmlns:a16="http://schemas.microsoft.com/office/drawing/2014/main" id="{6E36CE0B-10D8-3547-8BD2-7BC4914C7953}"/>
              </a:ext>
            </a:extLst>
          </p:cNvPr>
          <p:cNvSpPr>
            <a:spLocks noGrp="1"/>
          </p:cNvSpPr>
          <p:nvPr>
            <p:ph sz="half" idx="23" hasCustomPrompt="1"/>
          </p:nvPr>
        </p:nvSpPr>
        <p:spPr>
          <a:xfrm>
            <a:off x="6400000" y="3500439"/>
            <a:ext cx="2376000" cy="540000"/>
          </a:xfrm>
        </p:spPr>
        <p:txBody>
          <a:bodyPr wrap="square" anchor="ctr">
            <a:normAutofit/>
          </a:bodyPr>
          <a:lstStyle>
            <a:lvl1pPr marL="0" indent="0" algn="ctr">
              <a:buNone/>
              <a:defRPr sz="2000" b="1"/>
            </a:lvl1pPr>
            <a:lvl2pPr marL="457189" indent="0" algn="ctr">
              <a:buNone/>
              <a:defRPr sz="2000" b="1"/>
            </a:lvl2pPr>
            <a:lvl3pPr marL="914377" indent="0" algn="ctr">
              <a:buNone/>
              <a:defRPr sz="2000" b="1"/>
            </a:lvl3pPr>
            <a:lvl4pPr marL="1371566" indent="0" algn="ctr">
              <a:buNone/>
              <a:defRPr sz="2000" b="1"/>
            </a:lvl4pPr>
            <a:lvl5pPr marL="1828754" indent="0" algn="ctr">
              <a:buNone/>
              <a:defRPr sz="2000" b="1"/>
            </a:lvl5pPr>
          </a:lstStyle>
          <a:p>
            <a:pPr lvl="0"/>
            <a:r>
              <a:rPr lang="en-US"/>
              <a:t>Feature title</a:t>
            </a:r>
          </a:p>
        </p:txBody>
      </p:sp>
      <p:sp>
        <p:nvSpPr>
          <p:cNvPr id="24" name="Content Placeholder 2">
            <a:extLst>
              <a:ext uri="{FF2B5EF4-FFF2-40B4-BE49-F238E27FC236}">
                <a16:creationId xmlns:a16="http://schemas.microsoft.com/office/drawing/2014/main" id="{8A029C00-EFA4-5D44-85AD-B54545185748}"/>
              </a:ext>
            </a:extLst>
          </p:cNvPr>
          <p:cNvSpPr>
            <a:spLocks noGrp="1"/>
          </p:cNvSpPr>
          <p:nvPr>
            <p:ph sz="half" idx="24" hasCustomPrompt="1"/>
          </p:nvPr>
        </p:nvSpPr>
        <p:spPr>
          <a:xfrm>
            <a:off x="6390463" y="4040439"/>
            <a:ext cx="2376000" cy="1898400"/>
          </a:xfrm>
        </p:spPr>
        <p:txBody>
          <a:bodyPr wrap="square">
            <a:normAutofit/>
          </a:bodyPr>
          <a:lstStyle>
            <a:lvl1pPr marL="0" indent="0" algn="ctr">
              <a:buNone/>
              <a:defRPr lang="en-US" dirty="0"/>
            </a:lvl1pPr>
            <a:lvl2pPr marL="457189" indent="0" algn="ctr">
              <a:buNone/>
              <a:defRPr sz="1200" b="0"/>
            </a:lvl2pPr>
            <a:lvl3pPr marL="914377" indent="0" algn="ctr">
              <a:buNone/>
              <a:defRPr sz="1200" b="0"/>
            </a:lvl3pPr>
            <a:lvl4pPr marL="1371566" indent="0" algn="ctr">
              <a:buNone/>
              <a:defRPr sz="1200" b="0"/>
            </a:lvl4pPr>
            <a:lvl5pPr marL="1828754" indent="0" algn="ctr">
              <a:buNone/>
              <a:defRPr sz="1200" b="0"/>
            </a:lvl5pPr>
          </a:lstStyle>
          <a:p>
            <a:pPr lvl="0"/>
            <a:r>
              <a:rPr lang="en-US"/>
              <a:t>Click to edit text</a:t>
            </a:r>
          </a:p>
        </p:txBody>
      </p:sp>
      <p:sp>
        <p:nvSpPr>
          <p:cNvPr id="25" name="Picture Placeholder 9">
            <a:extLst>
              <a:ext uri="{FF2B5EF4-FFF2-40B4-BE49-F238E27FC236}">
                <a16:creationId xmlns:a16="http://schemas.microsoft.com/office/drawing/2014/main" id="{A643B449-D2DF-5446-A824-A8AFD30AC749}"/>
              </a:ext>
            </a:extLst>
          </p:cNvPr>
          <p:cNvSpPr>
            <a:spLocks noGrp="1"/>
          </p:cNvSpPr>
          <p:nvPr>
            <p:ph type="pic" sz="quarter" idx="25"/>
          </p:nvPr>
        </p:nvSpPr>
        <p:spPr>
          <a:xfrm>
            <a:off x="6868000" y="1800000"/>
            <a:ext cx="1440000" cy="1440000"/>
          </a:xfrm>
        </p:spPr>
        <p:txBody>
          <a:bodyPr/>
          <a:lstStyle/>
          <a:p>
            <a:r>
              <a:rPr lang="en-US"/>
              <a:t>Click icon to add picture</a:t>
            </a:r>
          </a:p>
        </p:txBody>
      </p:sp>
      <p:sp>
        <p:nvSpPr>
          <p:cNvPr id="3" name="Slide Number Placeholder 2">
            <a:extLst>
              <a:ext uri="{FF2B5EF4-FFF2-40B4-BE49-F238E27FC236}">
                <a16:creationId xmlns:a16="http://schemas.microsoft.com/office/drawing/2014/main" id="{B3597E6A-908B-5540-8DD7-E0C96D4AD803}"/>
              </a:ext>
            </a:extLst>
          </p:cNvPr>
          <p:cNvSpPr>
            <a:spLocks noGrp="1"/>
          </p:cNvSpPr>
          <p:nvPr>
            <p:ph type="sldNum" sz="quarter" idx="26"/>
          </p:nvPr>
        </p:nvSpPr>
        <p:spPr/>
        <p:txBody>
          <a:bodyPr/>
          <a:lstStyle/>
          <a:p>
            <a:fld id="{12EB6A70-5B84-454B-B88C-2B0E7DC8C85D}" type="slidenum">
              <a:rPr lang="en-US" smtClean="0"/>
              <a:t>‹#›</a:t>
            </a:fld>
            <a:endParaRPr lang="en-US"/>
          </a:p>
        </p:txBody>
      </p:sp>
    </p:spTree>
    <p:extLst>
      <p:ext uri="{BB962C8B-B14F-4D97-AF65-F5344CB8AC3E}">
        <p14:creationId xmlns:p14="http://schemas.microsoft.com/office/powerpoint/2010/main" val="276375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119D-145C-FC40-BAD3-A9EED90FCAEE}"/>
              </a:ext>
            </a:extLst>
          </p:cNvPr>
          <p:cNvSpPr>
            <a:spLocks noGrp="1"/>
          </p:cNvSpPr>
          <p:nvPr>
            <p:ph type="title" hasCustomPrompt="1"/>
          </p:nvPr>
        </p:nvSpPr>
        <p:spPr/>
        <p:txBody>
          <a:bodyPr/>
          <a:lstStyle>
            <a:lvl1pPr>
              <a:defRPr/>
            </a:lvl1pPr>
          </a:lstStyle>
          <a:p>
            <a:r>
              <a:rPr lang="en-US"/>
              <a:t>Slide title (keep it short)</a:t>
            </a:r>
          </a:p>
        </p:txBody>
      </p:sp>
      <p:sp>
        <p:nvSpPr>
          <p:cNvPr id="3" name="Footer Placeholder 2">
            <a:extLst>
              <a:ext uri="{FF2B5EF4-FFF2-40B4-BE49-F238E27FC236}">
                <a16:creationId xmlns:a16="http://schemas.microsoft.com/office/drawing/2014/main" id="{1DC7E48B-648A-0547-9AE1-CAB6532A31F1}"/>
              </a:ext>
            </a:extLst>
          </p:cNvPr>
          <p:cNvSpPr>
            <a:spLocks noGrp="1"/>
          </p:cNvSpPr>
          <p:nvPr>
            <p:ph type="ftr" sz="quarter" idx="10"/>
          </p:nvPr>
        </p:nvSpPr>
        <p:spPr/>
        <p:txBody>
          <a:bodyPr/>
          <a:lstStyle/>
          <a:p>
            <a:r>
              <a:rPr lang="en-US"/>
              <a:t>© 2018 Persistent Systems – Confidential</a:t>
            </a:r>
          </a:p>
        </p:txBody>
      </p:sp>
      <p:sp>
        <p:nvSpPr>
          <p:cNvPr id="4" name="Slide Number Placeholder 3">
            <a:extLst>
              <a:ext uri="{FF2B5EF4-FFF2-40B4-BE49-F238E27FC236}">
                <a16:creationId xmlns:a16="http://schemas.microsoft.com/office/drawing/2014/main" id="{264FE135-4D8C-A048-8366-10910D2505A0}"/>
              </a:ext>
            </a:extLst>
          </p:cNvPr>
          <p:cNvSpPr>
            <a:spLocks noGrp="1"/>
          </p:cNvSpPr>
          <p:nvPr>
            <p:ph type="sldNum" sz="quarter" idx="11"/>
          </p:nvPr>
        </p:nvSpPr>
        <p:spPr/>
        <p:txBody>
          <a:bodyPr/>
          <a:lstStyle/>
          <a:p>
            <a:fld id="{12EB6A70-5B84-454B-B88C-2B0E7DC8C85D}" type="slidenum">
              <a:rPr lang="en-US" smtClean="0"/>
              <a:t>‹#›</a:t>
            </a:fld>
            <a:endParaRPr lang="en-US"/>
          </a:p>
        </p:txBody>
      </p:sp>
    </p:spTree>
    <p:extLst>
      <p:ext uri="{BB962C8B-B14F-4D97-AF65-F5344CB8AC3E}">
        <p14:creationId xmlns:p14="http://schemas.microsoft.com/office/powerpoint/2010/main" val="129059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p>
            <a:r>
              <a:rPr lang="en-US"/>
              <a:t>Contents</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4866302"/>
            <a:ext cx="5736000" cy="1991699"/>
          </a:xfrm>
          <a:solidFill>
            <a:srgbClr val="FFFFFF"/>
          </a:solidFill>
        </p:spPr>
        <p:txBody>
          <a:bodyPr wrap="square" lIns="180000" tIns="180000" rIns="180000" bIns="827999" anchor="b">
            <a:spAutoFit/>
          </a:bodyPr>
          <a:lstStyle>
            <a:lvl1pPr marL="342891" indent="-342891">
              <a:buFont typeface="+mj-lt"/>
              <a:buAutoNum type="arabicPeriod"/>
              <a:defRPr lang="en-US" sz="2400" b="1" kern="1200" baseline="0" dirty="0">
                <a:solidFill>
                  <a:schemeClr val="tx1"/>
                </a:solidFill>
                <a:latin typeface="+mn-lt"/>
                <a:ea typeface="+mn-ea"/>
                <a:cs typeface="+mn-cs"/>
              </a:defRPr>
            </a:lvl1pPr>
            <a:lvl2pPr marL="457189" indent="0">
              <a:buNone/>
              <a:defRPr sz="1800" b="1">
                <a:solidFill>
                  <a:schemeClr val="accent6"/>
                </a:solidFill>
              </a:defRPr>
            </a:lvl2pPr>
            <a:lvl3pPr marL="914377" indent="0">
              <a:buNone/>
              <a:defRPr sz="2400" b="1">
                <a:solidFill>
                  <a:schemeClr val="accent6"/>
                </a:solidFill>
              </a:defRPr>
            </a:lvl3pPr>
            <a:lvl4pPr marL="1371566" indent="0">
              <a:buNone/>
              <a:defRPr sz="2400" b="1">
                <a:solidFill>
                  <a:schemeClr val="accent6"/>
                </a:solidFill>
              </a:defRPr>
            </a:lvl4pPr>
            <a:lvl5pPr marL="1828754" indent="0">
              <a:buNone/>
              <a:defRPr sz="2400" b="1">
                <a:solidFill>
                  <a:schemeClr val="accent6"/>
                </a:solidFill>
              </a:defRPr>
            </a:lvl5pPr>
          </a:lstStyle>
          <a:p>
            <a:pPr marL="342891" lvl="0" indent="-342891" algn="l" defTabSz="914377" rtl="0" eaLnBrk="1" latinLnBrk="0" hangingPunct="1">
              <a:lnSpc>
                <a:spcPct val="120000"/>
              </a:lnSpc>
              <a:spcBef>
                <a:spcPts val="1000"/>
              </a:spcBef>
              <a:buClr>
                <a:schemeClr val="accent1"/>
              </a:buClr>
            </a:pPr>
            <a:r>
              <a:rPr lang="en-US"/>
              <a:t>Click to add agenda item</a:t>
            </a:r>
          </a:p>
          <a:p>
            <a:pPr marL="342891" lvl="0" indent="-342891" algn="l" defTabSz="914377" rtl="0" eaLnBrk="1" latinLnBrk="0" hangingPunct="1">
              <a:lnSpc>
                <a:spcPct val="120000"/>
              </a:lnSpc>
              <a:spcBef>
                <a:spcPts val="1000"/>
              </a:spcBef>
              <a:buClr>
                <a:schemeClr val="accent1"/>
              </a:buClr>
            </a:pPr>
            <a:r>
              <a:rPr lang="en-US"/>
              <a:t>The box resizes automatically</a:t>
            </a:r>
          </a:p>
        </p:txBody>
      </p:sp>
      <p:sp>
        <p:nvSpPr>
          <p:cNvPr id="6" name="Footer Placeholder 5">
            <a:extLst>
              <a:ext uri="{FF2B5EF4-FFF2-40B4-BE49-F238E27FC236}">
                <a16:creationId xmlns:a16="http://schemas.microsoft.com/office/drawing/2014/main" id="{64C627C6-6D10-1E4D-81DB-1D71C3493646}"/>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803223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0486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Content ">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313267" y="313269"/>
            <a:ext cx="10591800" cy="1124063"/>
          </a:xfrm>
          <a:prstGeom prst="rect">
            <a:avLst/>
          </a:prstGeom>
        </p:spPr>
        <p:txBody>
          <a:bodyPr vert="horz" lIns="91440" tIns="45720" rIns="91440" bIns="45720" rtlCol="0" anchor="t">
            <a:noAutofit/>
          </a:bodyPr>
          <a:lstStyle/>
          <a:p>
            <a:r>
              <a:rPr lang="en-US"/>
              <a:t>Click to edit Master title style</a:t>
            </a:r>
          </a:p>
        </p:txBody>
      </p:sp>
      <p:sp>
        <p:nvSpPr>
          <p:cNvPr id="13" name="Content Placeholder 1"/>
          <p:cNvSpPr>
            <a:spLocks noGrp="1"/>
          </p:cNvSpPr>
          <p:nvPr>
            <p:ph idx="11" hasCustomPrompt="1"/>
          </p:nvPr>
        </p:nvSpPr>
        <p:spPr>
          <a:xfrm>
            <a:off x="313268" y="1644651"/>
            <a:ext cx="11561233" cy="4679949"/>
          </a:xfrm>
        </p:spPr>
        <p:txBody>
          <a:bodyPr tIns="14400">
            <a:noAutofit/>
          </a:bodyPr>
          <a:lstStyle>
            <a:lvl1pPr marL="335992" indent="-335992" algn="l" defTabSz="914377" rtl="0" eaLnBrk="1" latinLnBrk="0" hangingPunct="1">
              <a:lnSpc>
                <a:spcPct val="100000"/>
              </a:lnSpc>
              <a:spcBef>
                <a:spcPts val="0"/>
              </a:spcBef>
              <a:buClr>
                <a:srgbClr val="006899"/>
              </a:buClr>
              <a:buFont typeface="Wingdings 2" panose="05020102010507070707" pitchFamily="18" charset="2"/>
              <a:buChar char=""/>
              <a:defRPr/>
            </a:lvl1pPr>
            <a:lvl2pPr marL="671983" indent="-335992" algn="l" defTabSz="914377" rtl="0" eaLnBrk="1" latinLnBrk="0" hangingPunct="1">
              <a:lnSpc>
                <a:spcPct val="100000"/>
              </a:lnSpc>
              <a:spcBef>
                <a:spcPts val="0"/>
              </a:spcBef>
              <a:buClr>
                <a:srgbClr val="8DC63F"/>
              </a:buClr>
              <a:buFont typeface="Wingdings 2" panose="05020102010507070707" pitchFamily="18" charset="2"/>
              <a:buChar char=""/>
              <a:defRPr/>
            </a:lvl2pPr>
            <a:lvl3pPr marL="1007975" indent="-335992" algn="l" defTabSz="914377" rtl="0" eaLnBrk="1" latinLnBrk="0" hangingPunct="1">
              <a:lnSpc>
                <a:spcPct val="100000"/>
              </a:lnSpc>
              <a:spcBef>
                <a:spcPts val="0"/>
              </a:spcBef>
              <a:buClr>
                <a:srgbClr val="8DC63F"/>
              </a:buClr>
              <a:buFont typeface="Wingdings 2" panose="05020102010507070707" pitchFamily="18" charset="2"/>
              <a:buChar char=""/>
              <a:defRPr/>
            </a:lvl3pPr>
            <a:lvl4pPr marL="1343966" indent="-335992" algn="l" defTabSz="914377" rtl="0" eaLnBrk="1" latinLnBrk="0" hangingPunct="1">
              <a:lnSpc>
                <a:spcPct val="100000"/>
              </a:lnSpc>
              <a:spcBef>
                <a:spcPts val="0"/>
              </a:spcBef>
              <a:buClr>
                <a:srgbClr val="8DC63F"/>
              </a:buClr>
              <a:buFont typeface="Wingdings 2" panose="05020102010507070707" pitchFamily="18" charset="2"/>
              <a:buChar char=""/>
              <a:tabLst/>
              <a:defRPr/>
            </a:lvl4pPr>
          </a:lstStyle>
          <a:p>
            <a:pPr marL="359824" indent="-364058" algn="l" defTabSz="914377" rtl="0" eaLnBrk="1" latinLnBrk="0" hangingPunct="1">
              <a:lnSpc>
                <a:spcPct val="100000"/>
              </a:lnSpc>
              <a:spcBef>
                <a:spcPts val="800"/>
              </a:spcBef>
              <a:buClr>
                <a:srgbClr val="006899"/>
              </a:buClr>
              <a:buFont typeface="Wingdings 2" panose="05020102010507070707" pitchFamily="18" charset="2"/>
              <a:buChar char=""/>
            </a:pPr>
            <a:r>
              <a:rPr lang="en-IN" sz="2667" kern="1200">
                <a:solidFill>
                  <a:srgbClr val="454545"/>
                </a:solidFill>
                <a:latin typeface="+mn-lt"/>
                <a:ea typeface="+mn-ea"/>
                <a:cs typeface="+mn-cs"/>
              </a:rPr>
              <a:t>Secondary content style</a:t>
            </a:r>
          </a:p>
          <a:p>
            <a:pPr marL="359824" indent="-364058" algn="l" defTabSz="914377" rtl="0" eaLnBrk="1" latinLnBrk="0" hangingPunct="1">
              <a:lnSpc>
                <a:spcPct val="100000"/>
              </a:lnSpc>
              <a:spcBef>
                <a:spcPts val="800"/>
              </a:spcBef>
              <a:buClr>
                <a:srgbClr val="006899"/>
              </a:buClr>
              <a:buFont typeface="Wingdings 2" panose="05020102010507070707" pitchFamily="18" charset="2"/>
              <a:buChar char=""/>
            </a:pPr>
            <a:r>
              <a:rPr lang="en-IN" sz="2667" kern="1200">
                <a:solidFill>
                  <a:srgbClr val="454545"/>
                </a:solidFill>
                <a:latin typeface="+mn-lt"/>
                <a:ea typeface="+mn-ea"/>
                <a:cs typeface="+mn-cs"/>
              </a:rPr>
              <a:t>Text - must be in grey, blue, green or orange from our palette</a:t>
            </a:r>
          </a:p>
          <a:p>
            <a:pPr marL="359824" indent="-364058" algn="l" defTabSz="914377" rtl="0" eaLnBrk="1" latinLnBrk="0" hangingPunct="1">
              <a:lnSpc>
                <a:spcPct val="100000"/>
              </a:lnSpc>
              <a:spcBef>
                <a:spcPts val="800"/>
              </a:spcBef>
              <a:buClr>
                <a:srgbClr val="006899"/>
              </a:buClr>
              <a:buFont typeface="Wingdings 2" panose="05020102010507070707" pitchFamily="18" charset="2"/>
              <a:buChar char=""/>
            </a:pPr>
            <a:r>
              <a:rPr lang="en-IN" sz="2667" b="1" kern="1200">
                <a:solidFill>
                  <a:srgbClr val="006899"/>
                </a:solidFill>
                <a:latin typeface="+mn-lt"/>
                <a:ea typeface="+mn-ea"/>
                <a:cs typeface="+mn-cs"/>
              </a:rPr>
              <a:t>Highlighted text </a:t>
            </a:r>
            <a:r>
              <a:rPr lang="en-IN" sz="2667" b="0" kern="1200">
                <a:solidFill>
                  <a:srgbClr val="454545"/>
                </a:solidFill>
                <a:latin typeface="+mn-lt"/>
                <a:ea typeface="+mn-ea"/>
                <a:cs typeface="+mn-cs"/>
              </a:rPr>
              <a:t>in body copy</a:t>
            </a:r>
          </a:p>
          <a:p>
            <a:pPr marL="359824" indent="-364058" algn="l" defTabSz="914377" rtl="0" eaLnBrk="1" latinLnBrk="0" hangingPunct="1">
              <a:lnSpc>
                <a:spcPct val="100000"/>
              </a:lnSpc>
              <a:spcBef>
                <a:spcPts val="800"/>
              </a:spcBef>
              <a:buClr>
                <a:srgbClr val="006899"/>
              </a:buClr>
              <a:buFont typeface="Wingdings 2" panose="05020102010507070707" pitchFamily="18" charset="2"/>
              <a:buChar char=""/>
            </a:pPr>
            <a:r>
              <a:rPr lang="en-IN" sz="2667" kern="1200">
                <a:solidFill>
                  <a:srgbClr val="454545"/>
                </a:solidFill>
                <a:latin typeface="+mn-lt"/>
                <a:ea typeface="+mn-ea"/>
                <a:cs typeface="+mn-cs"/>
              </a:rPr>
              <a:t>Style: Calibri 20pt - Regular</a:t>
            </a:r>
          </a:p>
          <a:p>
            <a:pPr marL="721766" lvl="1" indent="-353475" algn="l" defTabSz="914377" rtl="0" eaLnBrk="1" latinLnBrk="0" hangingPunct="1">
              <a:lnSpc>
                <a:spcPct val="100000"/>
              </a:lnSpc>
              <a:spcBef>
                <a:spcPts val="800"/>
              </a:spcBef>
              <a:buClr>
                <a:srgbClr val="8DC63F"/>
              </a:buClr>
              <a:buFont typeface="Wingdings 2" panose="05020102010507070707" pitchFamily="18" charset="2"/>
              <a:buChar char=""/>
            </a:pPr>
            <a:r>
              <a:rPr lang="en-IN" sz="2400" kern="1200">
                <a:solidFill>
                  <a:srgbClr val="454545"/>
                </a:solidFill>
                <a:latin typeface="+mn-lt"/>
                <a:ea typeface="+mn-ea"/>
                <a:cs typeface="+mn-cs"/>
              </a:rPr>
              <a:t>Calibri - 18pt - Regular</a:t>
            </a:r>
          </a:p>
          <a:p>
            <a:pPr marL="1077357" lvl="2" indent="-345009" algn="l" defTabSz="914377" rtl="0" eaLnBrk="1" latinLnBrk="0" hangingPunct="1">
              <a:lnSpc>
                <a:spcPct val="100000"/>
              </a:lnSpc>
              <a:spcBef>
                <a:spcPts val="800"/>
              </a:spcBef>
              <a:buClr>
                <a:srgbClr val="8DC63F"/>
              </a:buClr>
              <a:buFont typeface="Wingdings 2" panose="05020102010507070707" pitchFamily="18" charset="2"/>
              <a:buChar char=""/>
            </a:pPr>
            <a:r>
              <a:rPr lang="en-IN" sz="2133" kern="1200">
                <a:solidFill>
                  <a:srgbClr val="454545"/>
                </a:solidFill>
                <a:latin typeface="+mn-lt"/>
                <a:ea typeface="+mn-ea"/>
                <a:cs typeface="+mn-cs"/>
              </a:rPr>
              <a:t>Calibri - 16pt - Regular</a:t>
            </a:r>
          </a:p>
          <a:p>
            <a:pPr marL="1432948" lvl="3" indent="-328076" algn="l" defTabSz="914377" rtl="0" eaLnBrk="1" latinLnBrk="0" hangingPunct="1">
              <a:lnSpc>
                <a:spcPct val="100000"/>
              </a:lnSpc>
              <a:spcBef>
                <a:spcPts val="800"/>
              </a:spcBef>
              <a:buClr>
                <a:srgbClr val="8DC63F"/>
              </a:buClr>
              <a:buFont typeface="Wingdings 2" panose="05020102010507070707" pitchFamily="18" charset="2"/>
              <a:buChar char=""/>
            </a:pPr>
            <a:r>
              <a:rPr lang="en-IN" sz="1867" kern="1200">
                <a:solidFill>
                  <a:srgbClr val="454545"/>
                </a:solidFill>
                <a:latin typeface="+mn-lt"/>
                <a:ea typeface="+mn-ea"/>
                <a:cs typeface="+mn-cs"/>
              </a:rPr>
              <a:t>Calibri - 14pt - Regular</a:t>
            </a:r>
          </a:p>
        </p:txBody>
      </p:sp>
      <p:sp>
        <p:nvSpPr>
          <p:cNvPr id="6" name="Slide Number Placeholder 5"/>
          <p:cNvSpPr>
            <a:spLocks noGrp="1"/>
          </p:cNvSpPr>
          <p:nvPr>
            <p:ph type="sldNum" sz="quarter" idx="4"/>
          </p:nvPr>
        </p:nvSpPr>
        <p:spPr>
          <a:xfrm>
            <a:off x="9257120" y="6326718"/>
            <a:ext cx="2743200" cy="366183"/>
          </a:xfrm>
          <a:prstGeom prst="rect">
            <a:avLst/>
          </a:prstGeom>
        </p:spPr>
        <p:txBody>
          <a:bodyPr vert="horz" lIns="91440" tIns="45720" rIns="91440" bIns="45720" rtlCol="0" anchor="ctr"/>
          <a:lstStyle>
            <a:lvl1pPr algn="r">
              <a:defRPr sz="1200">
                <a:solidFill>
                  <a:schemeClr val="accent4"/>
                </a:solidFill>
              </a:defRPr>
            </a:lvl1pPr>
          </a:lstStyle>
          <a:p>
            <a:fld id="{843C4373-56ED-4F73-8453-CF48C2E45153}" type="slidenum">
              <a:rPr lang="en-US" smtClean="0"/>
              <a:pPr/>
              <a:t>‹#›</a:t>
            </a:fld>
            <a:endParaRPr lang="en-US"/>
          </a:p>
        </p:txBody>
      </p:sp>
      <p:sp>
        <p:nvSpPr>
          <p:cNvPr id="7" name="Footer Placeholder 3"/>
          <p:cNvSpPr>
            <a:spLocks noGrp="1"/>
          </p:cNvSpPr>
          <p:nvPr>
            <p:ph type="ftr" sz="quarter" idx="3"/>
          </p:nvPr>
        </p:nvSpPr>
        <p:spPr>
          <a:xfrm>
            <a:off x="184154" y="6327779"/>
            <a:ext cx="3603621" cy="366183"/>
          </a:xfrm>
          <a:prstGeom prst="rect">
            <a:avLst/>
          </a:prstGeom>
        </p:spPr>
        <p:txBody>
          <a:bodyPr vert="horz" lIns="91440" tIns="45720" rIns="91440" bIns="45720" rtlCol="0" anchor="ctr"/>
          <a:lstStyle>
            <a:lvl1pPr algn="l">
              <a:defRPr sz="1200">
                <a:solidFill>
                  <a:schemeClr val="accent4"/>
                </a:solidFill>
              </a:defRPr>
            </a:lvl1pPr>
          </a:lstStyle>
          <a:p>
            <a:r>
              <a:rPr lang="en-US"/>
              <a:t>© 2018 Persistent Systems – Confidential</a:t>
            </a:r>
          </a:p>
        </p:txBody>
      </p:sp>
    </p:spTree>
    <p:extLst>
      <p:ext uri="{BB962C8B-B14F-4D97-AF65-F5344CB8AC3E}">
        <p14:creationId xmlns:p14="http://schemas.microsoft.com/office/powerpoint/2010/main" val="1635437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p:txBody>
          <a:bodyPr/>
          <a:lstStyle/>
          <a:p>
            <a:pPr lvl="0"/>
            <a:r>
              <a:rPr lang="en-US"/>
              <a:t>Click to edit text</a:t>
            </a:r>
          </a:p>
          <a:p>
            <a:pPr lvl="1"/>
            <a:r>
              <a:rPr lang="en-US"/>
              <a:t>Second level</a:t>
            </a:r>
          </a:p>
        </p:txBody>
      </p:sp>
      <p:sp>
        <p:nvSpPr>
          <p:cNvPr id="5" name="Slide Number Placeholder 4">
            <a:extLst>
              <a:ext uri="{FF2B5EF4-FFF2-40B4-BE49-F238E27FC236}">
                <a16:creationId xmlns:a16="http://schemas.microsoft.com/office/drawing/2014/main" id="{FC2D210F-E3CD-0942-9C83-4DCC96371F55}"/>
              </a:ext>
            </a:extLst>
          </p:cNvPr>
          <p:cNvSpPr>
            <a:spLocks noGrp="1"/>
          </p:cNvSpPr>
          <p:nvPr>
            <p:ph type="sldNum" sz="quarter" idx="11"/>
          </p:nvPr>
        </p:nvSpPr>
        <p:spPr/>
        <p:txBody>
          <a:bodyPr/>
          <a:lstStyle/>
          <a:p>
            <a:fld id="{05AD7B4A-18A6-AF4F-A22E-139A342BB38C}" type="slidenum">
              <a:rPr lang="en-US" smtClean="0"/>
              <a:pPr/>
              <a:t>‹#›</a:t>
            </a:fld>
            <a:endParaRPr lang="en-US"/>
          </a:p>
        </p:txBody>
      </p:sp>
      <p:sp>
        <p:nvSpPr>
          <p:cNvPr id="6" name="Footer Placeholder 5">
            <a:extLst>
              <a:ext uri="{FF2B5EF4-FFF2-40B4-BE49-F238E27FC236}">
                <a16:creationId xmlns:a16="http://schemas.microsoft.com/office/drawing/2014/main" id="{64C627C6-6D10-1E4D-81DB-1D71C3493646}"/>
              </a:ext>
            </a:extLst>
          </p:cNvPr>
          <p:cNvSpPr>
            <a:spLocks noGrp="1"/>
          </p:cNvSpPr>
          <p:nvPr>
            <p:ph type="ftr" sz="quarter" idx="12"/>
          </p:nvPr>
        </p:nvSpPr>
        <p:spPr>
          <a:xfrm>
            <a:off x="11227140" y="6138000"/>
            <a:ext cx="586800" cy="540000"/>
          </a:xfrm>
        </p:spPr>
        <p:txBody>
          <a:bodyPr/>
          <a:lstStyle/>
          <a:p>
            <a:endParaRPr lang="en-US"/>
          </a:p>
        </p:txBody>
      </p:sp>
    </p:spTree>
    <p:extLst>
      <p:ext uri="{BB962C8B-B14F-4D97-AF65-F5344CB8AC3E}">
        <p14:creationId xmlns:p14="http://schemas.microsoft.com/office/powerpoint/2010/main" val="406853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6262741" y="1080000"/>
            <a:ext cx="55512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5" name="Footer Placeholder 4">
            <a:extLst>
              <a:ext uri="{FF2B5EF4-FFF2-40B4-BE49-F238E27FC236}">
                <a16:creationId xmlns:a16="http://schemas.microsoft.com/office/drawing/2014/main" id="{FC250D62-53D1-2647-895A-B1AF7DABD2B0}"/>
              </a:ext>
            </a:extLst>
          </p:cNvPr>
          <p:cNvSpPr>
            <a:spLocks noGrp="1"/>
          </p:cNvSpPr>
          <p:nvPr>
            <p:ph type="ftr" sz="quarter" idx="10"/>
          </p:nvPr>
        </p:nvSpPr>
        <p:spPr/>
        <p:txBody>
          <a:bodyPr/>
          <a:lstStyle/>
          <a:p>
            <a:endParaRPr lang="en-US"/>
          </a:p>
        </p:txBody>
      </p:sp>
      <p:sp>
        <p:nvSpPr>
          <p:cNvPr id="6" name="Slide Number Placeholder 5">
            <a:extLst>
              <a:ext uri="{FF2B5EF4-FFF2-40B4-BE49-F238E27FC236}">
                <a16:creationId xmlns:a16="http://schemas.microsoft.com/office/drawing/2014/main" id="{DBAEF4C5-664A-C042-B7CF-26B0ADDF5227}"/>
              </a:ext>
            </a:extLst>
          </p:cNvPr>
          <p:cNvSpPr>
            <a:spLocks noGrp="1"/>
          </p:cNvSpPr>
          <p:nvPr>
            <p:ph type="sldNum" sz="quarter" idx="11"/>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258519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360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4296000" y="1080000"/>
            <a:ext cx="360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5" name="Footer Placeholder 4">
            <a:extLst>
              <a:ext uri="{FF2B5EF4-FFF2-40B4-BE49-F238E27FC236}">
                <a16:creationId xmlns:a16="http://schemas.microsoft.com/office/drawing/2014/main" id="{FC250D62-53D1-2647-895A-B1AF7DABD2B0}"/>
              </a:ext>
            </a:extLst>
          </p:cNvPr>
          <p:cNvSpPr>
            <a:spLocks noGrp="1"/>
          </p:cNvSpPr>
          <p:nvPr>
            <p:ph type="ftr" sz="quarter" idx="10"/>
          </p:nvPr>
        </p:nvSpPr>
        <p:spPr/>
        <p:txBody>
          <a:bodyPr/>
          <a:lstStyle/>
          <a:p>
            <a:endParaRPr lang="en-US"/>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8213941" y="1080000"/>
            <a:ext cx="360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6" name="Slide Number Placeholder 5">
            <a:extLst>
              <a:ext uri="{FF2B5EF4-FFF2-40B4-BE49-F238E27FC236}">
                <a16:creationId xmlns:a16="http://schemas.microsoft.com/office/drawing/2014/main" id="{C9FBC98A-FC60-0C4C-91AC-91F4B00AC542}"/>
              </a:ext>
            </a:extLst>
          </p:cNvPr>
          <p:cNvSpPr>
            <a:spLocks noGrp="1"/>
          </p:cNvSpPr>
          <p:nvPr>
            <p:ph type="sldNum" sz="quarter" idx="12"/>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72838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4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3337980"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5" name="Footer Placeholder 4">
            <a:extLst>
              <a:ext uri="{FF2B5EF4-FFF2-40B4-BE49-F238E27FC236}">
                <a16:creationId xmlns:a16="http://schemas.microsoft.com/office/drawing/2014/main" id="{FC250D62-53D1-2647-895A-B1AF7DABD2B0}"/>
              </a:ext>
            </a:extLst>
          </p:cNvPr>
          <p:cNvSpPr>
            <a:spLocks noGrp="1"/>
          </p:cNvSpPr>
          <p:nvPr>
            <p:ph type="ftr" sz="quarter" idx="10"/>
          </p:nvPr>
        </p:nvSpPr>
        <p:spPr/>
        <p:txBody>
          <a:bodyPr/>
          <a:lstStyle/>
          <a:p>
            <a:endParaRPr lang="en-US"/>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9293941"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6315960"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text</a:t>
            </a:r>
          </a:p>
          <a:p>
            <a:pPr lvl="1"/>
            <a:r>
              <a:rPr lang="en-US"/>
              <a:t>Second level</a:t>
            </a:r>
          </a:p>
        </p:txBody>
      </p:sp>
      <p:sp>
        <p:nvSpPr>
          <p:cNvPr id="6" name="Slide Number Placeholder 5">
            <a:extLst>
              <a:ext uri="{FF2B5EF4-FFF2-40B4-BE49-F238E27FC236}">
                <a16:creationId xmlns:a16="http://schemas.microsoft.com/office/drawing/2014/main" id="{2D4EF96F-53EE-534E-9D14-15A87D35537C}"/>
              </a:ext>
            </a:extLst>
          </p:cNvPr>
          <p:cNvSpPr>
            <a:spLocks noGrp="1"/>
          </p:cNvSpPr>
          <p:nvPr>
            <p:ph type="sldNum" sz="quarter" idx="13"/>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1751282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Columns 2 Color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73643D-3316-B64C-BC3C-A80CFD6316A8}"/>
              </a:ext>
            </a:extLst>
          </p:cNvPr>
          <p:cNvSpPr/>
          <p:nvPr userDrawn="1"/>
        </p:nvSpPr>
        <p:spPr>
          <a:xfrm>
            <a:off x="609600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4860000"/>
          </a:xfrm>
        </p:spPr>
        <p:txBody>
          <a:bodyPr/>
          <a:lstStyle>
            <a:lvl1pPr>
              <a:defRPr/>
            </a:lvl1pPr>
            <a:lvl2pPr>
              <a:defRPr/>
            </a:lvl2pPr>
          </a:lstStyle>
          <a:p>
            <a:pPr lvl="0"/>
            <a:r>
              <a:rPr lang="en-US"/>
              <a:t>Click to edit text</a:t>
            </a:r>
          </a:p>
          <a:p>
            <a:pPr lvl="1"/>
            <a:r>
              <a:rPr lang="en-US"/>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p:nvPr>
        </p:nvSpPr>
        <p:spPr>
          <a:xfrm>
            <a:off x="6262741" y="1080000"/>
            <a:ext cx="5551200" cy="486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
        <p:nvSpPr>
          <p:cNvPr id="6" name="Footer Placeholder 5">
            <a:extLst>
              <a:ext uri="{FF2B5EF4-FFF2-40B4-BE49-F238E27FC236}">
                <a16:creationId xmlns:a16="http://schemas.microsoft.com/office/drawing/2014/main" id="{E98123EC-B3D8-6545-96B5-F457D2C17EF7}"/>
              </a:ext>
            </a:extLst>
          </p:cNvPr>
          <p:cNvSpPr>
            <a:spLocks noGrp="1"/>
          </p:cNvSpPr>
          <p:nvPr>
            <p:ph type="ftr" sz="quarter" idx="10"/>
          </p:nvPr>
        </p:nvSpPr>
        <p:spPr>
          <a:blipFill>
            <a:blip r:embed="rId2"/>
            <a:stretch>
              <a:fillRect/>
            </a:stretch>
          </a:blipFill>
        </p:spPr>
        <p:txBody>
          <a:bodyPr/>
          <a:lstStyle/>
          <a:p>
            <a:endParaRPr lang="en-US"/>
          </a:p>
        </p:txBody>
      </p:sp>
      <p:sp>
        <p:nvSpPr>
          <p:cNvPr id="8" name="Slide Number Placeholder 7">
            <a:extLst>
              <a:ext uri="{FF2B5EF4-FFF2-40B4-BE49-F238E27FC236}">
                <a16:creationId xmlns:a16="http://schemas.microsoft.com/office/drawing/2014/main" id="{37054D75-40FB-3E46-AE9E-FE48A2EA3A7A}"/>
              </a:ext>
            </a:extLst>
          </p:cNvPr>
          <p:cNvSpPr>
            <a:spLocks noGrp="1"/>
          </p:cNvSpPr>
          <p:nvPr>
            <p:ph type="sldNum" sz="quarter" idx="11"/>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222702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mp; Pictur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6001" y="0"/>
            <a:ext cx="6095999" cy="6858000"/>
          </a:xfrm>
        </p:spPr>
        <p:txBody>
          <a:bodyPr/>
          <a:lstStyle/>
          <a:p>
            <a:endParaRPr lang="en-US"/>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860000"/>
          </a:xfrm>
        </p:spPr>
        <p:txBody>
          <a:bodyPr/>
          <a:lstStyle>
            <a:lvl1pPr>
              <a:defRPr/>
            </a:lvl1pPr>
            <a:lvl2pPr>
              <a:defRPr/>
            </a:lvl2pPr>
          </a:lstStyle>
          <a:p>
            <a:pPr lvl="0"/>
            <a:r>
              <a:rPr lang="en-US"/>
              <a:t>Click to edit text</a:t>
            </a:r>
          </a:p>
          <a:p>
            <a:pPr lvl="1"/>
            <a:r>
              <a:rPr lang="en-US"/>
              <a:t>Second level</a:t>
            </a:r>
          </a:p>
        </p:txBody>
      </p:sp>
      <p:sp>
        <p:nvSpPr>
          <p:cNvPr id="4" name="Footer Placeholder 3">
            <a:extLst>
              <a:ext uri="{FF2B5EF4-FFF2-40B4-BE49-F238E27FC236}">
                <a16:creationId xmlns:a16="http://schemas.microsoft.com/office/drawing/2014/main" id="{769FADB0-BC0B-FA45-BCBD-98B1B22B453C}"/>
              </a:ext>
            </a:extLst>
          </p:cNvPr>
          <p:cNvSpPr>
            <a:spLocks noGrp="1"/>
          </p:cNvSpPr>
          <p:nvPr>
            <p:ph type="ftr" sz="quarter" idx="11"/>
          </p:nvPr>
        </p:nvSpPr>
        <p:spPr>
          <a:blipFill>
            <a:blip r:embed="rId2"/>
            <a:stretch>
              <a:fillRect/>
            </a:stretch>
          </a:blipFill>
        </p:spPr>
        <p:txBody>
          <a:bodyPr/>
          <a:lstStyle/>
          <a:p>
            <a:endParaRPr lang="en-US"/>
          </a:p>
        </p:txBody>
      </p:sp>
      <p:sp>
        <p:nvSpPr>
          <p:cNvPr id="5" name="Slide Number Placeholder 4">
            <a:extLst>
              <a:ext uri="{FF2B5EF4-FFF2-40B4-BE49-F238E27FC236}">
                <a16:creationId xmlns:a16="http://schemas.microsoft.com/office/drawing/2014/main" id="{83F23672-8414-2C42-BB99-EAB7186ABA33}"/>
              </a:ext>
            </a:extLst>
          </p:cNvPr>
          <p:cNvSpPr>
            <a:spLocks noGrp="1"/>
          </p:cNvSpPr>
          <p:nvPr>
            <p:ph type="sldNum" sz="quarter" idx="12"/>
          </p:nvPr>
        </p:nvSpPr>
        <p:spPr/>
        <p:txBody>
          <a:bodyPr/>
          <a:lstStyle/>
          <a:p>
            <a:fld id="{05AD7B4A-18A6-AF4F-A22E-139A342BB38C}" type="slidenum">
              <a:rPr lang="en-US" smtClean="0"/>
              <a:pPr/>
              <a:t>‹#›</a:t>
            </a:fld>
            <a:endParaRPr lang="en-US"/>
          </a:p>
        </p:txBody>
      </p:sp>
    </p:spTree>
    <p:extLst>
      <p:ext uri="{BB962C8B-B14F-4D97-AF65-F5344CB8AC3E}">
        <p14:creationId xmlns:p14="http://schemas.microsoft.com/office/powerpoint/2010/main" val="927130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1.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6AE0CE-C20A-654D-A555-57C09CED0B4F}"/>
              </a:ext>
            </a:extLst>
          </p:cNvPr>
          <p:cNvSpPr>
            <a:spLocks noGrp="1"/>
          </p:cNvSpPr>
          <p:nvPr>
            <p:ph type="title"/>
          </p:nvPr>
        </p:nvSpPr>
        <p:spPr>
          <a:xfrm>
            <a:off x="360001" y="360000"/>
            <a:ext cx="11453940" cy="360000"/>
          </a:xfrm>
          <a:prstGeom prst="rect">
            <a:avLst/>
          </a:prstGeom>
        </p:spPr>
        <p:txBody>
          <a:bodyPr vert="horz" lIns="0" tIns="0" rIns="0" bIns="0" rtlCol="0" anchor="ctr">
            <a:noAutofit/>
          </a:bodyPr>
          <a:lstStyle/>
          <a:p>
            <a:r>
              <a:rPr lang="en-US"/>
              <a:t>Click to edit slide title</a:t>
            </a:r>
          </a:p>
        </p:txBody>
      </p:sp>
      <p:sp>
        <p:nvSpPr>
          <p:cNvPr id="3" name="Text Placeholder 2">
            <a:extLst>
              <a:ext uri="{FF2B5EF4-FFF2-40B4-BE49-F238E27FC236}">
                <a16:creationId xmlns:a16="http://schemas.microsoft.com/office/drawing/2014/main" id="{BC572CFA-87A2-E548-B799-EAD535221C25}"/>
              </a:ext>
            </a:extLst>
          </p:cNvPr>
          <p:cNvSpPr>
            <a:spLocks noGrp="1"/>
          </p:cNvSpPr>
          <p:nvPr>
            <p:ph type="body" idx="1"/>
          </p:nvPr>
        </p:nvSpPr>
        <p:spPr>
          <a:xfrm>
            <a:off x="360000" y="1079999"/>
            <a:ext cx="11453941" cy="4860000"/>
          </a:xfrm>
          <a:prstGeom prst="rect">
            <a:avLst/>
          </a:prstGeom>
        </p:spPr>
        <p:txBody>
          <a:bodyPr vert="horz" lIns="0" tIns="0" rIns="0" bIns="0" rtlCol="0">
            <a:noAutofit/>
          </a:bodyPr>
          <a:lstStyle/>
          <a:p>
            <a:pPr lvl="0"/>
            <a:r>
              <a:rPr lang="en-US"/>
              <a:t>Click to edit text</a:t>
            </a:r>
          </a:p>
          <a:p>
            <a:pPr lvl="1"/>
            <a:r>
              <a:rPr lang="en-US"/>
              <a:t>Second level</a:t>
            </a:r>
          </a:p>
        </p:txBody>
      </p:sp>
      <p:sp>
        <p:nvSpPr>
          <p:cNvPr id="8" name="Footer Placeholder 7">
            <a:extLst>
              <a:ext uri="{FF2B5EF4-FFF2-40B4-BE49-F238E27FC236}">
                <a16:creationId xmlns:a16="http://schemas.microsoft.com/office/drawing/2014/main" id="{A88EFD5A-ADCB-E146-BABF-BD92F0DD1F24}"/>
              </a:ext>
            </a:extLst>
          </p:cNvPr>
          <p:cNvSpPr>
            <a:spLocks noGrp="1"/>
          </p:cNvSpPr>
          <p:nvPr>
            <p:ph type="ftr" sz="quarter" idx="3"/>
          </p:nvPr>
        </p:nvSpPr>
        <p:spPr>
          <a:xfrm>
            <a:off x="11227140" y="6138000"/>
            <a:ext cx="586800" cy="540000"/>
          </a:xfrm>
          <a:prstGeom prst="rect">
            <a:avLst/>
          </a:prstGeom>
          <a:blipFill dpi="0" rotWithShape="1">
            <a:blip r:embed="rId17"/>
            <a:srcRect/>
            <a:stretch>
              <a:fillRect/>
            </a:stretch>
          </a:blipFill>
        </p:spPr>
        <p:txBody>
          <a:bodyPr vert="horz" lIns="91440" tIns="45720" rIns="91440" bIns="45720" rtlCol="0" anchor="ctr"/>
          <a:lstStyle>
            <a:lvl1pPr algn="ctr">
              <a:defRPr sz="1200">
                <a:solidFill>
                  <a:schemeClr val="tx1">
                    <a:tint val="75000"/>
                    <a:alpha val="0"/>
                  </a:schemeClr>
                </a:solidFill>
              </a:defRPr>
            </a:lvl1pPr>
          </a:lstStyle>
          <a:p>
            <a:endParaRPr lang="en-US"/>
          </a:p>
        </p:txBody>
      </p:sp>
      <p:sp>
        <p:nvSpPr>
          <p:cNvPr id="6" name="Slide Number Placeholder 5">
            <a:extLst>
              <a:ext uri="{FF2B5EF4-FFF2-40B4-BE49-F238E27FC236}">
                <a16:creationId xmlns:a16="http://schemas.microsoft.com/office/drawing/2014/main" id="{1FA6D56D-823B-9E4F-B995-3245C2362926}"/>
              </a:ext>
            </a:extLst>
          </p:cNvPr>
          <p:cNvSpPr>
            <a:spLocks noGrp="1"/>
          </p:cNvSpPr>
          <p:nvPr>
            <p:ph type="sldNum" sz="quarter" idx="4"/>
          </p:nvPr>
        </p:nvSpPr>
        <p:spPr>
          <a:xfrm>
            <a:off x="360000" y="6141931"/>
            <a:ext cx="539584" cy="536069"/>
          </a:xfrm>
          <a:prstGeom prst="rect">
            <a:avLst/>
          </a:prstGeom>
        </p:spPr>
        <p:txBody>
          <a:bodyPr vert="horz" lIns="0" tIns="0" rIns="0" bIns="0" rtlCol="0" anchor="ctr"/>
          <a:lstStyle>
            <a:lvl1pPr algn="l">
              <a:defRPr sz="1000">
                <a:solidFill>
                  <a:schemeClr val="accent6"/>
                </a:solidFill>
              </a:defRPr>
            </a:lvl1pPr>
          </a:lstStyle>
          <a:p>
            <a:fld id="{05AD7B4A-18A6-AF4F-A22E-139A342BB38C}" type="slidenum">
              <a:rPr lang="en-US" smtClean="0"/>
              <a:pPr/>
              <a:t>‹#›</a:t>
            </a:fld>
            <a:endParaRPr lang="en-US"/>
          </a:p>
        </p:txBody>
      </p:sp>
    </p:spTree>
    <p:extLst>
      <p:ext uri="{BB962C8B-B14F-4D97-AF65-F5344CB8AC3E}">
        <p14:creationId xmlns:p14="http://schemas.microsoft.com/office/powerpoint/2010/main" val="3986999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5800" rtl="0" eaLnBrk="1" latinLnBrk="0" hangingPunct="1">
        <a:lnSpc>
          <a:spcPct val="90000"/>
        </a:lnSpc>
        <a:spcBef>
          <a:spcPct val="0"/>
        </a:spcBef>
        <a:buNone/>
        <a:defRPr sz="1350" b="1" kern="1200">
          <a:solidFill>
            <a:schemeClr val="accent6"/>
          </a:solidFill>
          <a:latin typeface="+mj-lt"/>
          <a:ea typeface="+mj-ea"/>
          <a:cs typeface="+mj-cs"/>
        </a:defRPr>
      </a:lvl1pPr>
    </p:titleStyle>
    <p:bodyStyle>
      <a:lvl1pPr marL="171450" indent="-171450" algn="l" defTabSz="685800" rtl="0" eaLnBrk="1" latinLnBrk="0" hangingPunct="1">
        <a:lnSpc>
          <a:spcPct val="120000"/>
        </a:lnSpc>
        <a:spcBef>
          <a:spcPts val="900"/>
        </a:spcBef>
        <a:buClr>
          <a:schemeClr val="accent1"/>
        </a:buClr>
        <a:buFont typeface="Arial" panose="020B0604020202020204" pitchFamily="34" charset="0"/>
        <a:buChar char="•"/>
        <a:defRPr sz="1200" kern="1200" baseline="0">
          <a:solidFill>
            <a:schemeClr val="tx1"/>
          </a:solidFill>
          <a:latin typeface="+mn-lt"/>
          <a:ea typeface="+mn-ea"/>
          <a:cs typeface="+mn-cs"/>
        </a:defRPr>
      </a:lvl1pPr>
      <a:lvl2pPr marL="514350" indent="-171450" algn="l" defTabSz="685800" rtl="0" eaLnBrk="1" latinLnBrk="0" hangingPunct="1">
        <a:lnSpc>
          <a:spcPct val="120000"/>
        </a:lnSpc>
        <a:spcBef>
          <a:spcPts val="900"/>
        </a:spcBef>
        <a:buClr>
          <a:schemeClr val="accent1"/>
        </a:buClr>
        <a:buFont typeface="System Font Regular"/>
        <a:buChar char="-"/>
        <a:defRPr sz="1200" kern="1200" baseline="0">
          <a:solidFill>
            <a:schemeClr val="tx1"/>
          </a:solidFill>
          <a:latin typeface="+mn-lt"/>
          <a:ea typeface="+mn-ea"/>
          <a:cs typeface="+mn-cs"/>
        </a:defRPr>
      </a:lvl2pPr>
      <a:lvl3pPr marL="857250" indent="-171450" algn="l" defTabSz="685800" rtl="0" eaLnBrk="1" latinLnBrk="0" hangingPunct="1">
        <a:lnSpc>
          <a:spcPct val="120000"/>
        </a:lnSpc>
        <a:spcBef>
          <a:spcPts val="375"/>
        </a:spcBef>
        <a:buClr>
          <a:schemeClr val="accent1"/>
        </a:buClr>
        <a:buFont typeface="Arial" panose="020B0604020202020204" pitchFamily="34" charset="0"/>
        <a:buChar char="•"/>
        <a:defRPr sz="1200" kern="1200" baseline="0">
          <a:solidFill>
            <a:schemeClr val="tx1"/>
          </a:solidFill>
          <a:latin typeface="+mn-lt"/>
          <a:ea typeface="+mn-ea"/>
          <a:cs typeface="+mn-cs"/>
        </a:defRPr>
      </a:lvl3pPr>
      <a:lvl4pPr marL="1200150" indent="-171450" algn="l" defTabSz="685800" rtl="0" eaLnBrk="1" latinLnBrk="0" hangingPunct="1">
        <a:lnSpc>
          <a:spcPct val="120000"/>
        </a:lnSpc>
        <a:spcBef>
          <a:spcPts val="375"/>
        </a:spcBef>
        <a:buClr>
          <a:schemeClr val="accent1"/>
        </a:buClr>
        <a:buFont typeface="Arial" panose="020B0604020202020204" pitchFamily="34" charset="0"/>
        <a:buChar char="•"/>
        <a:defRPr sz="1200" kern="1200" baseline="0">
          <a:solidFill>
            <a:schemeClr val="tx1"/>
          </a:solidFill>
          <a:latin typeface="+mn-lt"/>
          <a:ea typeface="+mn-ea"/>
          <a:cs typeface="+mn-cs"/>
        </a:defRPr>
      </a:lvl4pPr>
      <a:lvl5pPr marL="1543050" indent="-171450" algn="l" defTabSz="685800" rtl="0" eaLnBrk="1" latinLnBrk="0" hangingPunct="1">
        <a:lnSpc>
          <a:spcPct val="120000"/>
        </a:lnSpc>
        <a:spcBef>
          <a:spcPts val="375"/>
        </a:spcBef>
        <a:buClr>
          <a:schemeClr val="accent1"/>
        </a:buClr>
        <a:buFont typeface="Arial" panose="020B0604020202020204" pitchFamily="34" charset="0"/>
        <a:buChar char="•"/>
        <a:defRPr sz="1200"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940">
          <p15:clr>
            <a:srgbClr val="F26B43"/>
          </p15:clr>
        </p15:guide>
        <p15:guide id="2" pos="9923">
          <p15:clr>
            <a:srgbClr val="F26B43"/>
          </p15:clr>
        </p15:guide>
        <p15:guide id="3" pos="291">
          <p15:clr>
            <a:srgbClr val="F26B43"/>
          </p15:clr>
        </p15:guide>
        <p15:guide id="4" orient="horz" pos="901">
          <p15:clr>
            <a:srgbClr val="F26B43"/>
          </p15:clr>
        </p15:guide>
        <p15:guide id="5" pos="5111">
          <p15:clr>
            <a:srgbClr val="F26B43"/>
          </p15:clr>
        </p15:guide>
        <p15:guide id="6" orient="horz" pos="5147">
          <p15:clr>
            <a:srgbClr val="F26B43"/>
          </p15:clr>
        </p15:guide>
        <p15:guide id="7" orient="horz" pos="49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6AE0CE-C20A-654D-A555-57C09CED0B4F}"/>
              </a:ext>
            </a:extLst>
          </p:cNvPr>
          <p:cNvSpPr>
            <a:spLocks noGrp="1"/>
          </p:cNvSpPr>
          <p:nvPr>
            <p:ph type="title"/>
          </p:nvPr>
        </p:nvSpPr>
        <p:spPr>
          <a:xfrm>
            <a:off x="360001" y="360000"/>
            <a:ext cx="11453940" cy="360000"/>
          </a:xfrm>
          <a:prstGeom prst="rect">
            <a:avLst/>
          </a:prstGeom>
        </p:spPr>
        <p:txBody>
          <a:bodyPr vert="horz" lIns="0" tIns="0" rIns="0" bIns="0" rtlCol="0" anchor="ctr">
            <a:noAutofit/>
          </a:bodyPr>
          <a:lstStyle/>
          <a:p>
            <a:r>
              <a:rPr lang="en-US"/>
              <a:t>Click to edit slide title</a:t>
            </a:r>
          </a:p>
        </p:txBody>
      </p:sp>
      <p:sp>
        <p:nvSpPr>
          <p:cNvPr id="3" name="Text Placeholder 2">
            <a:extLst>
              <a:ext uri="{FF2B5EF4-FFF2-40B4-BE49-F238E27FC236}">
                <a16:creationId xmlns:a16="http://schemas.microsoft.com/office/drawing/2014/main" id="{BC572CFA-87A2-E548-B799-EAD535221C25}"/>
              </a:ext>
            </a:extLst>
          </p:cNvPr>
          <p:cNvSpPr>
            <a:spLocks noGrp="1"/>
          </p:cNvSpPr>
          <p:nvPr>
            <p:ph type="body" idx="1"/>
          </p:nvPr>
        </p:nvSpPr>
        <p:spPr>
          <a:xfrm>
            <a:off x="360000" y="1079999"/>
            <a:ext cx="11453941" cy="4860000"/>
          </a:xfrm>
          <a:prstGeom prst="rect">
            <a:avLst/>
          </a:prstGeom>
        </p:spPr>
        <p:txBody>
          <a:bodyPr vert="horz" lIns="0" tIns="0" rIns="0" bIns="0" rtlCol="0">
            <a:noAutofit/>
          </a:bodyPr>
          <a:lstStyle/>
          <a:p>
            <a:pPr lvl="0"/>
            <a:r>
              <a:rPr lang="en-US"/>
              <a:t>Click to edit text</a:t>
            </a:r>
          </a:p>
          <a:p>
            <a:pPr lvl="1"/>
            <a:r>
              <a:rPr lang="en-US"/>
              <a:t>Second level</a:t>
            </a:r>
          </a:p>
        </p:txBody>
      </p:sp>
      <p:sp>
        <p:nvSpPr>
          <p:cNvPr id="8" name="Footer Placeholder 7">
            <a:extLst>
              <a:ext uri="{FF2B5EF4-FFF2-40B4-BE49-F238E27FC236}">
                <a16:creationId xmlns:a16="http://schemas.microsoft.com/office/drawing/2014/main" id="{A88EFD5A-ADCB-E146-BABF-BD92F0DD1F24}"/>
              </a:ext>
            </a:extLst>
          </p:cNvPr>
          <p:cNvSpPr>
            <a:spLocks noGrp="1"/>
          </p:cNvSpPr>
          <p:nvPr>
            <p:ph type="ftr" sz="quarter" idx="3"/>
          </p:nvPr>
        </p:nvSpPr>
        <p:spPr>
          <a:xfrm>
            <a:off x="11227140" y="6138000"/>
            <a:ext cx="586800" cy="540000"/>
          </a:xfrm>
          <a:prstGeom prst="rect">
            <a:avLst/>
          </a:prstGeom>
          <a:blipFill dpi="0" rotWithShape="1">
            <a:blip r:embed="rId18"/>
            <a:srcRect/>
            <a:stretch>
              <a:fillRect/>
            </a:stretch>
          </a:blipFill>
        </p:spPr>
        <p:txBody>
          <a:bodyPr vert="horz" lIns="91440" tIns="45720" rIns="91440" bIns="45720" rtlCol="0" anchor="ctr"/>
          <a:lstStyle>
            <a:lvl1pPr algn="ctr">
              <a:defRPr sz="1200">
                <a:solidFill>
                  <a:schemeClr val="tx1">
                    <a:tint val="75000"/>
                    <a:alpha val="0"/>
                  </a:schemeClr>
                </a:solidFill>
              </a:defRPr>
            </a:lvl1pPr>
          </a:lstStyle>
          <a:p>
            <a:endParaRPr lang="en-US"/>
          </a:p>
        </p:txBody>
      </p:sp>
      <p:sp>
        <p:nvSpPr>
          <p:cNvPr id="6" name="Slide Number Placeholder 5">
            <a:extLst>
              <a:ext uri="{FF2B5EF4-FFF2-40B4-BE49-F238E27FC236}">
                <a16:creationId xmlns:a16="http://schemas.microsoft.com/office/drawing/2014/main" id="{1FA6D56D-823B-9E4F-B995-3245C2362926}"/>
              </a:ext>
            </a:extLst>
          </p:cNvPr>
          <p:cNvSpPr>
            <a:spLocks noGrp="1"/>
          </p:cNvSpPr>
          <p:nvPr>
            <p:ph type="sldNum" sz="quarter" idx="4"/>
          </p:nvPr>
        </p:nvSpPr>
        <p:spPr>
          <a:xfrm>
            <a:off x="360000" y="6141931"/>
            <a:ext cx="539584" cy="536069"/>
          </a:xfrm>
          <a:prstGeom prst="rect">
            <a:avLst/>
          </a:prstGeom>
        </p:spPr>
        <p:txBody>
          <a:bodyPr vert="horz" lIns="0" tIns="0" rIns="0" bIns="0" rtlCol="0" anchor="ctr"/>
          <a:lstStyle>
            <a:lvl1pPr algn="l">
              <a:defRPr sz="1000">
                <a:solidFill>
                  <a:schemeClr val="accent6"/>
                </a:solidFill>
              </a:defRPr>
            </a:lvl1pPr>
          </a:lstStyle>
          <a:p>
            <a:fld id="{05AD7B4A-18A6-AF4F-A22E-139A342BB38C}" type="slidenum">
              <a:rPr lang="en-US" smtClean="0"/>
              <a:pPr/>
              <a:t>‹#›</a:t>
            </a:fld>
            <a:endParaRPr lang="en-US"/>
          </a:p>
        </p:txBody>
      </p:sp>
    </p:spTree>
    <p:extLst>
      <p:ext uri="{BB962C8B-B14F-4D97-AF65-F5344CB8AC3E}">
        <p14:creationId xmlns:p14="http://schemas.microsoft.com/office/powerpoint/2010/main" val="150159531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1350" b="1" kern="1200">
          <a:solidFill>
            <a:schemeClr val="accent6"/>
          </a:solidFill>
          <a:latin typeface="+mj-lt"/>
          <a:ea typeface="+mj-ea"/>
          <a:cs typeface="+mj-cs"/>
        </a:defRPr>
      </a:lvl1pPr>
    </p:titleStyle>
    <p:bodyStyle>
      <a:lvl1pPr marL="171450" indent="-171450" algn="l" defTabSz="685800" rtl="0" eaLnBrk="1" latinLnBrk="0" hangingPunct="1">
        <a:lnSpc>
          <a:spcPct val="120000"/>
        </a:lnSpc>
        <a:spcBef>
          <a:spcPts val="900"/>
        </a:spcBef>
        <a:buClr>
          <a:schemeClr val="accent1"/>
        </a:buClr>
        <a:buFont typeface="Arial" panose="020B0604020202020204" pitchFamily="34" charset="0"/>
        <a:buChar char="•"/>
        <a:defRPr sz="1200" kern="1200" baseline="0">
          <a:solidFill>
            <a:schemeClr val="tx1"/>
          </a:solidFill>
          <a:latin typeface="+mn-lt"/>
          <a:ea typeface="+mn-ea"/>
          <a:cs typeface="+mn-cs"/>
        </a:defRPr>
      </a:lvl1pPr>
      <a:lvl2pPr marL="514350" indent="-171450" algn="l" defTabSz="685800" rtl="0" eaLnBrk="1" latinLnBrk="0" hangingPunct="1">
        <a:lnSpc>
          <a:spcPct val="120000"/>
        </a:lnSpc>
        <a:spcBef>
          <a:spcPts val="900"/>
        </a:spcBef>
        <a:buClr>
          <a:schemeClr val="accent1"/>
        </a:buClr>
        <a:buFont typeface="System Font Regular"/>
        <a:buChar char="-"/>
        <a:defRPr sz="1200" kern="1200" baseline="0">
          <a:solidFill>
            <a:schemeClr val="tx1"/>
          </a:solidFill>
          <a:latin typeface="+mn-lt"/>
          <a:ea typeface="+mn-ea"/>
          <a:cs typeface="+mn-cs"/>
        </a:defRPr>
      </a:lvl2pPr>
      <a:lvl3pPr marL="857250" indent="-171450" algn="l" defTabSz="685800" rtl="0" eaLnBrk="1" latinLnBrk="0" hangingPunct="1">
        <a:lnSpc>
          <a:spcPct val="120000"/>
        </a:lnSpc>
        <a:spcBef>
          <a:spcPts val="375"/>
        </a:spcBef>
        <a:buClr>
          <a:schemeClr val="accent1"/>
        </a:buClr>
        <a:buFont typeface="Arial" panose="020B0604020202020204" pitchFamily="34" charset="0"/>
        <a:buChar char="•"/>
        <a:defRPr sz="1200" kern="1200" baseline="0">
          <a:solidFill>
            <a:schemeClr val="tx1"/>
          </a:solidFill>
          <a:latin typeface="+mn-lt"/>
          <a:ea typeface="+mn-ea"/>
          <a:cs typeface="+mn-cs"/>
        </a:defRPr>
      </a:lvl3pPr>
      <a:lvl4pPr marL="1200150" indent="-171450" algn="l" defTabSz="685800" rtl="0" eaLnBrk="1" latinLnBrk="0" hangingPunct="1">
        <a:lnSpc>
          <a:spcPct val="120000"/>
        </a:lnSpc>
        <a:spcBef>
          <a:spcPts val="375"/>
        </a:spcBef>
        <a:buClr>
          <a:schemeClr val="accent1"/>
        </a:buClr>
        <a:buFont typeface="Arial" panose="020B0604020202020204" pitchFamily="34" charset="0"/>
        <a:buChar char="•"/>
        <a:defRPr sz="1200" kern="1200" baseline="0">
          <a:solidFill>
            <a:schemeClr val="tx1"/>
          </a:solidFill>
          <a:latin typeface="+mn-lt"/>
          <a:ea typeface="+mn-ea"/>
          <a:cs typeface="+mn-cs"/>
        </a:defRPr>
      </a:lvl4pPr>
      <a:lvl5pPr marL="1543050" indent="-171450" algn="l" defTabSz="685800" rtl="0" eaLnBrk="1" latinLnBrk="0" hangingPunct="1">
        <a:lnSpc>
          <a:spcPct val="120000"/>
        </a:lnSpc>
        <a:spcBef>
          <a:spcPts val="375"/>
        </a:spcBef>
        <a:buClr>
          <a:schemeClr val="accent1"/>
        </a:buClr>
        <a:buFont typeface="Arial" panose="020B0604020202020204" pitchFamily="34" charset="0"/>
        <a:buChar char="•"/>
        <a:defRPr sz="1200"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940">
          <p15:clr>
            <a:srgbClr val="F26B43"/>
          </p15:clr>
        </p15:guide>
        <p15:guide id="2" pos="9923">
          <p15:clr>
            <a:srgbClr val="F26B43"/>
          </p15:clr>
        </p15:guide>
        <p15:guide id="3" pos="291">
          <p15:clr>
            <a:srgbClr val="F26B43"/>
          </p15:clr>
        </p15:guide>
        <p15:guide id="4" orient="horz" pos="901">
          <p15:clr>
            <a:srgbClr val="F26B43"/>
          </p15:clr>
        </p15:guide>
        <p15:guide id="5" pos="5111">
          <p15:clr>
            <a:srgbClr val="F26B43"/>
          </p15:clr>
        </p15:guide>
        <p15:guide id="6" orient="horz" pos="5147">
          <p15:clr>
            <a:srgbClr val="F26B43"/>
          </p15:clr>
        </p15:guide>
        <p15:guide id="7" orient="horz" pos="49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25 </a:t>
            </a:r>
            <a:r>
              <a:rPr dirty="0"/>
              <a:t>Feb 2023</a:t>
            </a:r>
          </a:p>
        </p:txBody>
      </p:sp>
      <p:sp>
        <p:nvSpPr>
          <p:cNvPr id="3" name="Title 2"/>
          <p:cNvSpPr>
            <a:spLocks noGrp="1"/>
          </p:cNvSpPr>
          <p:nvPr>
            <p:ph type="ctrTitle"/>
          </p:nvPr>
        </p:nvSpPr>
        <p:spPr/>
        <p:txBody>
          <a:bodyPr/>
          <a:lstStyle/>
          <a:p>
            <a:r>
              <a:t>Own Cloud - Review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Summary</a:t>
            </a:r>
            <a:endParaRPr lang="en-US" dirty="0"/>
          </a:p>
        </p:txBody>
      </p:sp>
      <p:sp>
        <p:nvSpPr>
          <p:cNvPr id="3" name="Content Placeholder 2"/>
          <p:cNvSpPr>
            <a:spLocks noGrp="1"/>
          </p:cNvSpPr>
          <p:nvPr>
            <p:ph idx="1"/>
          </p:nvPr>
        </p:nvSpPr>
        <p:spPr>
          <a:xfrm>
            <a:off x="360001" y="1079999"/>
            <a:ext cx="6282847" cy="4860000"/>
          </a:xfrm>
        </p:spPr>
        <p:txBody>
          <a:bodyPr/>
          <a:lstStyle/>
          <a:p>
            <a:r>
              <a:rPr lang="en-US" sz="1800" dirty="0"/>
              <a:t>The team is currently working on various tasks related to the project, including creating Cypress test cases for the dashboard, API creation for the upload file feature, test creation for the login page, UI dashboard component, and MongoDB API to create, delete, update and fetch users from the MongoDB database. The estimated team size for the project is three software developer professionals with an estimated salary of $6,000 each.</a:t>
            </a:r>
            <a:endParaRPr lang="en-US" sz="1400" dirty="0"/>
          </a:p>
        </p:txBody>
      </p:sp>
      <p:pic>
        <p:nvPicPr>
          <p:cNvPr id="5" name="Picture 4" descr="A few people sitting at a table&#10;&#10;Description automatically generated with low confidence">
            <a:extLst>
              <a:ext uri="{FF2B5EF4-FFF2-40B4-BE49-F238E27FC236}">
                <a16:creationId xmlns:a16="http://schemas.microsoft.com/office/drawing/2014/main" id="{D21DB8E0-6E57-4C9E-A578-595C4E5F2D7D}"/>
              </a:ext>
            </a:extLst>
          </p:cNvPr>
          <p:cNvPicPr>
            <a:picLocks noChangeAspect="1"/>
          </p:cNvPicPr>
          <p:nvPr/>
        </p:nvPicPr>
        <p:blipFill rotWithShape="1">
          <a:blip r:embed="rId2">
            <a:extLst>
              <a:ext uri="{28A0092B-C50C-407E-A947-70E740481C1C}">
                <a14:useLocalDpi xmlns:a14="http://schemas.microsoft.com/office/drawing/2010/main" val="0"/>
              </a:ext>
            </a:extLst>
          </a:blip>
          <a:srcRect l="7891"/>
          <a:stretch/>
        </p:blipFill>
        <p:spPr>
          <a:xfrm>
            <a:off x="6764694" y="0"/>
            <a:ext cx="5427306" cy="68579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000" dirty="0"/>
              <a:t>Task Status</a:t>
            </a:r>
          </a:p>
        </p:txBody>
      </p:sp>
      <p:sp>
        <p:nvSpPr>
          <p:cNvPr id="3" name="Content Placeholder 2"/>
          <p:cNvSpPr>
            <a:spLocks noGrp="1"/>
          </p:cNvSpPr>
          <p:nvPr>
            <p:ph idx="1"/>
          </p:nvPr>
        </p:nvSpPr>
        <p:spPr>
          <a:xfrm>
            <a:off x="360000" y="1079999"/>
            <a:ext cx="7527477" cy="4860000"/>
          </a:xfrm>
        </p:spPr>
        <p:txBody>
          <a:bodyPr/>
          <a:lstStyle/>
          <a:p>
            <a:pPr>
              <a:defRPr b="1"/>
            </a:pPr>
            <a:r>
              <a:rPr sz="1600" dirty="0"/>
              <a:t>Completed</a:t>
            </a:r>
          </a:p>
          <a:p>
            <a:pPr lvl="1">
              <a:defRPr b="0"/>
            </a:pPr>
            <a:r>
              <a:rPr lang="en-US" sz="1600" dirty="0"/>
              <a:t> </a:t>
            </a:r>
            <a:r>
              <a:rPr lang="en-US" sz="1600" dirty="0" err="1"/>
              <a:t>Siddesh</a:t>
            </a:r>
            <a:r>
              <a:rPr lang="en-US" sz="1600" dirty="0"/>
              <a:t> completed the APIs for the file-upload feature, which was assigned to him under JIRA-ticket:1401.</a:t>
            </a:r>
          </a:p>
          <a:p>
            <a:pPr lvl="1">
              <a:defRPr b="0"/>
            </a:pPr>
            <a:r>
              <a:rPr lang="en-US" sz="1600" dirty="0" err="1"/>
              <a:t>Siyashree</a:t>
            </a:r>
            <a:r>
              <a:rPr lang="en-US" sz="1600" dirty="0"/>
              <a:t> completed the Cypress test cases for the login page and Dashboard of </a:t>
            </a:r>
            <a:r>
              <a:rPr lang="en-US" sz="1600" dirty="0" err="1"/>
              <a:t>Owncloud</a:t>
            </a:r>
            <a:r>
              <a:rPr lang="en-US" sz="1600" dirty="0"/>
              <a:t>, which was assigned to her under JIRA-ticket:1402.</a:t>
            </a:r>
          </a:p>
          <a:p>
            <a:pPr lvl="1">
              <a:defRPr b="0"/>
            </a:pPr>
            <a:r>
              <a:rPr lang="en-US" sz="1600" dirty="0" err="1"/>
              <a:t>Diraj</a:t>
            </a:r>
            <a:r>
              <a:rPr lang="en-US" sz="1600" dirty="0"/>
              <a:t> completed UI dashboard component  (JIRA-ticket:1406).</a:t>
            </a:r>
          </a:p>
          <a:p>
            <a:pPr lvl="1">
              <a:defRPr b="0"/>
            </a:pPr>
            <a:r>
              <a:rPr lang="en-US" sz="1600" dirty="0" err="1"/>
              <a:t>Diraj</a:t>
            </a:r>
            <a:r>
              <a:rPr lang="en-US" sz="1600" dirty="0"/>
              <a:t> completed the login component for </a:t>
            </a:r>
            <a:r>
              <a:rPr lang="en-US" sz="1600" dirty="0" err="1"/>
              <a:t>Owncloud</a:t>
            </a:r>
            <a:r>
              <a:rPr lang="en-US" sz="1600" dirty="0"/>
              <a:t>, which was assigned to him under JIRA-ticket:1403.</a:t>
            </a:r>
          </a:p>
          <a:p>
            <a:pPr>
              <a:defRPr b="1"/>
            </a:pPr>
            <a:r>
              <a:rPr sz="1600" dirty="0"/>
              <a:t>In-Progress</a:t>
            </a:r>
          </a:p>
          <a:p>
            <a:pPr lvl="1">
              <a:defRPr b="0"/>
            </a:pPr>
            <a:r>
              <a:rPr lang="en-US" sz="1600" dirty="0"/>
              <a:t>Dhirender is working on creating, deleting, updating, and fetching users from the MongoDB database, which was assigned to him under JIRA-ticket:1404.</a:t>
            </a:r>
          </a:p>
          <a:p>
            <a:pPr lvl="1">
              <a:defRPr b="0"/>
            </a:pPr>
            <a:r>
              <a:rPr lang="en-US" sz="1600" dirty="0" err="1"/>
              <a:t>Diraj</a:t>
            </a:r>
            <a:r>
              <a:rPr lang="en-US" sz="1600" dirty="0"/>
              <a:t> is creating UI components for </a:t>
            </a:r>
            <a:r>
              <a:rPr lang="en-US" sz="1600" dirty="0" err="1"/>
              <a:t>Owncloud</a:t>
            </a:r>
            <a:r>
              <a:rPr lang="en-US" sz="1600" dirty="0"/>
              <a:t>. The login component is completed, and other components are still pending. His task was assigned under JIRA-ticket:1403.</a:t>
            </a:r>
          </a:p>
        </p:txBody>
      </p:sp>
      <p:pic>
        <p:nvPicPr>
          <p:cNvPr id="5" name="Picture 4" descr="A picture containing person, crowd&#10;&#10;Description automatically generated">
            <a:extLst>
              <a:ext uri="{FF2B5EF4-FFF2-40B4-BE49-F238E27FC236}">
                <a16:creationId xmlns:a16="http://schemas.microsoft.com/office/drawing/2014/main" id="{A04F812E-2482-1606-BA69-4DC54F963E07}"/>
              </a:ext>
            </a:extLst>
          </p:cNvPr>
          <p:cNvPicPr>
            <a:picLocks noChangeAspect="1"/>
          </p:cNvPicPr>
          <p:nvPr/>
        </p:nvPicPr>
        <p:blipFill rotWithShape="1">
          <a:blip r:embed="rId2">
            <a:extLst>
              <a:ext uri="{28A0092B-C50C-407E-A947-70E740481C1C}">
                <a14:useLocalDpi xmlns:a14="http://schemas.microsoft.com/office/drawing/2010/main" val="0"/>
              </a:ext>
            </a:extLst>
          </a:blip>
          <a:srcRect l="9416" r="27931"/>
          <a:stretch/>
        </p:blipFill>
        <p:spPr>
          <a:xfrm>
            <a:off x="7887477" y="0"/>
            <a:ext cx="4304523"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1800" dirty="0"/>
              <a:t>Test Cases</a:t>
            </a:r>
          </a:p>
        </p:txBody>
      </p:sp>
      <p:graphicFrame>
        <p:nvGraphicFramePr>
          <p:cNvPr id="3" name="Table 2"/>
          <p:cNvGraphicFramePr>
            <a:graphicFrameLocks noGrp="1"/>
          </p:cNvGraphicFramePr>
          <p:nvPr>
            <p:extLst>
              <p:ext uri="{D42A27DB-BD31-4B8C-83A1-F6EECF244321}">
                <p14:modId xmlns:p14="http://schemas.microsoft.com/office/powerpoint/2010/main" val="542477229"/>
              </p:ext>
            </p:extLst>
          </p:nvPr>
        </p:nvGraphicFramePr>
        <p:xfrm>
          <a:off x="457200" y="914400"/>
          <a:ext cx="10972800" cy="240792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228600">
                <a:tc>
                  <a:txBody>
                    <a:bodyPr/>
                    <a:lstStyle/>
                    <a:p>
                      <a:r>
                        <a:rPr sz="1600"/>
                        <a:t>Test Case Name</a:t>
                      </a:r>
                    </a:p>
                  </a:txBody>
                  <a:tcPr/>
                </a:tc>
                <a:tc>
                  <a:txBody>
                    <a:bodyPr/>
                    <a:lstStyle/>
                    <a:p>
                      <a:r>
                        <a:rPr sz="1600"/>
                        <a:t>Status</a:t>
                      </a:r>
                    </a:p>
                  </a:txBody>
                  <a:tcPr/>
                </a:tc>
                <a:tc>
                  <a:txBody>
                    <a:bodyPr/>
                    <a:lstStyle/>
                    <a:p>
                      <a:r>
                        <a:rPr sz="1600"/>
                        <a:t>Executed By</a:t>
                      </a:r>
                    </a:p>
                  </a:txBody>
                  <a:tcPr/>
                </a:tc>
                <a:extLst>
                  <a:ext uri="{0D108BD9-81ED-4DB2-BD59-A6C34878D82A}">
                    <a16:rowId xmlns:a16="http://schemas.microsoft.com/office/drawing/2014/main" val="10000"/>
                  </a:ext>
                </a:extLst>
              </a:tr>
              <a:tr h="228600">
                <a:tc>
                  <a:txBody>
                    <a:bodyPr/>
                    <a:lstStyle/>
                    <a:p>
                      <a:r>
                        <a:rPr lang="en-US" sz="1600" dirty="0"/>
                        <a:t>API Creation for Upload File Feature (JIRA-ticket:1401)</a:t>
                      </a:r>
                      <a:endParaRPr sz="1600" dirty="0"/>
                    </a:p>
                  </a:txBody>
                  <a:tcPr/>
                </a:tc>
                <a:tc>
                  <a:txBody>
                    <a:bodyPr/>
                    <a:lstStyle/>
                    <a:p>
                      <a:r>
                        <a:rPr lang="en-US" sz="1600" dirty="0"/>
                        <a:t>In Progress</a:t>
                      </a:r>
                      <a:endParaRPr sz="1600" dirty="0"/>
                    </a:p>
                  </a:txBody>
                  <a:tcPr/>
                </a:tc>
                <a:tc>
                  <a:txBody>
                    <a:bodyPr/>
                    <a:lstStyle/>
                    <a:p>
                      <a:r>
                        <a:rPr sz="1600"/>
                        <a:t>Siddesh</a:t>
                      </a:r>
                    </a:p>
                  </a:txBody>
                  <a:tcPr/>
                </a:tc>
                <a:extLst>
                  <a:ext uri="{0D108BD9-81ED-4DB2-BD59-A6C34878D82A}">
                    <a16:rowId xmlns:a16="http://schemas.microsoft.com/office/drawing/2014/main" val="10001"/>
                  </a:ext>
                </a:extLst>
              </a:tr>
              <a:tr h="228600">
                <a:tc>
                  <a:txBody>
                    <a:bodyPr/>
                    <a:lstStyle/>
                    <a:p>
                      <a:r>
                        <a:rPr lang="en-US" sz="1600" dirty="0"/>
                        <a:t>MongoDB API (JIRA-ticket:1404)</a:t>
                      </a:r>
                      <a:endParaRPr sz="1600" dirty="0"/>
                    </a:p>
                  </a:txBody>
                  <a:tcPr/>
                </a:tc>
                <a:tc>
                  <a:txBody>
                    <a:bodyPr/>
                    <a:lstStyle/>
                    <a:p>
                      <a:r>
                        <a:rPr lang="en-US" sz="1600" dirty="0"/>
                        <a:t>In Progress</a:t>
                      </a:r>
                    </a:p>
                  </a:txBody>
                  <a:tcPr/>
                </a:tc>
                <a:tc>
                  <a:txBody>
                    <a:bodyPr/>
                    <a:lstStyle/>
                    <a:p>
                      <a:r>
                        <a:rPr lang="en-US" sz="1600" b="0" i="0" kern="1200" dirty="0">
                          <a:solidFill>
                            <a:schemeClr val="dk1"/>
                          </a:solidFill>
                          <a:effectLst/>
                          <a:latin typeface="+mn-lt"/>
                          <a:ea typeface="+mn-ea"/>
                          <a:cs typeface="+mn-cs"/>
                        </a:rPr>
                        <a:t>Dhirender</a:t>
                      </a:r>
                      <a:endParaRPr sz="1600" dirty="0"/>
                    </a:p>
                  </a:txBody>
                  <a:tcPr/>
                </a:tc>
                <a:extLst>
                  <a:ext uri="{0D108BD9-81ED-4DB2-BD59-A6C34878D82A}">
                    <a16:rowId xmlns:a16="http://schemas.microsoft.com/office/drawing/2014/main" val="10002"/>
                  </a:ext>
                </a:extLst>
              </a:tr>
              <a:tr h="228600">
                <a:tc>
                  <a:txBody>
                    <a:bodyPr/>
                    <a:lstStyle/>
                    <a:p>
                      <a:r>
                        <a:rPr lang="en-US" sz="1600" dirty="0"/>
                        <a:t>UI Dashboard Component (JIRA-ticket:1406)</a:t>
                      </a:r>
                      <a:endParaRPr sz="1600" dirty="0"/>
                    </a:p>
                  </a:txBody>
                  <a:tcPr/>
                </a:tc>
                <a:tc>
                  <a:txBody>
                    <a:bodyPr/>
                    <a:lstStyle/>
                    <a:p>
                      <a:r>
                        <a:rPr lang="en-US" sz="1600" dirty="0"/>
                        <a:t>In Progress</a:t>
                      </a:r>
                    </a:p>
                  </a:txBody>
                  <a:tcPr/>
                </a:tc>
                <a:tc>
                  <a:txBody>
                    <a:bodyPr/>
                    <a:lstStyle/>
                    <a:p>
                      <a:r>
                        <a:rPr lang="en-US" sz="1600" dirty="0"/>
                        <a:t>Dhiraj</a:t>
                      </a:r>
                      <a:endParaRPr sz="1600" dirty="0"/>
                    </a:p>
                  </a:txBody>
                  <a:tcPr/>
                </a:tc>
                <a:extLst>
                  <a:ext uri="{0D108BD9-81ED-4DB2-BD59-A6C34878D82A}">
                    <a16:rowId xmlns:a16="http://schemas.microsoft.com/office/drawing/2014/main" val="130304939"/>
                  </a:ext>
                </a:extLst>
              </a:tr>
              <a:tr h="228600">
                <a:tc>
                  <a:txBody>
                    <a:bodyPr/>
                    <a:lstStyle/>
                    <a:p>
                      <a:r>
                        <a:rPr lang="en-US" sz="1600" dirty="0"/>
                        <a:t>Test Creation for Login Page (JIRA-ticket:1402)</a:t>
                      </a:r>
                      <a:endParaRPr sz="1600" dirty="0"/>
                    </a:p>
                  </a:txBody>
                  <a:tcPr/>
                </a:tc>
                <a:tc>
                  <a:txBody>
                    <a:bodyPr/>
                    <a:lstStyle/>
                    <a:p>
                      <a:r>
                        <a:rPr lang="en-US" sz="1600" dirty="0"/>
                        <a:t>Debugging Failing Test Cases</a:t>
                      </a:r>
                      <a:endParaRPr sz="1600" dirty="0"/>
                    </a:p>
                  </a:txBody>
                  <a:tcPr/>
                </a:tc>
                <a:tc>
                  <a:txBody>
                    <a:bodyPr/>
                    <a:lstStyle/>
                    <a:p>
                      <a:r>
                        <a:rPr lang="en-US" sz="1600" dirty="0" err="1"/>
                        <a:t>Siyashree</a:t>
                      </a:r>
                      <a:endParaRPr sz="1600"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Team Progress</a:t>
            </a:r>
          </a:p>
        </p:txBody>
      </p:sp>
      <p:graphicFrame>
        <p:nvGraphicFramePr>
          <p:cNvPr id="3" name="Chart 2"/>
          <p:cNvGraphicFramePr>
            <a:graphicFrameLocks noGrp="1"/>
          </p:cNvGraphicFramePr>
          <p:nvPr/>
        </p:nvGraphicFramePr>
        <p:xfrm>
          <a:off x="457200" y="914400"/>
          <a:ext cx="10972800" cy="5486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Budget</a:t>
            </a:r>
          </a:p>
        </p:txBody>
      </p:sp>
      <p:graphicFrame>
        <p:nvGraphicFramePr>
          <p:cNvPr id="3" name="Chart 2"/>
          <p:cNvGraphicFramePr>
            <a:graphicFrameLocks noGrp="1"/>
          </p:cNvGraphicFramePr>
          <p:nvPr>
            <p:extLst>
              <p:ext uri="{D42A27DB-BD31-4B8C-83A1-F6EECF244321}">
                <p14:modId xmlns:p14="http://schemas.microsoft.com/office/powerpoint/2010/main" val="4088977616"/>
              </p:ext>
            </p:extLst>
          </p:nvPr>
        </p:nvGraphicFramePr>
        <p:xfrm>
          <a:off x="457200" y="914400"/>
          <a:ext cx="10972800" cy="5486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theme1.xml><?xml version="1.0" encoding="utf-8"?>
<a:theme xmlns:a="http://schemas.openxmlformats.org/drawingml/2006/main" name="Master">
  <a:themeElements>
    <a:clrScheme name="Custom 1">
      <a:dk1>
        <a:srgbClr val="201D28"/>
      </a:dk1>
      <a:lt1>
        <a:srgbClr val="EEEFEE"/>
      </a:lt1>
      <a:dk2>
        <a:srgbClr val="4C4D4C"/>
      </a:dk2>
      <a:lt2>
        <a:srgbClr val="D3D1D4"/>
      </a:lt2>
      <a:accent1>
        <a:srgbClr val="FD5F08"/>
      </a:accent1>
      <a:accent2>
        <a:srgbClr val="FC7E39"/>
      </a:accent2>
      <a:accent3>
        <a:srgbClr val="FDBE9C"/>
      </a:accent3>
      <a:accent4>
        <a:srgbClr val="211D28"/>
      </a:accent4>
      <a:accent5>
        <a:srgbClr val="4E4A53"/>
      </a:accent5>
      <a:accent6>
        <a:srgbClr val="7A777E"/>
      </a:accent6>
      <a:hlink>
        <a:srgbClr val="FD5F08"/>
      </a:hlink>
      <a:folHlink>
        <a:srgbClr val="96380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ThemePSL">
  <a:themeElements>
    <a:clrScheme name="Custom 1">
      <a:dk1>
        <a:srgbClr val="201D28"/>
      </a:dk1>
      <a:lt1>
        <a:srgbClr val="EEEFEE"/>
      </a:lt1>
      <a:dk2>
        <a:srgbClr val="4C4D4C"/>
      </a:dk2>
      <a:lt2>
        <a:srgbClr val="D3D1D4"/>
      </a:lt2>
      <a:accent1>
        <a:srgbClr val="FD5F08"/>
      </a:accent1>
      <a:accent2>
        <a:srgbClr val="FC7E39"/>
      </a:accent2>
      <a:accent3>
        <a:srgbClr val="FDBE9C"/>
      </a:accent3>
      <a:accent4>
        <a:srgbClr val="211D28"/>
      </a:accent4>
      <a:accent5>
        <a:srgbClr val="4E4A53"/>
      </a:accent5>
      <a:accent6>
        <a:srgbClr val="7A777E"/>
      </a:accent6>
      <a:hlink>
        <a:srgbClr val="FD5F08"/>
      </a:hlink>
      <a:folHlink>
        <a:srgbClr val="96380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PSL" id="{91D29095-949F-4C38-8ACC-C4A4F697E5E0}" vid="{D212F329-FFC2-41C9-8D0A-BAA72A93B8F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286</Words>
  <Application>Microsoft Office PowerPoint</Application>
  <PresentationFormat>Widescreen</PresentationFormat>
  <Paragraphs>33</Paragraphs>
  <Slides>6</Slides>
  <Notes>0</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Master</vt:lpstr>
      <vt:lpstr>3_ThemePSL</vt:lpstr>
      <vt:lpstr>Own Cloud - Review</vt:lpstr>
      <vt:lpstr>Summary</vt:lpstr>
      <vt:lpstr>Task Status</vt:lpstr>
      <vt:lpstr>Test Cases</vt:lpstr>
      <vt:lpstr>Team Progress</vt:lpstr>
      <vt:lpstr>Project Budget</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Siddesh Sangodkar</dc:creator>
  <cp:lastModifiedBy>Dhirender Singh</cp:lastModifiedBy>
  <cp:revision>17</cp:revision>
  <dcterms:created xsi:type="dcterms:W3CDTF">2023-02-21T10:10:51Z</dcterms:created>
  <dcterms:modified xsi:type="dcterms:W3CDTF">2023-02-26T01:31:04Z</dcterms:modified>
</cp:coreProperties>
</file>