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sldIdLst>
    <p:sldId id="2147469495" r:id="rId2"/>
    <p:sldId id="261" r:id="rId3"/>
    <p:sldId id="2147469494" r:id="rId4"/>
    <p:sldId id="316" r:id="rId5"/>
    <p:sldId id="315" r:id="rId6"/>
    <p:sldId id="21474694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0C6B4-3751-47D8-8DB1-CA02A753F0ED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C5FE-5E79-4EE4-AA48-D2E8EDAAA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61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4C5733-40DC-BA48-B475-D2F3167E47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39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B8719-644F-40C0-B568-9FA61E2CC7E4}"/>
              </a:ext>
            </a:extLst>
          </p:cNvPr>
          <p:cNvSpPr/>
          <p:nvPr userDrawn="1"/>
        </p:nvSpPr>
        <p:spPr>
          <a:xfrm>
            <a:off x="0" y="1836000"/>
            <a:ext cx="6083999" cy="3117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836000"/>
            <a:ext cx="6084888" cy="3117600"/>
          </a:xfrm>
          <a:noFill/>
          <a:ln>
            <a:noFill/>
          </a:ln>
        </p:spPr>
        <p:txBody>
          <a:bodyPr lIns="1296000" tIns="1440000" rIns="720000" bIns="360000" anchor="t" anchorCtr="0">
            <a:normAutofit/>
          </a:bodyPr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Deck Title (keep it short)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950000"/>
            <a:ext cx="6084888" cy="813600"/>
          </a:xfrm>
          <a:prstGeom prst="rect">
            <a:avLst/>
          </a:prstGeom>
          <a:solidFill>
            <a:schemeClr val="tx1"/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13" name="Graphic 6">
            <a:extLst>
              <a:ext uri="{FF2B5EF4-FFF2-40B4-BE49-F238E27FC236}">
                <a16:creationId xmlns:a16="http://schemas.microsoft.com/office/drawing/2014/main" id="{C9AA7FCE-E741-49D9-B1CF-50336E73C715}"/>
              </a:ext>
            </a:extLst>
          </p:cNvPr>
          <p:cNvGrpSpPr/>
          <p:nvPr userDrawn="1"/>
        </p:nvGrpSpPr>
        <p:grpSpPr>
          <a:xfrm>
            <a:off x="729939" y="2361601"/>
            <a:ext cx="1949437" cy="439199"/>
            <a:chOff x="3721526" y="2201333"/>
            <a:chExt cx="1949437" cy="439199"/>
          </a:xfrm>
        </p:grpSpPr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66C7B0D1-5994-4145-BE60-7A28DFC8B3BC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bg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E6E161B3-F246-40A7-8959-EC47B5798CA2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304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Ros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1835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872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eal">
    <p:bg>
      <p:bgPr>
        <a:solidFill>
          <a:srgbClr val="6AC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890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40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4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45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3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21">
            <a:extLst>
              <a:ext uri="{FF2B5EF4-FFF2-40B4-BE49-F238E27FC236}">
                <a16:creationId xmlns:a16="http://schemas.microsoft.com/office/drawing/2014/main" id="{76DB0B46-C713-3849-8CB7-5D1B8D761186}"/>
              </a:ext>
            </a:extLst>
          </p:cNvPr>
          <p:cNvSpPr txBox="1">
            <a:spLocks/>
          </p:cNvSpPr>
          <p:nvPr userDrawn="1"/>
        </p:nvSpPr>
        <p:spPr>
          <a:xfrm>
            <a:off x="4098000" y="3488400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8" name="Title 21">
            <a:extLst>
              <a:ext uri="{FF2B5EF4-FFF2-40B4-BE49-F238E27FC236}">
                <a16:creationId xmlns:a16="http://schemas.microsoft.com/office/drawing/2014/main" id="{8FA4A840-5BE8-1640-B884-5A0A606BAB49}"/>
              </a:ext>
            </a:extLst>
          </p:cNvPr>
          <p:cNvSpPr txBox="1">
            <a:spLocks/>
          </p:cNvSpPr>
          <p:nvPr userDrawn="1"/>
        </p:nvSpPr>
        <p:spPr>
          <a:xfrm>
            <a:off x="8196000" y="3488400"/>
            <a:ext cx="3996000" cy="3369600"/>
          </a:xfrm>
          <a:prstGeom prst="rect">
            <a:avLst/>
          </a:prstGeom>
          <a:solidFill>
            <a:schemeClr val="bg2"/>
          </a:solidFill>
        </p:spPr>
        <p:txBody>
          <a:bodyPr vert="horz" lIns="360000" tIns="252000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 kern="120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endParaRPr lang="ar-S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A497F7-BA5F-5347-98E7-75E67D4F7F89}"/>
              </a:ext>
            </a:extLst>
          </p:cNvPr>
          <p:cNvSpPr/>
          <p:nvPr userDrawn="1"/>
        </p:nvSpPr>
        <p:spPr>
          <a:xfrm>
            <a:off x="0" y="0"/>
            <a:ext cx="3996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</a:pPr>
            <a:endParaRPr lang="ar-SA" sz="2000" b="1" i="0">
              <a:solidFill>
                <a:schemeClr val="accent1"/>
              </a:solidFill>
              <a:latin typeface="+mj-lt"/>
              <a:ea typeface="+mj-ea"/>
              <a:cs typeface="Arial Black" panose="020B0604020202020204" pitchFamily="34" charset="0"/>
            </a:endParaRPr>
          </a:p>
        </p:txBody>
      </p:sp>
      <p:sp>
        <p:nvSpPr>
          <p:cNvPr id="45" name="Title 21">
            <a:extLst>
              <a:ext uri="{FF2B5EF4-FFF2-40B4-BE49-F238E27FC236}">
                <a16:creationId xmlns:a16="http://schemas.microsoft.com/office/drawing/2014/main" id="{117764D0-AE5D-8C4C-81DD-8A7FCD673F12}"/>
              </a:ext>
            </a:extLst>
          </p:cNvPr>
          <p:cNvSpPr txBox="1">
            <a:spLocks/>
          </p:cNvSpPr>
          <p:nvPr userDrawn="1"/>
        </p:nvSpPr>
        <p:spPr>
          <a:xfrm>
            <a:off x="4098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46" name="Title 21">
            <a:extLst>
              <a:ext uri="{FF2B5EF4-FFF2-40B4-BE49-F238E27FC236}">
                <a16:creationId xmlns:a16="http://schemas.microsoft.com/office/drawing/2014/main" id="{6FC15789-6A22-D74B-BF59-B0371DE17C6D}"/>
              </a:ext>
            </a:extLst>
          </p:cNvPr>
          <p:cNvSpPr txBox="1">
            <a:spLocks/>
          </p:cNvSpPr>
          <p:nvPr userDrawn="1"/>
        </p:nvSpPr>
        <p:spPr>
          <a:xfrm>
            <a:off x="8196000" y="1288"/>
            <a:ext cx="3996000" cy="336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360000" tIns="2520000" rIns="0" bIns="0" rtlCol="0" anchor="t" anchorCtr="0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2000" b="1" i="0">
                <a:solidFill>
                  <a:schemeClr val="accent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endParaRPr lang="ar-S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FBE9D40-35C4-D849-B886-042CBCE235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3356521"/>
            <a:ext cx="3312000" cy="659162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F4F9AE-4275-D04D-A77B-C7E6ED554B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2" y="4040152"/>
            <a:ext cx="3312000" cy="68995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128CD564-34B6-1548-9575-636D8F65E6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840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4F8FEC01-B1DE-E841-9070-4E9BA93E90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202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72110-7235-414F-B8D8-FA908DD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6ED38F-9B38-9C40-B400-1C9DD6CFBF60}"/>
              </a:ext>
            </a:extLst>
          </p:cNvPr>
          <p:cNvSpPr txBox="1"/>
          <p:nvPr userDrawn="1"/>
        </p:nvSpPr>
        <p:spPr>
          <a:xfrm>
            <a:off x="267629" y="2375214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3E136-B091-CE45-B0A3-AB696440CD48}"/>
              </a:ext>
            </a:extLst>
          </p:cNvPr>
          <p:cNvSpPr txBox="1"/>
          <p:nvPr userDrawn="1"/>
        </p:nvSpPr>
        <p:spPr>
          <a:xfrm>
            <a:off x="4321098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120E566D-4E44-E145-A067-28E1D69F23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098" y="1822575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4B48E868-F474-2A41-B060-468BE20066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12460" y="2514411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24595E-6CEA-3F46-AD44-D88B54B105D9}"/>
              </a:ext>
            </a:extLst>
          </p:cNvPr>
          <p:cNvSpPr txBox="1"/>
          <p:nvPr userDrawn="1"/>
        </p:nvSpPr>
        <p:spPr>
          <a:xfrm>
            <a:off x="8419356" y="817755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66BF43B-034B-A740-A6A2-8A560EEF74A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13840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4" name="Text Placeholder 19">
            <a:extLst>
              <a:ext uri="{FF2B5EF4-FFF2-40B4-BE49-F238E27FC236}">
                <a16:creationId xmlns:a16="http://schemas.microsoft.com/office/drawing/2014/main" id="{B829E5ED-CDD6-4B4D-BA1C-FDB227180F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14202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444654-4705-B44F-A5B9-E6EEBEB737B6}"/>
              </a:ext>
            </a:extLst>
          </p:cNvPr>
          <p:cNvSpPr txBox="1"/>
          <p:nvPr userDrawn="1"/>
        </p:nvSpPr>
        <p:spPr>
          <a:xfrm>
            <a:off x="4321098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tx1">
                    <a:lumMod val="25000"/>
                    <a:lumOff val="75000"/>
                  </a:schemeClr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8000" b="1" i="0">
              <a:solidFill>
                <a:schemeClr val="tx1">
                  <a:lumMod val="25000"/>
                  <a:lumOff val="75000"/>
                </a:schemeClr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82E7B204-507F-D940-B064-9636BCEE195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098" y="5235498"/>
            <a:ext cx="3312000" cy="658800"/>
          </a:xfrm>
        </p:spPr>
        <p:txBody>
          <a:bodyPr anchor="b" anchorCtr="0"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3600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Section Title (Max 2 Lines)</a:t>
            </a:r>
            <a:endParaRPr lang="ar-SA"/>
          </a:p>
        </p:txBody>
      </p:sp>
      <p:sp>
        <p:nvSpPr>
          <p:cNvPr id="57" name="Text Placeholder 19">
            <a:extLst>
              <a:ext uri="{FF2B5EF4-FFF2-40B4-BE49-F238E27FC236}">
                <a16:creationId xmlns:a16="http://schemas.microsoft.com/office/drawing/2014/main" id="{C3576C37-A74A-8442-8889-CBF2E07F1BC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12460" y="5927334"/>
            <a:ext cx="3312000" cy="60793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ar-S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E4B186-2E94-E44D-991A-7313E27FA9CC}"/>
              </a:ext>
            </a:extLst>
          </p:cNvPr>
          <p:cNvSpPr txBox="1"/>
          <p:nvPr userDrawn="1"/>
        </p:nvSpPr>
        <p:spPr>
          <a:xfrm>
            <a:off x="8419356" y="4230678"/>
            <a:ext cx="691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8000" b="1" i="0">
              <a:solidFill>
                <a:schemeClr val="accent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33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9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1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0"/>
            <a:ext cx="11828463" cy="6308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r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0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672540-1147-614D-8DA9-896A245EB37C}"/>
              </a:ext>
            </a:extLst>
          </p:cNvPr>
          <p:cNvSpPr/>
          <p:nvPr userDrawn="1"/>
        </p:nvSpPr>
        <p:spPr>
          <a:xfrm>
            <a:off x="6108001" y="1836000"/>
            <a:ext cx="6083999" cy="3117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8001" y="1836000"/>
            <a:ext cx="6083999" cy="3117600"/>
          </a:xfrm>
          <a:noFill/>
        </p:spPr>
        <p:txBody>
          <a:bodyPr lIns="1296000" tIns="1440000" rIns="720000" bIns="36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001" y="4950000"/>
            <a:ext cx="6083999" cy="813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1296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35FC0794-381B-6642-ACBD-511DE199CD77}"/>
              </a:ext>
            </a:extLst>
          </p:cNvPr>
          <p:cNvGrpSpPr/>
          <p:nvPr userDrawn="1"/>
        </p:nvGrpSpPr>
        <p:grpSpPr>
          <a:xfrm>
            <a:off x="6826163" y="2361601"/>
            <a:ext cx="1949437" cy="439199"/>
            <a:chOff x="3721526" y="2201333"/>
            <a:chExt cx="1949437" cy="439199"/>
          </a:xfrm>
        </p:grpSpPr>
        <p:sp>
          <p:nvSpPr>
            <p:cNvPr id="7" name="Graphic 6">
              <a:extLst>
                <a:ext uri="{FF2B5EF4-FFF2-40B4-BE49-F238E27FC236}">
                  <a16:creationId xmlns:a16="http://schemas.microsoft.com/office/drawing/2014/main" id="{35998E0A-9BE5-6D49-94C6-4F5A5AA8E5A8}"/>
                </a:ext>
              </a:extLst>
            </p:cNvPr>
            <p:cNvSpPr/>
            <p:nvPr/>
          </p:nvSpPr>
          <p:spPr>
            <a:xfrm>
              <a:off x="4295120" y="2307209"/>
              <a:ext cx="1375843" cy="232533"/>
            </a:xfrm>
            <a:custGeom>
              <a:avLst/>
              <a:gdLst>
                <a:gd name="connsiteX0" fmla="*/ 516051 w 1375843"/>
                <a:gd name="connsiteY0" fmla="*/ 68048 h 232533"/>
                <a:gd name="connsiteX1" fmla="*/ 578107 w 1375843"/>
                <a:gd name="connsiteY1" fmla="*/ 104431 h 232533"/>
                <a:gd name="connsiteX2" fmla="*/ 540432 w 1375843"/>
                <a:gd name="connsiteY2" fmla="*/ 124363 h 232533"/>
                <a:gd name="connsiteX3" fmla="*/ 515734 w 1375843"/>
                <a:gd name="connsiteY3" fmla="*/ 105062 h 232533"/>
                <a:gd name="connsiteX4" fmla="*/ 501172 w 1375843"/>
                <a:gd name="connsiteY4" fmla="*/ 115818 h 232533"/>
                <a:gd name="connsiteX5" fmla="*/ 514153 w 1375843"/>
                <a:gd name="connsiteY5" fmla="*/ 127840 h 232533"/>
                <a:gd name="connsiteX6" fmla="*/ 533783 w 1375843"/>
                <a:gd name="connsiteY6" fmla="*/ 132904 h 232533"/>
                <a:gd name="connsiteX7" fmla="*/ 579056 w 1375843"/>
                <a:gd name="connsiteY7" fmla="*/ 179095 h 232533"/>
                <a:gd name="connsiteX8" fmla="*/ 516051 w 1375843"/>
                <a:gd name="connsiteY8" fmla="*/ 232561 h 232533"/>
                <a:gd name="connsiteX9" fmla="*/ 449877 w 1375843"/>
                <a:gd name="connsiteY9" fmla="*/ 194280 h 232533"/>
                <a:gd name="connsiteX10" fmla="*/ 487238 w 1375843"/>
                <a:gd name="connsiteY10" fmla="*/ 173713 h 232533"/>
                <a:gd name="connsiteX11" fmla="*/ 516369 w 1375843"/>
                <a:gd name="connsiteY11" fmla="*/ 194912 h 232533"/>
                <a:gd name="connsiteX12" fmla="*/ 532833 w 1375843"/>
                <a:gd name="connsiteY12" fmla="*/ 182890 h 232533"/>
                <a:gd name="connsiteX13" fmla="*/ 518585 w 1375843"/>
                <a:gd name="connsiteY13" fmla="*/ 171185 h 232533"/>
                <a:gd name="connsiteX14" fmla="*/ 500222 w 1375843"/>
                <a:gd name="connsiteY14" fmla="*/ 166756 h 232533"/>
                <a:gd name="connsiteX15" fmla="*/ 455577 w 1375843"/>
                <a:gd name="connsiteY15" fmla="*/ 118668 h 232533"/>
                <a:gd name="connsiteX16" fmla="*/ 516051 w 1375843"/>
                <a:gd name="connsiteY16" fmla="*/ 68048 h 232533"/>
                <a:gd name="connsiteX17" fmla="*/ 731570 w 1375843"/>
                <a:gd name="connsiteY17" fmla="*/ 68048 h 232533"/>
                <a:gd name="connsiteX18" fmla="*/ 793630 w 1375843"/>
                <a:gd name="connsiteY18" fmla="*/ 104431 h 232533"/>
                <a:gd name="connsiteX19" fmla="*/ 755951 w 1375843"/>
                <a:gd name="connsiteY19" fmla="*/ 124363 h 232533"/>
                <a:gd name="connsiteX20" fmla="*/ 731253 w 1375843"/>
                <a:gd name="connsiteY20" fmla="*/ 105062 h 232533"/>
                <a:gd name="connsiteX21" fmla="*/ 716691 w 1375843"/>
                <a:gd name="connsiteY21" fmla="*/ 115818 h 232533"/>
                <a:gd name="connsiteX22" fmla="*/ 729672 w 1375843"/>
                <a:gd name="connsiteY22" fmla="*/ 127840 h 232533"/>
                <a:gd name="connsiteX23" fmla="*/ 749302 w 1375843"/>
                <a:gd name="connsiteY23" fmla="*/ 132904 h 232533"/>
                <a:gd name="connsiteX24" fmla="*/ 794579 w 1375843"/>
                <a:gd name="connsiteY24" fmla="*/ 179095 h 232533"/>
                <a:gd name="connsiteX25" fmla="*/ 731570 w 1375843"/>
                <a:gd name="connsiteY25" fmla="*/ 232561 h 232533"/>
                <a:gd name="connsiteX26" fmla="*/ 665400 w 1375843"/>
                <a:gd name="connsiteY26" fmla="*/ 194280 h 232533"/>
                <a:gd name="connsiteX27" fmla="*/ 702761 w 1375843"/>
                <a:gd name="connsiteY27" fmla="*/ 173713 h 232533"/>
                <a:gd name="connsiteX28" fmla="*/ 731888 w 1375843"/>
                <a:gd name="connsiteY28" fmla="*/ 194912 h 232533"/>
                <a:gd name="connsiteX29" fmla="*/ 748352 w 1375843"/>
                <a:gd name="connsiteY29" fmla="*/ 182890 h 232533"/>
                <a:gd name="connsiteX30" fmla="*/ 734105 w 1375843"/>
                <a:gd name="connsiteY30" fmla="*/ 171185 h 232533"/>
                <a:gd name="connsiteX31" fmla="*/ 715742 w 1375843"/>
                <a:gd name="connsiteY31" fmla="*/ 166756 h 232533"/>
                <a:gd name="connsiteX32" fmla="*/ 671096 w 1375843"/>
                <a:gd name="connsiteY32" fmla="*/ 118668 h 232533"/>
                <a:gd name="connsiteX33" fmla="*/ 731570 w 1375843"/>
                <a:gd name="connsiteY33" fmla="*/ 68048 h 232533"/>
                <a:gd name="connsiteX34" fmla="*/ 243314 w 1375843"/>
                <a:gd name="connsiteY34" fmla="*/ 68047 h 232533"/>
                <a:gd name="connsiteX35" fmla="*/ 323101 w 1375843"/>
                <a:gd name="connsiteY35" fmla="*/ 151569 h 232533"/>
                <a:gd name="connsiteX36" fmla="*/ 322466 w 1375843"/>
                <a:gd name="connsiteY36" fmla="*/ 162956 h 232533"/>
                <a:gd name="connsiteX37" fmla="*/ 207534 w 1375843"/>
                <a:gd name="connsiteY37" fmla="*/ 162956 h 232533"/>
                <a:gd name="connsiteX38" fmla="*/ 245213 w 1375843"/>
                <a:gd name="connsiteY38" fmla="*/ 194597 h 232533"/>
                <a:gd name="connsiteX39" fmla="*/ 278773 w 1375843"/>
                <a:gd name="connsiteY39" fmla="*/ 175613 h 232533"/>
                <a:gd name="connsiteX40" fmla="*/ 317719 w 1375843"/>
                <a:gd name="connsiteY40" fmla="*/ 191116 h 232533"/>
                <a:gd name="connsiteX41" fmla="*/ 245213 w 1375843"/>
                <a:gd name="connsiteY41" fmla="*/ 232560 h 232533"/>
                <a:gd name="connsiteX42" fmla="*/ 162260 w 1375843"/>
                <a:gd name="connsiteY42" fmla="*/ 150303 h 232533"/>
                <a:gd name="connsiteX43" fmla="*/ 243314 w 1375843"/>
                <a:gd name="connsiteY43" fmla="*/ 68047 h 232533"/>
                <a:gd name="connsiteX44" fmla="*/ 1002285 w 1375843"/>
                <a:gd name="connsiteY44" fmla="*/ 68047 h 232533"/>
                <a:gd name="connsiteX45" fmla="*/ 1082068 w 1375843"/>
                <a:gd name="connsiteY45" fmla="*/ 151569 h 232533"/>
                <a:gd name="connsiteX46" fmla="*/ 1081436 w 1375843"/>
                <a:gd name="connsiteY46" fmla="*/ 162956 h 232533"/>
                <a:gd name="connsiteX47" fmla="*/ 966504 w 1375843"/>
                <a:gd name="connsiteY47" fmla="*/ 162956 h 232533"/>
                <a:gd name="connsiteX48" fmla="*/ 1004183 w 1375843"/>
                <a:gd name="connsiteY48" fmla="*/ 194597 h 232533"/>
                <a:gd name="connsiteX49" fmla="*/ 1037743 w 1375843"/>
                <a:gd name="connsiteY49" fmla="*/ 175613 h 232533"/>
                <a:gd name="connsiteX50" fmla="*/ 1076689 w 1375843"/>
                <a:gd name="connsiteY50" fmla="*/ 191116 h 232533"/>
                <a:gd name="connsiteX51" fmla="*/ 1004183 w 1375843"/>
                <a:gd name="connsiteY51" fmla="*/ 232560 h 232533"/>
                <a:gd name="connsiteX52" fmla="*/ 921231 w 1375843"/>
                <a:gd name="connsiteY52" fmla="*/ 150303 h 232533"/>
                <a:gd name="connsiteX53" fmla="*/ 1002285 w 1375843"/>
                <a:gd name="connsiteY53" fmla="*/ 68047 h 232533"/>
                <a:gd name="connsiteX54" fmla="*/ 871424 w 1375843"/>
                <a:gd name="connsiteY54" fmla="*/ 26288 h 232533"/>
                <a:gd name="connsiteX55" fmla="*/ 871424 w 1375843"/>
                <a:gd name="connsiteY55" fmla="*/ 72161 h 232533"/>
                <a:gd name="connsiteX56" fmla="*/ 911002 w 1375843"/>
                <a:gd name="connsiteY56" fmla="*/ 72161 h 232533"/>
                <a:gd name="connsiteX57" fmla="*/ 911002 w 1375843"/>
                <a:gd name="connsiteY57" fmla="*/ 110124 h 232533"/>
                <a:gd name="connsiteX58" fmla="*/ 871424 w 1375843"/>
                <a:gd name="connsiteY58" fmla="*/ 110124 h 232533"/>
                <a:gd name="connsiteX59" fmla="*/ 871424 w 1375843"/>
                <a:gd name="connsiteY59" fmla="*/ 167388 h 232533"/>
                <a:gd name="connsiteX60" fmla="*/ 893906 w 1375843"/>
                <a:gd name="connsiteY60" fmla="*/ 190797 h 232533"/>
                <a:gd name="connsiteX61" fmla="*/ 911002 w 1375843"/>
                <a:gd name="connsiteY61" fmla="*/ 186054 h 232533"/>
                <a:gd name="connsiteX62" fmla="*/ 911002 w 1375843"/>
                <a:gd name="connsiteY62" fmla="*/ 225918 h 232533"/>
                <a:gd name="connsiteX63" fmla="*/ 878709 w 1375843"/>
                <a:gd name="connsiteY63" fmla="*/ 232241 h 232533"/>
                <a:gd name="connsiteX64" fmla="*/ 825515 w 1375843"/>
                <a:gd name="connsiteY64" fmla="*/ 177195 h 232533"/>
                <a:gd name="connsiteX65" fmla="*/ 825515 w 1375843"/>
                <a:gd name="connsiteY65" fmla="*/ 110124 h 232533"/>
                <a:gd name="connsiteX66" fmla="*/ 803351 w 1375843"/>
                <a:gd name="connsiteY66" fmla="*/ 110124 h 232533"/>
                <a:gd name="connsiteX67" fmla="*/ 803351 w 1375843"/>
                <a:gd name="connsiteY67" fmla="*/ 72161 h 232533"/>
                <a:gd name="connsiteX68" fmla="*/ 825515 w 1375843"/>
                <a:gd name="connsiteY68" fmla="*/ 72161 h 232533"/>
                <a:gd name="connsiteX69" fmla="*/ 825515 w 1375843"/>
                <a:gd name="connsiteY69" fmla="*/ 26288 h 232533"/>
                <a:gd name="connsiteX70" fmla="*/ 871424 w 1375843"/>
                <a:gd name="connsiteY70" fmla="*/ 26288 h 232533"/>
                <a:gd name="connsiteX71" fmla="*/ 1336417 w 1375843"/>
                <a:gd name="connsiteY71" fmla="*/ 26288 h 232533"/>
                <a:gd name="connsiteX72" fmla="*/ 1336417 w 1375843"/>
                <a:gd name="connsiteY72" fmla="*/ 72161 h 232533"/>
                <a:gd name="connsiteX73" fmla="*/ 1375991 w 1375843"/>
                <a:gd name="connsiteY73" fmla="*/ 72161 h 232533"/>
                <a:gd name="connsiteX74" fmla="*/ 1375991 w 1375843"/>
                <a:gd name="connsiteY74" fmla="*/ 110124 h 232533"/>
                <a:gd name="connsiteX75" fmla="*/ 1336417 w 1375843"/>
                <a:gd name="connsiteY75" fmla="*/ 110124 h 232533"/>
                <a:gd name="connsiteX76" fmla="*/ 1336417 w 1375843"/>
                <a:gd name="connsiteY76" fmla="*/ 167388 h 232533"/>
                <a:gd name="connsiteX77" fmla="*/ 1358899 w 1375843"/>
                <a:gd name="connsiteY77" fmla="*/ 190797 h 232533"/>
                <a:gd name="connsiteX78" fmla="*/ 1375991 w 1375843"/>
                <a:gd name="connsiteY78" fmla="*/ 186054 h 232533"/>
                <a:gd name="connsiteX79" fmla="*/ 1375991 w 1375843"/>
                <a:gd name="connsiteY79" fmla="*/ 225918 h 232533"/>
                <a:gd name="connsiteX80" fmla="*/ 1343698 w 1375843"/>
                <a:gd name="connsiteY80" fmla="*/ 232241 h 232533"/>
                <a:gd name="connsiteX81" fmla="*/ 1290504 w 1375843"/>
                <a:gd name="connsiteY81" fmla="*/ 177195 h 232533"/>
                <a:gd name="connsiteX82" fmla="*/ 1290504 w 1375843"/>
                <a:gd name="connsiteY82" fmla="*/ 110124 h 232533"/>
                <a:gd name="connsiteX83" fmla="*/ 1268344 w 1375843"/>
                <a:gd name="connsiteY83" fmla="*/ 110124 h 232533"/>
                <a:gd name="connsiteX84" fmla="*/ 1268344 w 1375843"/>
                <a:gd name="connsiteY84" fmla="*/ 72161 h 232533"/>
                <a:gd name="connsiteX85" fmla="*/ 1290504 w 1375843"/>
                <a:gd name="connsiteY85" fmla="*/ 72161 h 232533"/>
                <a:gd name="connsiteX86" fmla="*/ 1290504 w 1375843"/>
                <a:gd name="connsiteY86" fmla="*/ 26288 h 232533"/>
                <a:gd name="connsiteX87" fmla="*/ 1336417 w 1375843"/>
                <a:gd name="connsiteY87" fmla="*/ 26288 h 232533"/>
                <a:gd name="connsiteX88" fmla="*/ 75506 w 1375843"/>
                <a:gd name="connsiteY88" fmla="*/ 6990 h 232533"/>
                <a:gd name="connsiteX89" fmla="*/ 156874 w 1375843"/>
                <a:gd name="connsiteY89" fmla="*/ 78487 h 232533"/>
                <a:gd name="connsiteX90" fmla="*/ 75506 w 1375843"/>
                <a:gd name="connsiteY90" fmla="*/ 149988 h 232533"/>
                <a:gd name="connsiteX91" fmla="*/ 47642 w 1375843"/>
                <a:gd name="connsiteY91" fmla="*/ 149988 h 232533"/>
                <a:gd name="connsiteX92" fmla="*/ 47642 w 1375843"/>
                <a:gd name="connsiteY92" fmla="*/ 228446 h 232533"/>
                <a:gd name="connsiteX93" fmla="*/ 148 w 1375843"/>
                <a:gd name="connsiteY93" fmla="*/ 228446 h 232533"/>
                <a:gd name="connsiteX94" fmla="*/ 148 w 1375843"/>
                <a:gd name="connsiteY94" fmla="*/ 6990 h 232533"/>
                <a:gd name="connsiteX95" fmla="*/ 75506 w 1375843"/>
                <a:gd name="connsiteY95" fmla="*/ 6990 h 232533"/>
                <a:gd name="connsiteX96" fmla="*/ 436104 w 1375843"/>
                <a:gd name="connsiteY96" fmla="*/ 68680 h 232533"/>
                <a:gd name="connsiteX97" fmla="*/ 444020 w 1375843"/>
                <a:gd name="connsiteY97" fmla="*/ 69629 h 232533"/>
                <a:gd name="connsiteX98" fmla="*/ 444020 w 1375843"/>
                <a:gd name="connsiteY98" fmla="*/ 117085 h 232533"/>
                <a:gd name="connsiteX99" fmla="*/ 432302 w 1375843"/>
                <a:gd name="connsiteY99" fmla="*/ 115188 h 232533"/>
                <a:gd name="connsiteX100" fmla="*/ 391461 w 1375843"/>
                <a:gd name="connsiteY100" fmla="*/ 164856 h 232533"/>
                <a:gd name="connsiteX101" fmla="*/ 391461 w 1375843"/>
                <a:gd name="connsiteY101" fmla="*/ 228446 h 232533"/>
                <a:gd name="connsiteX102" fmla="*/ 345552 w 1375843"/>
                <a:gd name="connsiteY102" fmla="*/ 228446 h 232533"/>
                <a:gd name="connsiteX103" fmla="*/ 345552 w 1375843"/>
                <a:gd name="connsiteY103" fmla="*/ 72161 h 232533"/>
                <a:gd name="connsiteX104" fmla="*/ 391144 w 1375843"/>
                <a:gd name="connsiteY104" fmla="*/ 72161 h 232533"/>
                <a:gd name="connsiteX105" fmla="*/ 391144 w 1375843"/>
                <a:gd name="connsiteY105" fmla="*/ 97788 h 232533"/>
                <a:gd name="connsiteX106" fmla="*/ 436104 w 1375843"/>
                <a:gd name="connsiteY106" fmla="*/ 68680 h 232533"/>
                <a:gd name="connsiteX107" fmla="*/ 646753 w 1375843"/>
                <a:gd name="connsiteY107" fmla="*/ 72159 h 232533"/>
                <a:gd name="connsiteX108" fmla="*/ 646753 w 1375843"/>
                <a:gd name="connsiteY108" fmla="*/ 228445 h 232533"/>
                <a:gd name="connsiteX109" fmla="*/ 600526 w 1375843"/>
                <a:gd name="connsiteY109" fmla="*/ 228445 h 232533"/>
                <a:gd name="connsiteX110" fmla="*/ 600526 w 1375843"/>
                <a:gd name="connsiteY110" fmla="*/ 72159 h 232533"/>
                <a:gd name="connsiteX111" fmla="*/ 646753 w 1375843"/>
                <a:gd name="connsiteY111" fmla="*/ 72159 h 232533"/>
                <a:gd name="connsiteX112" fmla="*/ 1196977 w 1375843"/>
                <a:gd name="connsiteY112" fmla="*/ 68048 h 232533"/>
                <a:gd name="connsiteX113" fmla="*/ 1254603 w 1375843"/>
                <a:gd name="connsiteY113" fmla="*/ 131957 h 232533"/>
                <a:gd name="connsiteX114" fmla="*/ 1254603 w 1375843"/>
                <a:gd name="connsiteY114" fmla="*/ 228446 h 232533"/>
                <a:gd name="connsiteX115" fmla="*/ 1208373 w 1375843"/>
                <a:gd name="connsiteY115" fmla="*/ 228446 h 232533"/>
                <a:gd name="connsiteX116" fmla="*/ 1208373 w 1375843"/>
                <a:gd name="connsiteY116" fmla="*/ 142709 h 232533"/>
                <a:gd name="connsiteX117" fmla="*/ 1180195 w 1375843"/>
                <a:gd name="connsiteY117" fmla="*/ 110441 h 232533"/>
                <a:gd name="connsiteX118" fmla="*/ 1150750 w 1375843"/>
                <a:gd name="connsiteY118" fmla="*/ 145558 h 232533"/>
                <a:gd name="connsiteX119" fmla="*/ 1150750 w 1375843"/>
                <a:gd name="connsiteY119" fmla="*/ 228446 h 232533"/>
                <a:gd name="connsiteX120" fmla="*/ 1104523 w 1375843"/>
                <a:gd name="connsiteY120" fmla="*/ 228446 h 232533"/>
                <a:gd name="connsiteX121" fmla="*/ 1104523 w 1375843"/>
                <a:gd name="connsiteY121" fmla="*/ 72160 h 232533"/>
                <a:gd name="connsiteX122" fmla="*/ 1150750 w 1375843"/>
                <a:gd name="connsiteY122" fmla="*/ 72160 h 232533"/>
                <a:gd name="connsiteX123" fmla="*/ 1150750 w 1375843"/>
                <a:gd name="connsiteY123" fmla="*/ 92092 h 232533"/>
                <a:gd name="connsiteX124" fmla="*/ 1196977 w 1375843"/>
                <a:gd name="connsiteY124" fmla="*/ 68048 h 232533"/>
                <a:gd name="connsiteX125" fmla="*/ 242996 w 1375843"/>
                <a:gd name="connsiteY125" fmla="*/ 104116 h 232533"/>
                <a:gd name="connsiteX126" fmla="*/ 207851 w 1375843"/>
                <a:gd name="connsiteY126" fmla="*/ 132903 h 232533"/>
                <a:gd name="connsiteX127" fmla="*/ 277823 w 1375843"/>
                <a:gd name="connsiteY127" fmla="*/ 132903 h 232533"/>
                <a:gd name="connsiteX128" fmla="*/ 242996 w 1375843"/>
                <a:gd name="connsiteY128" fmla="*/ 104116 h 232533"/>
                <a:gd name="connsiteX129" fmla="*/ 1001967 w 1375843"/>
                <a:gd name="connsiteY129" fmla="*/ 104116 h 232533"/>
                <a:gd name="connsiteX130" fmla="*/ 966822 w 1375843"/>
                <a:gd name="connsiteY130" fmla="*/ 132903 h 232533"/>
                <a:gd name="connsiteX131" fmla="*/ 1036794 w 1375843"/>
                <a:gd name="connsiteY131" fmla="*/ 132903 h 232533"/>
                <a:gd name="connsiteX132" fmla="*/ 1001967 w 1375843"/>
                <a:gd name="connsiteY132" fmla="*/ 104116 h 232533"/>
                <a:gd name="connsiteX133" fmla="*/ 76452 w 1375843"/>
                <a:gd name="connsiteY133" fmla="*/ 49700 h 232533"/>
                <a:gd name="connsiteX134" fmla="*/ 47642 w 1375843"/>
                <a:gd name="connsiteY134" fmla="*/ 49700 h 232533"/>
                <a:gd name="connsiteX135" fmla="*/ 47642 w 1375843"/>
                <a:gd name="connsiteY135" fmla="*/ 107909 h 232533"/>
                <a:gd name="connsiteX136" fmla="*/ 76452 w 1375843"/>
                <a:gd name="connsiteY136" fmla="*/ 107909 h 232533"/>
                <a:gd name="connsiteX137" fmla="*/ 109066 w 1375843"/>
                <a:gd name="connsiteY137" fmla="*/ 78805 h 232533"/>
                <a:gd name="connsiteX138" fmla="*/ 76452 w 1375843"/>
                <a:gd name="connsiteY138" fmla="*/ 49700 h 232533"/>
                <a:gd name="connsiteX139" fmla="*/ 623640 w 1375843"/>
                <a:gd name="connsiteY139" fmla="*/ 27 h 232533"/>
                <a:gd name="connsiteX140" fmla="*/ 650551 w 1375843"/>
                <a:gd name="connsiteY140" fmla="*/ 26917 h 232533"/>
                <a:gd name="connsiteX141" fmla="*/ 623640 w 1375843"/>
                <a:gd name="connsiteY141" fmla="*/ 53810 h 232533"/>
                <a:gd name="connsiteX142" fmla="*/ 596729 w 1375843"/>
                <a:gd name="connsiteY142" fmla="*/ 26917 h 232533"/>
                <a:gd name="connsiteX143" fmla="*/ 623640 w 1375843"/>
                <a:gd name="connsiteY143" fmla="*/ 27 h 23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375843" h="232533">
                  <a:moveTo>
                    <a:pt x="516051" y="68048"/>
                  </a:moveTo>
                  <a:cubicBezTo>
                    <a:pt x="542966" y="68048"/>
                    <a:pt x="568292" y="82598"/>
                    <a:pt x="578107" y="104431"/>
                  </a:cubicBezTo>
                  <a:lnTo>
                    <a:pt x="540432" y="124363"/>
                  </a:lnTo>
                  <a:cubicBezTo>
                    <a:pt x="535681" y="112655"/>
                    <a:pt x="525231" y="105062"/>
                    <a:pt x="515734" y="105062"/>
                  </a:cubicBezTo>
                  <a:cubicBezTo>
                    <a:pt x="507186" y="105062"/>
                    <a:pt x="501172" y="109492"/>
                    <a:pt x="501172" y="115818"/>
                  </a:cubicBezTo>
                  <a:cubicBezTo>
                    <a:pt x="501172" y="121514"/>
                    <a:pt x="505605" y="125626"/>
                    <a:pt x="514153" y="127840"/>
                  </a:cubicBezTo>
                  <a:lnTo>
                    <a:pt x="533783" y="132904"/>
                  </a:lnTo>
                  <a:cubicBezTo>
                    <a:pt x="563228" y="140497"/>
                    <a:pt x="579056" y="156948"/>
                    <a:pt x="579056" y="179095"/>
                  </a:cubicBezTo>
                  <a:cubicBezTo>
                    <a:pt x="579056" y="210414"/>
                    <a:pt x="552463" y="232561"/>
                    <a:pt x="516051" y="232561"/>
                  </a:cubicBezTo>
                  <a:cubicBezTo>
                    <a:pt x="485022" y="232561"/>
                    <a:pt x="460327" y="218324"/>
                    <a:pt x="449877" y="194280"/>
                  </a:cubicBezTo>
                  <a:lnTo>
                    <a:pt x="487238" y="173713"/>
                  </a:lnTo>
                  <a:cubicBezTo>
                    <a:pt x="492938" y="186688"/>
                    <a:pt x="504655" y="194912"/>
                    <a:pt x="516369" y="194912"/>
                  </a:cubicBezTo>
                  <a:cubicBezTo>
                    <a:pt x="526184" y="194912"/>
                    <a:pt x="532833" y="190482"/>
                    <a:pt x="532833" y="182890"/>
                  </a:cubicBezTo>
                  <a:cubicBezTo>
                    <a:pt x="532833" y="177512"/>
                    <a:pt x="528083" y="173396"/>
                    <a:pt x="518585" y="171185"/>
                  </a:cubicBezTo>
                  <a:lnTo>
                    <a:pt x="500222" y="166756"/>
                  </a:lnTo>
                  <a:cubicBezTo>
                    <a:pt x="470777" y="159794"/>
                    <a:pt x="455577" y="143343"/>
                    <a:pt x="455577" y="118668"/>
                  </a:cubicBezTo>
                  <a:cubicBezTo>
                    <a:pt x="455577" y="88928"/>
                    <a:pt x="480275" y="68048"/>
                    <a:pt x="516051" y="68048"/>
                  </a:cubicBezTo>
                  <a:close/>
                  <a:moveTo>
                    <a:pt x="731570" y="68048"/>
                  </a:moveTo>
                  <a:cubicBezTo>
                    <a:pt x="758485" y="68048"/>
                    <a:pt x="783815" y="82598"/>
                    <a:pt x="793630" y="104431"/>
                  </a:cubicBezTo>
                  <a:lnTo>
                    <a:pt x="755951" y="124363"/>
                  </a:lnTo>
                  <a:cubicBezTo>
                    <a:pt x="751204" y="112655"/>
                    <a:pt x="740754" y="105062"/>
                    <a:pt x="731253" y="105062"/>
                  </a:cubicBezTo>
                  <a:cubicBezTo>
                    <a:pt x="722705" y="105062"/>
                    <a:pt x="716691" y="109492"/>
                    <a:pt x="716691" y="115818"/>
                  </a:cubicBezTo>
                  <a:cubicBezTo>
                    <a:pt x="716691" y="121514"/>
                    <a:pt x="721124" y="125626"/>
                    <a:pt x="729672" y="127840"/>
                  </a:cubicBezTo>
                  <a:lnTo>
                    <a:pt x="749302" y="132904"/>
                  </a:lnTo>
                  <a:cubicBezTo>
                    <a:pt x="778751" y="140497"/>
                    <a:pt x="794579" y="156948"/>
                    <a:pt x="794579" y="179095"/>
                  </a:cubicBezTo>
                  <a:cubicBezTo>
                    <a:pt x="794579" y="210414"/>
                    <a:pt x="767982" y="232561"/>
                    <a:pt x="731570" y="232561"/>
                  </a:cubicBezTo>
                  <a:cubicBezTo>
                    <a:pt x="700544" y="232561"/>
                    <a:pt x="675846" y="218324"/>
                    <a:pt x="665400" y="194280"/>
                  </a:cubicBezTo>
                  <a:lnTo>
                    <a:pt x="702761" y="173713"/>
                  </a:lnTo>
                  <a:cubicBezTo>
                    <a:pt x="708461" y="186688"/>
                    <a:pt x="720174" y="194912"/>
                    <a:pt x="731888" y="194912"/>
                  </a:cubicBezTo>
                  <a:cubicBezTo>
                    <a:pt x="741703" y="194912"/>
                    <a:pt x="748352" y="190482"/>
                    <a:pt x="748352" y="182890"/>
                  </a:cubicBezTo>
                  <a:cubicBezTo>
                    <a:pt x="748352" y="177512"/>
                    <a:pt x="743602" y="173396"/>
                    <a:pt x="734105" y="171185"/>
                  </a:cubicBezTo>
                  <a:lnTo>
                    <a:pt x="715742" y="166756"/>
                  </a:lnTo>
                  <a:cubicBezTo>
                    <a:pt x="686297" y="159794"/>
                    <a:pt x="671096" y="143343"/>
                    <a:pt x="671096" y="118668"/>
                  </a:cubicBezTo>
                  <a:cubicBezTo>
                    <a:pt x="671096" y="88928"/>
                    <a:pt x="695794" y="68048"/>
                    <a:pt x="731570" y="68048"/>
                  </a:cubicBezTo>
                  <a:close/>
                  <a:moveTo>
                    <a:pt x="243314" y="68047"/>
                  </a:moveTo>
                  <a:cubicBezTo>
                    <a:pt x="290490" y="68047"/>
                    <a:pt x="323101" y="102533"/>
                    <a:pt x="323101" y="151569"/>
                  </a:cubicBezTo>
                  <a:cubicBezTo>
                    <a:pt x="323101" y="156947"/>
                    <a:pt x="322783" y="161059"/>
                    <a:pt x="322466" y="162956"/>
                  </a:cubicBezTo>
                  <a:lnTo>
                    <a:pt x="207534" y="162956"/>
                  </a:lnTo>
                  <a:cubicBezTo>
                    <a:pt x="209118" y="181305"/>
                    <a:pt x="225897" y="194597"/>
                    <a:pt x="245213" y="194597"/>
                  </a:cubicBezTo>
                  <a:cubicBezTo>
                    <a:pt x="262309" y="194597"/>
                    <a:pt x="271492" y="187318"/>
                    <a:pt x="278773" y="175613"/>
                  </a:cubicBezTo>
                  <a:lnTo>
                    <a:pt x="317719" y="191116"/>
                  </a:lnTo>
                  <a:cubicBezTo>
                    <a:pt x="304738" y="216740"/>
                    <a:pt x="279408" y="232560"/>
                    <a:pt x="245213" y="232560"/>
                  </a:cubicBezTo>
                  <a:cubicBezTo>
                    <a:pt x="196452" y="232560"/>
                    <a:pt x="162260" y="198709"/>
                    <a:pt x="162260" y="150303"/>
                  </a:cubicBezTo>
                  <a:cubicBezTo>
                    <a:pt x="162260" y="103168"/>
                    <a:pt x="197087" y="68047"/>
                    <a:pt x="243314" y="68047"/>
                  </a:cubicBezTo>
                  <a:close/>
                  <a:moveTo>
                    <a:pt x="1002285" y="68047"/>
                  </a:moveTo>
                  <a:cubicBezTo>
                    <a:pt x="1049457" y="68047"/>
                    <a:pt x="1082068" y="102533"/>
                    <a:pt x="1082068" y="151569"/>
                  </a:cubicBezTo>
                  <a:cubicBezTo>
                    <a:pt x="1082068" y="156947"/>
                    <a:pt x="1081754" y="161059"/>
                    <a:pt x="1081436" y="162956"/>
                  </a:cubicBezTo>
                  <a:lnTo>
                    <a:pt x="966504" y="162956"/>
                  </a:lnTo>
                  <a:cubicBezTo>
                    <a:pt x="968089" y="181305"/>
                    <a:pt x="984871" y="194597"/>
                    <a:pt x="1004183" y="194597"/>
                  </a:cubicBezTo>
                  <a:cubicBezTo>
                    <a:pt x="1021279" y="194597"/>
                    <a:pt x="1030463" y="187318"/>
                    <a:pt x="1037743" y="175613"/>
                  </a:cubicBezTo>
                  <a:lnTo>
                    <a:pt x="1076689" y="191116"/>
                  </a:lnTo>
                  <a:cubicBezTo>
                    <a:pt x="1063709" y="216740"/>
                    <a:pt x="1038379" y="232560"/>
                    <a:pt x="1004183" y="232560"/>
                  </a:cubicBezTo>
                  <a:cubicBezTo>
                    <a:pt x="955422" y="232560"/>
                    <a:pt x="921231" y="198709"/>
                    <a:pt x="921231" y="150303"/>
                  </a:cubicBezTo>
                  <a:cubicBezTo>
                    <a:pt x="921231" y="103168"/>
                    <a:pt x="956058" y="68047"/>
                    <a:pt x="1002285" y="68047"/>
                  </a:cubicBezTo>
                  <a:close/>
                  <a:moveTo>
                    <a:pt x="871424" y="26288"/>
                  </a:moveTo>
                  <a:lnTo>
                    <a:pt x="871424" y="72161"/>
                  </a:lnTo>
                  <a:lnTo>
                    <a:pt x="911002" y="72161"/>
                  </a:lnTo>
                  <a:lnTo>
                    <a:pt x="911002" y="110124"/>
                  </a:lnTo>
                  <a:lnTo>
                    <a:pt x="871424" y="110124"/>
                  </a:lnTo>
                  <a:lnTo>
                    <a:pt x="871424" y="167388"/>
                  </a:lnTo>
                  <a:cubicBezTo>
                    <a:pt x="871424" y="184157"/>
                    <a:pt x="878709" y="190797"/>
                    <a:pt x="893906" y="190797"/>
                  </a:cubicBezTo>
                  <a:cubicBezTo>
                    <a:pt x="899606" y="190797"/>
                    <a:pt x="905934" y="189217"/>
                    <a:pt x="911002" y="186054"/>
                  </a:cubicBezTo>
                  <a:lnTo>
                    <a:pt x="911002" y="225918"/>
                  </a:lnTo>
                  <a:cubicBezTo>
                    <a:pt x="904039" y="229395"/>
                    <a:pt x="893589" y="232241"/>
                    <a:pt x="878709" y="232241"/>
                  </a:cubicBezTo>
                  <a:cubicBezTo>
                    <a:pt x="845777" y="232241"/>
                    <a:pt x="825515" y="211995"/>
                    <a:pt x="825515" y="177195"/>
                  </a:cubicBezTo>
                  <a:lnTo>
                    <a:pt x="825515" y="110124"/>
                  </a:lnTo>
                  <a:lnTo>
                    <a:pt x="803351" y="110124"/>
                  </a:lnTo>
                  <a:lnTo>
                    <a:pt x="803351" y="72161"/>
                  </a:lnTo>
                  <a:lnTo>
                    <a:pt x="825515" y="72161"/>
                  </a:lnTo>
                  <a:lnTo>
                    <a:pt x="825515" y="26288"/>
                  </a:lnTo>
                  <a:lnTo>
                    <a:pt x="871424" y="26288"/>
                  </a:lnTo>
                  <a:close/>
                  <a:moveTo>
                    <a:pt x="1336417" y="26288"/>
                  </a:moveTo>
                  <a:lnTo>
                    <a:pt x="1336417" y="72161"/>
                  </a:lnTo>
                  <a:lnTo>
                    <a:pt x="1375991" y="72161"/>
                  </a:lnTo>
                  <a:lnTo>
                    <a:pt x="1375991" y="110124"/>
                  </a:lnTo>
                  <a:lnTo>
                    <a:pt x="1336417" y="110124"/>
                  </a:lnTo>
                  <a:lnTo>
                    <a:pt x="1336417" y="167388"/>
                  </a:lnTo>
                  <a:cubicBezTo>
                    <a:pt x="1336417" y="184157"/>
                    <a:pt x="1343698" y="190797"/>
                    <a:pt x="1358899" y="190797"/>
                  </a:cubicBezTo>
                  <a:cubicBezTo>
                    <a:pt x="1364595" y="190797"/>
                    <a:pt x="1370927" y="189217"/>
                    <a:pt x="1375991" y="186054"/>
                  </a:cubicBezTo>
                  <a:lnTo>
                    <a:pt x="1375991" y="225918"/>
                  </a:lnTo>
                  <a:cubicBezTo>
                    <a:pt x="1369028" y="229395"/>
                    <a:pt x="1358578" y="232241"/>
                    <a:pt x="1343698" y="232241"/>
                  </a:cubicBezTo>
                  <a:cubicBezTo>
                    <a:pt x="1310770" y="232241"/>
                    <a:pt x="1290504" y="211995"/>
                    <a:pt x="1290504" y="177195"/>
                  </a:cubicBezTo>
                  <a:lnTo>
                    <a:pt x="1290504" y="110124"/>
                  </a:lnTo>
                  <a:lnTo>
                    <a:pt x="1268344" y="110124"/>
                  </a:lnTo>
                  <a:lnTo>
                    <a:pt x="1268344" y="72161"/>
                  </a:lnTo>
                  <a:lnTo>
                    <a:pt x="1290504" y="72161"/>
                  </a:lnTo>
                  <a:lnTo>
                    <a:pt x="1290504" y="26288"/>
                  </a:lnTo>
                  <a:lnTo>
                    <a:pt x="1336417" y="26288"/>
                  </a:lnTo>
                  <a:close/>
                  <a:moveTo>
                    <a:pt x="75506" y="6990"/>
                  </a:moveTo>
                  <a:cubicBezTo>
                    <a:pt x="123632" y="6990"/>
                    <a:pt x="156874" y="32932"/>
                    <a:pt x="156874" y="78487"/>
                  </a:cubicBezTo>
                  <a:cubicBezTo>
                    <a:pt x="156874" y="123729"/>
                    <a:pt x="123632" y="149988"/>
                    <a:pt x="75506" y="149988"/>
                  </a:cubicBezTo>
                  <a:lnTo>
                    <a:pt x="47642" y="149988"/>
                  </a:lnTo>
                  <a:lnTo>
                    <a:pt x="47642" y="228446"/>
                  </a:lnTo>
                  <a:lnTo>
                    <a:pt x="148" y="228446"/>
                  </a:lnTo>
                  <a:lnTo>
                    <a:pt x="148" y="6990"/>
                  </a:lnTo>
                  <a:lnTo>
                    <a:pt x="75506" y="6990"/>
                  </a:lnTo>
                  <a:close/>
                  <a:moveTo>
                    <a:pt x="436104" y="68680"/>
                  </a:moveTo>
                  <a:cubicBezTo>
                    <a:pt x="439587" y="68680"/>
                    <a:pt x="443070" y="69311"/>
                    <a:pt x="444020" y="69629"/>
                  </a:cubicBezTo>
                  <a:lnTo>
                    <a:pt x="444020" y="117085"/>
                  </a:lnTo>
                  <a:cubicBezTo>
                    <a:pt x="441486" y="115819"/>
                    <a:pt x="437053" y="115188"/>
                    <a:pt x="432302" y="115188"/>
                  </a:cubicBezTo>
                  <a:cubicBezTo>
                    <a:pt x="406659" y="115188"/>
                    <a:pt x="391461" y="134168"/>
                    <a:pt x="391461" y="164856"/>
                  </a:cubicBezTo>
                  <a:lnTo>
                    <a:pt x="391461" y="228446"/>
                  </a:lnTo>
                  <a:lnTo>
                    <a:pt x="345552" y="228446"/>
                  </a:lnTo>
                  <a:lnTo>
                    <a:pt x="345552" y="72161"/>
                  </a:lnTo>
                  <a:lnTo>
                    <a:pt x="391144" y="72161"/>
                  </a:lnTo>
                  <a:lnTo>
                    <a:pt x="391144" y="97788"/>
                  </a:lnTo>
                  <a:cubicBezTo>
                    <a:pt x="399378" y="79753"/>
                    <a:pt x="415838" y="68680"/>
                    <a:pt x="436104" y="68680"/>
                  </a:cubicBezTo>
                  <a:close/>
                  <a:moveTo>
                    <a:pt x="646753" y="72159"/>
                  </a:moveTo>
                  <a:lnTo>
                    <a:pt x="646753" y="228445"/>
                  </a:lnTo>
                  <a:lnTo>
                    <a:pt x="600526" y="228445"/>
                  </a:lnTo>
                  <a:lnTo>
                    <a:pt x="600526" y="72159"/>
                  </a:lnTo>
                  <a:lnTo>
                    <a:pt x="646753" y="72159"/>
                  </a:lnTo>
                  <a:close/>
                  <a:moveTo>
                    <a:pt x="1196977" y="68048"/>
                  </a:moveTo>
                  <a:cubicBezTo>
                    <a:pt x="1232753" y="68048"/>
                    <a:pt x="1254603" y="92406"/>
                    <a:pt x="1254603" y="131957"/>
                  </a:cubicBezTo>
                  <a:lnTo>
                    <a:pt x="1254603" y="228446"/>
                  </a:lnTo>
                  <a:lnTo>
                    <a:pt x="1208373" y="228446"/>
                  </a:lnTo>
                  <a:lnTo>
                    <a:pt x="1208373" y="142709"/>
                  </a:lnTo>
                  <a:cubicBezTo>
                    <a:pt x="1208373" y="122149"/>
                    <a:pt x="1198244" y="110441"/>
                    <a:pt x="1180195" y="110441"/>
                  </a:cubicBezTo>
                  <a:cubicBezTo>
                    <a:pt x="1162464" y="110441"/>
                    <a:pt x="1150750" y="123729"/>
                    <a:pt x="1150750" y="145558"/>
                  </a:cubicBezTo>
                  <a:lnTo>
                    <a:pt x="1150750" y="228446"/>
                  </a:lnTo>
                  <a:lnTo>
                    <a:pt x="1104523" y="228446"/>
                  </a:lnTo>
                  <a:lnTo>
                    <a:pt x="1104523" y="72160"/>
                  </a:lnTo>
                  <a:lnTo>
                    <a:pt x="1150750" y="72160"/>
                  </a:lnTo>
                  <a:lnTo>
                    <a:pt x="1150750" y="92092"/>
                  </a:lnTo>
                  <a:cubicBezTo>
                    <a:pt x="1160251" y="76907"/>
                    <a:pt x="1176080" y="68048"/>
                    <a:pt x="1196977" y="68048"/>
                  </a:cubicBezTo>
                  <a:close/>
                  <a:moveTo>
                    <a:pt x="242996" y="104116"/>
                  </a:moveTo>
                  <a:cubicBezTo>
                    <a:pt x="224633" y="104116"/>
                    <a:pt x="209750" y="118035"/>
                    <a:pt x="207851" y="132903"/>
                  </a:cubicBezTo>
                  <a:lnTo>
                    <a:pt x="277823" y="132903"/>
                  </a:lnTo>
                  <a:cubicBezTo>
                    <a:pt x="275925" y="116138"/>
                    <a:pt x="261677" y="104116"/>
                    <a:pt x="242996" y="104116"/>
                  </a:cubicBezTo>
                  <a:close/>
                  <a:moveTo>
                    <a:pt x="1001967" y="104116"/>
                  </a:moveTo>
                  <a:cubicBezTo>
                    <a:pt x="983604" y="104116"/>
                    <a:pt x="968721" y="118035"/>
                    <a:pt x="966822" y="132903"/>
                  </a:cubicBezTo>
                  <a:lnTo>
                    <a:pt x="1036794" y="132903"/>
                  </a:lnTo>
                  <a:cubicBezTo>
                    <a:pt x="1034895" y="116138"/>
                    <a:pt x="1020648" y="104116"/>
                    <a:pt x="1001967" y="104116"/>
                  </a:cubicBezTo>
                  <a:close/>
                  <a:moveTo>
                    <a:pt x="76452" y="49700"/>
                  </a:moveTo>
                  <a:lnTo>
                    <a:pt x="47642" y="49700"/>
                  </a:lnTo>
                  <a:lnTo>
                    <a:pt x="47642" y="107909"/>
                  </a:lnTo>
                  <a:lnTo>
                    <a:pt x="76452" y="107909"/>
                  </a:lnTo>
                  <a:cubicBezTo>
                    <a:pt x="95450" y="107909"/>
                    <a:pt x="109066" y="97153"/>
                    <a:pt x="109066" y="78805"/>
                  </a:cubicBezTo>
                  <a:cubicBezTo>
                    <a:pt x="109066" y="60456"/>
                    <a:pt x="95450" y="49700"/>
                    <a:pt x="76452" y="49700"/>
                  </a:cubicBezTo>
                  <a:close/>
                  <a:moveTo>
                    <a:pt x="623640" y="27"/>
                  </a:moveTo>
                  <a:cubicBezTo>
                    <a:pt x="638519" y="27"/>
                    <a:pt x="650551" y="12366"/>
                    <a:pt x="650551" y="26917"/>
                  </a:cubicBezTo>
                  <a:cubicBezTo>
                    <a:pt x="650551" y="41471"/>
                    <a:pt x="638519" y="53810"/>
                    <a:pt x="623640" y="53810"/>
                  </a:cubicBezTo>
                  <a:cubicBezTo>
                    <a:pt x="608757" y="53810"/>
                    <a:pt x="596729" y="41471"/>
                    <a:pt x="596729" y="26917"/>
                  </a:cubicBezTo>
                  <a:cubicBezTo>
                    <a:pt x="596729" y="12366"/>
                    <a:pt x="608757" y="27"/>
                    <a:pt x="623640" y="27"/>
                  </a:cubicBezTo>
                  <a:close/>
                </a:path>
              </a:pathLst>
            </a:custGeom>
            <a:solidFill>
              <a:schemeClr val="tx2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32364BB8-5033-4E4B-8F35-7CA8E38265C9}"/>
                </a:ext>
              </a:extLst>
            </p:cNvPr>
            <p:cNvSpPr/>
            <p:nvPr/>
          </p:nvSpPr>
          <p:spPr>
            <a:xfrm>
              <a:off x="3721526" y="2201333"/>
              <a:ext cx="410808" cy="439199"/>
            </a:xfrm>
            <a:custGeom>
              <a:avLst/>
              <a:gdLst>
                <a:gd name="connsiteX0" fmla="*/ 405227 w 410808"/>
                <a:gd name="connsiteY0" fmla="*/ 72915 h 439199"/>
                <a:gd name="connsiteX1" fmla="*/ 383294 w 410808"/>
                <a:gd name="connsiteY1" fmla="*/ 34663 h 439199"/>
                <a:gd name="connsiteX2" fmla="*/ 348424 w 410808"/>
                <a:gd name="connsiteY2" fmla="*/ 8998 h 439199"/>
                <a:gd name="connsiteX3" fmla="*/ 265296 w 410808"/>
                <a:gd name="connsiteY3" fmla="*/ 8948 h 439199"/>
                <a:gd name="connsiteX4" fmla="*/ 209272 w 410808"/>
                <a:gd name="connsiteY4" fmla="*/ 71420 h 439199"/>
                <a:gd name="connsiteX5" fmla="*/ 204362 w 410808"/>
                <a:gd name="connsiteY5" fmla="*/ 92591 h 439199"/>
                <a:gd name="connsiteX6" fmla="*/ 203494 w 410808"/>
                <a:gd name="connsiteY6" fmla="*/ 113947 h 439199"/>
                <a:gd name="connsiteX7" fmla="*/ 203862 w 410808"/>
                <a:gd name="connsiteY7" fmla="*/ 155087 h 439199"/>
                <a:gd name="connsiteX8" fmla="*/ 204482 w 410808"/>
                <a:gd name="connsiteY8" fmla="*/ 237371 h 439199"/>
                <a:gd name="connsiteX9" fmla="*/ 204703 w 410808"/>
                <a:gd name="connsiteY9" fmla="*/ 278511 h 439199"/>
                <a:gd name="connsiteX10" fmla="*/ 204760 w 410808"/>
                <a:gd name="connsiteY10" fmla="*/ 299081 h 439199"/>
                <a:gd name="connsiteX11" fmla="*/ 204892 w 410808"/>
                <a:gd name="connsiteY11" fmla="*/ 309309 h 439199"/>
                <a:gd name="connsiteX12" fmla="*/ 204642 w 410808"/>
                <a:gd name="connsiteY12" fmla="*/ 319233 h 439199"/>
                <a:gd name="connsiteX13" fmla="*/ 202117 w 410808"/>
                <a:gd name="connsiteY13" fmla="*/ 339029 h 439199"/>
                <a:gd name="connsiteX14" fmla="*/ 195891 w 410808"/>
                <a:gd name="connsiteY14" fmla="*/ 358138 h 439199"/>
                <a:gd name="connsiteX15" fmla="*/ 172778 w 410808"/>
                <a:gd name="connsiteY15" fmla="*/ 390919 h 439199"/>
                <a:gd name="connsiteX16" fmla="*/ 99701 w 410808"/>
                <a:gd name="connsiteY16" fmla="*/ 416828 h 439199"/>
                <a:gd name="connsiteX17" fmla="*/ 61780 w 410808"/>
                <a:gd name="connsiteY17" fmla="*/ 405754 h 439199"/>
                <a:gd name="connsiteX18" fmla="*/ 31507 w 410808"/>
                <a:gd name="connsiteY18" fmla="*/ 379649 h 439199"/>
                <a:gd name="connsiteX19" fmla="*/ 20639 w 410808"/>
                <a:gd name="connsiteY19" fmla="*/ 362519 h 439199"/>
                <a:gd name="connsiteX20" fmla="*/ 13089 w 410808"/>
                <a:gd name="connsiteY20" fmla="*/ 343608 h 439199"/>
                <a:gd name="connsiteX21" fmla="*/ 10038 w 410808"/>
                <a:gd name="connsiteY21" fmla="*/ 303436 h 439199"/>
                <a:gd name="connsiteX22" fmla="*/ 14586 w 410808"/>
                <a:gd name="connsiteY22" fmla="*/ 283970 h 439199"/>
                <a:gd name="connsiteX23" fmla="*/ 22408 w 410808"/>
                <a:gd name="connsiteY23" fmla="*/ 266007 h 439199"/>
                <a:gd name="connsiteX24" fmla="*/ 32914 w 410808"/>
                <a:gd name="connsiteY24" fmla="*/ 250254 h 439199"/>
                <a:gd name="connsiteX25" fmla="*/ 45733 w 410808"/>
                <a:gd name="connsiteY25" fmla="*/ 237251 h 439199"/>
                <a:gd name="connsiteX26" fmla="*/ 113570 w 410808"/>
                <a:gd name="connsiteY26" fmla="*/ 215045 h 439199"/>
                <a:gd name="connsiteX27" fmla="*/ 191127 w 410808"/>
                <a:gd name="connsiteY27" fmla="*/ 215325 h 439199"/>
                <a:gd name="connsiteX28" fmla="*/ 190929 w 410808"/>
                <a:gd name="connsiteY28" fmla="*/ 187223 h 439199"/>
                <a:gd name="connsiteX29" fmla="*/ 113703 w 410808"/>
                <a:gd name="connsiteY29" fmla="*/ 191528 h 439199"/>
                <a:gd name="connsiteX30" fmla="*/ 71854 w 410808"/>
                <a:gd name="connsiteY30" fmla="*/ 201940 h 439199"/>
                <a:gd name="connsiteX31" fmla="*/ 52843 w 410808"/>
                <a:gd name="connsiteY31" fmla="*/ 212357 h 439199"/>
                <a:gd name="connsiteX32" fmla="*/ 36125 w 410808"/>
                <a:gd name="connsiteY32" fmla="*/ 225973 h 439199"/>
                <a:gd name="connsiteX33" fmla="*/ 22431 w 410808"/>
                <a:gd name="connsiteY33" fmla="*/ 242521 h 439199"/>
                <a:gd name="connsiteX34" fmla="*/ 11996 w 410808"/>
                <a:gd name="connsiteY34" fmla="*/ 261262 h 439199"/>
                <a:gd name="connsiteX35" fmla="*/ 653 w 410808"/>
                <a:gd name="connsiteY35" fmla="*/ 302749 h 439199"/>
                <a:gd name="connsiteX36" fmla="*/ 3454 w 410808"/>
                <a:gd name="connsiteY36" fmla="*/ 346888 h 439199"/>
                <a:gd name="connsiteX37" fmla="*/ 21308 w 410808"/>
                <a:gd name="connsiteY37" fmla="*/ 388209 h 439199"/>
                <a:gd name="connsiteX38" fmla="*/ 54074 w 410808"/>
                <a:gd name="connsiteY38" fmla="*/ 420941 h 439199"/>
                <a:gd name="connsiteX39" fmla="*/ 98217 w 410808"/>
                <a:gd name="connsiteY39" fmla="*/ 437778 h 439199"/>
                <a:gd name="connsiteX40" fmla="*/ 104095 w 410808"/>
                <a:gd name="connsiteY40" fmla="*/ 438545 h 439199"/>
                <a:gd name="connsiteX41" fmla="*/ 110082 w 410808"/>
                <a:gd name="connsiteY41" fmla="*/ 439039 h 439199"/>
                <a:gd name="connsiteX42" fmla="*/ 116215 w 410808"/>
                <a:gd name="connsiteY42" fmla="*/ 439187 h 439199"/>
                <a:gd name="connsiteX43" fmla="*/ 122350 w 410808"/>
                <a:gd name="connsiteY43" fmla="*/ 438993 h 439199"/>
                <a:gd name="connsiteX44" fmla="*/ 146552 w 410808"/>
                <a:gd name="connsiteY44" fmla="*/ 434799 h 439199"/>
                <a:gd name="connsiteX45" fmla="*/ 169484 w 410808"/>
                <a:gd name="connsiteY45" fmla="*/ 425577 h 439199"/>
                <a:gd name="connsiteX46" fmla="*/ 190254 w 410808"/>
                <a:gd name="connsiteY46" fmla="*/ 411687 h 439199"/>
                <a:gd name="connsiteX47" fmla="*/ 221565 w 410808"/>
                <a:gd name="connsiteY47" fmla="*/ 371865 h 439199"/>
                <a:gd name="connsiteX48" fmla="*/ 224367 w 410808"/>
                <a:gd name="connsiteY48" fmla="*/ 366059 h 439199"/>
                <a:gd name="connsiteX49" fmla="*/ 226845 w 410808"/>
                <a:gd name="connsiteY49" fmla="*/ 360095 h 439199"/>
                <a:gd name="connsiteX50" fmla="*/ 230857 w 410808"/>
                <a:gd name="connsiteY50" fmla="*/ 347813 h 439199"/>
                <a:gd name="connsiteX51" fmla="*/ 235423 w 410808"/>
                <a:gd name="connsiteY51" fmla="*/ 322496 h 439199"/>
                <a:gd name="connsiteX52" fmla="*/ 236294 w 410808"/>
                <a:gd name="connsiteY52" fmla="*/ 309750 h 439199"/>
                <a:gd name="connsiteX53" fmla="*/ 236501 w 410808"/>
                <a:gd name="connsiteY53" fmla="*/ 304226 h 439199"/>
                <a:gd name="connsiteX54" fmla="*/ 236760 w 410808"/>
                <a:gd name="connsiteY54" fmla="*/ 299081 h 439199"/>
                <a:gd name="connsiteX55" fmla="*/ 237715 w 410808"/>
                <a:gd name="connsiteY55" fmla="*/ 278511 h 439199"/>
                <a:gd name="connsiteX56" fmla="*/ 238620 w 410808"/>
                <a:gd name="connsiteY56" fmla="*/ 237371 h 439199"/>
                <a:gd name="connsiteX57" fmla="*/ 240359 w 410808"/>
                <a:gd name="connsiteY57" fmla="*/ 155087 h 439199"/>
                <a:gd name="connsiteX58" fmla="*/ 241196 w 410808"/>
                <a:gd name="connsiteY58" fmla="*/ 113947 h 439199"/>
                <a:gd name="connsiteX59" fmla="*/ 241280 w 410808"/>
                <a:gd name="connsiteY59" fmla="*/ 108804 h 439199"/>
                <a:gd name="connsiteX60" fmla="*/ 241306 w 410808"/>
                <a:gd name="connsiteY60" fmla="*/ 107574 h 439199"/>
                <a:gd name="connsiteX61" fmla="*/ 241356 w 410808"/>
                <a:gd name="connsiteY61" fmla="*/ 106714 h 439199"/>
                <a:gd name="connsiteX62" fmla="*/ 241442 w 410808"/>
                <a:gd name="connsiteY62" fmla="*/ 104992 h 439199"/>
                <a:gd name="connsiteX63" fmla="*/ 242208 w 410808"/>
                <a:gd name="connsiteY63" fmla="*/ 98195 h 439199"/>
                <a:gd name="connsiteX64" fmla="*/ 245531 w 410808"/>
                <a:gd name="connsiteY64" fmla="*/ 85091 h 439199"/>
                <a:gd name="connsiteX65" fmla="*/ 259313 w 410808"/>
                <a:gd name="connsiteY65" fmla="*/ 62189 h 439199"/>
                <a:gd name="connsiteX66" fmla="*/ 280612 w 410808"/>
                <a:gd name="connsiteY66" fmla="*/ 46525 h 439199"/>
                <a:gd name="connsiteX67" fmla="*/ 306280 w 410808"/>
                <a:gd name="connsiteY67" fmla="*/ 41060 h 439199"/>
                <a:gd name="connsiteX68" fmla="*/ 332208 w 410808"/>
                <a:gd name="connsiteY68" fmla="*/ 46223 h 439199"/>
                <a:gd name="connsiteX69" fmla="*/ 354259 w 410808"/>
                <a:gd name="connsiteY69" fmla="*/ 61931 h 439199"/>
                <a:gd name="connsiteX70" fmla="*/ 368713 w 410808"/>
                <a:gd name="connsiteY70" fmla="*/ 85641 h 439199"/>
                <a:gd name="connsiteX71" fmla="*/ 372929 w 410808"/>
                <a:gd name="connsiteY71" fmla="*/ 113809 h 439199"/>
                <a:gd name="connsiteX72" fmla="*/ 366004 w 410808"/>
                <a:gd name="connsiteY72" fmla="*/ 141782 h 439199"/>
                <a:gd name="connsiteX73" fmla="*/ 348408 w 410808"/>
                <a:gd name="connsiteY73" fmla="*/ 164901 h 439199"/>
                <a:gd name="connsiteX74" fmla="*/ 322992 w 410808"/>
                <a:gd name="connsiteY74" fmla="*/ 178673 h 439199"/>
                <a:gd name="connsiteX75" fmla="*/ 308664 w 410808"/>
                <a:gd name="connsiteY75" fmla="*/ 181411 h 439199"/>
                <a:gd name="connsiteX76" fmla="*/ 306826 w 410808"/>
                <a:gd name="connsiteY76" fmla="*/ 181527 h 439199"/>
                <a:gd name="connsiteX77" fmla="*/ 304809 w 410808"/>
                <a:gd name="connsiteY77" fmla="*/ 181640 h 439199"/>
                <a:gd name="connsiteX78" fmla="*/ 299847 w 410808"/>
                <a:gd name="connsiteY78" fmla="*/ 181779 h 439199"/>
                <a:gd name="connsiteX79" fmla="*/ 289923 w 410808"/>
                <a:gd name="connsiteY79" fmla="*/ 182053 h 439199"/>
                <a:gd name="connsiteX80" fmla="*/ 252958 w 410808"/>
                <a:gd name="connsiteY80" fmla="*/ 183076 h 439199"/>
                <a:gd name="connsiteX81" fmla="*/ 252277 w 410808"/>
                <a:gd name="connsiteY81" fmla="*/ 215384 h 439199"/>
                <a:gd name="connsiteX82" fmla="*/ 289923 w 410808"/>
                <a:gd name="connsiteY82" fmla="*/ 215898 h 439199"/>
                <a:gd name="connsiteX83" fmla="*/ 299847 w 410808"/>
                <a:gd name="connsiteY83" fmla="*/ 216033 h 439199"/>
                <a:gd name="connsiteX84" fmla="*/ 304809 w 410808"/>
                <a:gd name="connsiteY84" fmla="*/ 216102 h 439199"/>
                <a:gd name="connsiteX85" fmla="*/ 310123 w 410808"/>
                <a:gd name="connsiteY85" fmla="*/ 216052 h 439199"/>
                <a:gd name="connsiteX86" fmla="*/ 331451 w 410808"/>
                <a:gd name="connsiteY86" fmla="*/ 213097 h 439199"/>
                <a:gd name="connsiteX87" fmla="*/ 370314 w 410808"/>
                <a:gd name="connsiteY87" fmla="*/ 194020 h 439199"/>
                <a:gd name="connsiteX88" fmla="*/ 398200 w 410808"/>
                <a:gd name="connsiteY88" fmla="*/ 159964 h 439199"/>
                <a:gd name="connsiteX89" fmla="*/ 405227 w 410808"/>
                <a:gd name="connsiteY89" fmla="*/ 72915 h 43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10808" h="439199">
                  <a:moveTo>
                    <a:pt x="405227" y="72915"/>
                  </a:moveTo>
                  <a:cubicBezTo>
                    <a:pt x="400578" y="58757"/>
                    <a:pt x="393120" y="45570"/>
                    <a:pt x="383294" y="34663"/>
                  </a:cubicBezTo>
                  <a:cubicBezTo>
                    <a:pt x="373506" y="23731"/>
                    <a:pt x="361554" y="14946"/>
                    <a:pt x="348424" y="8998"/>
                  </a:cubicBezTo>
                  <a:cubicBezTo>
                    <a:pt x="322142" y="-3040"/>
                    <a:pt x="291299" y="-2942"/>
                    <a:pt x="265296" y="8948"/>
                  </a:cubicBezTo>
                  <a:cubicBezTo>
                    <a:pt x="239223" y="20705"/>
                    <a:pt x="218629" y="43946"/>
                    <a:pt x="209272" y="71420"/>
                  </a:cubicBezTo>
                  <a:cubicBezTo>
                    <a:pt x="206934" y="78283"/>
                    <a:pt x="205287" y="85393"/>
                    <a:pt x="204362" y="92591"/>
                  </a:cubicBezTo>
                  <a:cubicBezTo>
                    <a:pt x="203373" y="99719"/>
                    <a:pt x="203378" y="107278"/>
                    <a:pt x="203494" y="113947"/>
                  </a:cubicBezTo>
                  <a:lnTo>
                    <a:pt x="203862" y="155087"/>
                  </a:lnTo>
                  <a:lnTo>
                    <a:pt x="204482" y="237371"/>
                  </a:lnTo>
                  <a:lnTo>
                    <a:pt x="204703" y="278511"/>
                  </a:lnTo>
                  <a:cubicBezTo>
                    <a:pt x="204730" y="285369"/>
                    <a:pt x="204655" y="292225"/>
                    <a:pt x="204760" y="299081"/>
                  </a:cubicBezTo>
                  <a:cubicBezTo>
                    <a:pt x="204797" y="302485"/>
                    <a:pt x="204913" y="305996"/>
                    <a:pt x="204892" y="309309"/>
                  </a:cubicBezTo>
                  <a:cubicBezTo>
                    <a:pt x="204935" y="312621"/>
                    <a:pt x="204706" y="315914"/>
                    <a:pt x="204642" y="319233"/>
                  </a:cubicBezTo>
                  <a:cubicBezTo>
                    <a:pt x="204223" y="325837"/>
                    <a:pt x="203496" y="332475"/>
                    <a:pt x="202117" y="339029"/>
                  </a:cubicBezTo>
                  <a:cubicBezTo>
                    <a:pt x="200780" y="345595"/>
                    <a:pt x="198632" y="352005"/>
                    <a:pt x="195891" y="358138"/>
                  </a:cubicBezTo>
                  <a:cubicBezTo>
                    <a:pt x="190381" y="370388"/>
                    <a:pt x="182595" y="381725"/>
                    <a:pt x="172778" y="390919"/>
                  </a:cubicBezTo>
                  <a:cubicBezTo>
                    <a:pt x="153090" y="409188"/>
                    <a:pt x="126137" y="419148"/>
                    <a:pt x="99701" y="416828"/>
                  </a:cubicBezTo>
                  <a:cubicBezTo>
                    <a:pt x="86501" y="415924"/>
                    <a:pt x="73485" y="412131"/>
                    <a:pt x="61780" y="405754"/>
                  </a:cubicBezTo>
                  <a:cubicBezTo>
                    <a:pt x="50049" y="399398"/>
                    <a:pt x="39725" y="390368"/>
                    <a:pt x="31507" y="379649"/>
                  </a:cubicBezTo>
                  <a:cubicBezTo>
                    <a:pt x="27379" y="374303"/>
                    <a:pt x="23745" y="368555"/>
                    <a:pt x="20639" y="362519"/>
                  </a:cubicBezTo>
                  <a:cubicBezTo>
                    <a:pt x="17531" y="356489"/>
                    <a:pt x="14908" y="350172"/>
                    <a:pt x="13089" y="343608"/>
                  </a:cubicBezTo>
                  <a:cubicBezTo>
                    <a:pt x="9155" y="330566"/>
                    <a:pt x="8248" y="316667"/>
                    <a:pt x="10038" y="303436"/>
                  </a:cubicBezTo>
                  <a:cubicBezTo>
                    <a:pt x="11020" y="296807"/>
                    <a:pt x="12548" y="290269"/>
                    <a:pt x="14586" y="283970"/>
                  </a:cubicBezTo>
                  <a:cubicBezTo>
                    <a:pt x="16710" y="277693"/>
                    <a:pt x="19338" y="271666"/>
                    <a:pt x="22408" y="266007"/>
                  </a:cubicBezTo>
                  <a:cubicBezTo>
                    <a:pt x="25433" y="260324"/>
                    <a:pt x="29016" y="255071"/>
                    <a:pt x="32914" y="250254"/>
                  </a:cubicBezTo>
                  <a:cubicBezTo>
                    <a:pt x="36748" y="245391"/>
                    <a:pt x="41021" y="240991"/>
                    <a:pt x="45733" y="237251"/>
                  </a:cubicBezTo>
                  <a:cubicBezTo>
                    <a:pt x="64156" y="221787"/>
                    <a:pt x="88593" y="215138"/>
                    <a:pt x="113570" y="215045"/>
                  </a:cubicBezTo>
                  <a:cubicBezTo>
                    <a:pt x="139421" y="215084"/>
                    <a:pt x="165270" y="215478"/>
                    <a:pt x="191127" y="215325"/>
                  </a:cubicBezTo>
                  <a:lnTo>
                    <a:pt x="190929" y="187223"/>
                  </a:lnTo>
                  <a:cubicBezTo>
                    <a:pt x="165190" y="187793"/>
                    <a:pt x="139439" y="189580"/>
                    <a:pt x="113703" y="191528"/>
                  </a:cubicBezTo>
                  <a:cubicBezTo>
                    <a:pt x="99353" y="192625"/>
                    <a:pt x="85175" y="196201"/>
                    <a:pt x="71854" y="201940"/>
                  </a:cubicBezTo>
                  <a:cubicBezTo>
                    <a:pt x="65184" y="204763"/>
                    <a:pt x="58851" y="208380"/>
                    <a:pt x="52843" y="212357"/>
                  </a:cubicBezTo>
                  <a:cubicBezTo>
                    <a:pt x="46863" y="216392"/>
                    <a:pt x="41182" y="220860"/>
                    <a:pt x="36125" y="225973"/>
                  </a:cubicBezTo>
                  <a:cubicBezTo>
                    <a:pt x="30974" y="230977"/>
                    <a:pt x="26456" y="236607"/>
                    <a:pt x="22431" y="242521"/>
                  </a:cubicBezTo>
                  <a:cubicBezTo>
                    <a:pt x="18388" y="248430"/>
                    <a:pt x="14856" y="254692"/>
                    <a:pt x="11996" y="261262"/>
                  </a:cubicBezTo>
                  <a:cubicBezTo>
                    <a:pt x="6026" y="274304"/>
                    <a:pt x="2201" y="288266"/>
                    <a:pt x="653" y="302749"/>
                  </a:cubicBezTo>
                  <a:cubicBezTo>
                    <a:pt x="-775" y="317368"/>
                    <a:pt x="130" y="332351"/>
                    <a:pt x="3454" y="346888"/>
                  </a:cubicBezTo>
                  <a:cubicBezTo>
                    <a:pt x="6834" y="361421"/>
                    <a:pt x="12832" y="375483"/>
                    <a:pt x="21308" y="388209"/>
                  </a:cubicBezTo>
                  <a:cubicBezTo>
                    <a:pt x="29806" y="400883"/>
                    <a:pt x="40859" y="412268"/>
                    <a:pt x="54074" y="420941"/>
                  </a:cubicBezTo>
                  <a:cubicBezTo>
                    <a:pt x="67269" y="429597"/>
                    <a:pt x="82567" y="435417"/>
                    <a:pt x="98217" y="437778"/>
                  </a:cubicBezTo>
                  <a:cubicBezTo>
                    <a:pt x="100177" y="438144"/>
                    <a:pt x="102132" y="438333"/>
                    <a:pt x="104095" y="438545"/>
                  </a:cubicBezTo>
                  <a:cubicBezTo>
                    <a:pt x="106053" y="438764"/>
                    <a:pt x="108018" y="438976"/>
                    <a:pt x="110082" y="439039"/>
                  </a:cubicBezTo>
                  <a:cubicBezTo>
                    <a:pt x="112127" y="439154"/>
                    <a:pt x="114173" y="439232"/>
                    <a:pt x="116215" y="439187"/>
                  </a:cubicBezTo>
                  <a:cubicBezTo>
                    <a:pt x="118264" y="439200"/>
                    <a:pt x="120311" y="439145"/>
                    <a:pt x="122350" y="438993"/>
                  </a:cubicBezTo>
                  <a:cubicBezTo>
                    <a:pt x="130532" y="438542"/>
                    <a:pt x="138662" y="437110"/>
                    <a:pt x="146552" y="434799"/>
                  </a:cubicBezTo>
                  <a:cubicBezTo>
                    <a:pt x="154446" y="432514"/>
                    <a:pt x="162134" y="429416"/>
                    <a:pt x="169484" y="425577"/>
                  </a:cubicBezTo>
                  <a:cubicBezTo>
                    <a:pt x="176844" y="421740"/>
                    <a:pt x="183753" y="416995"/>
                    <a:pt x="190254" y="411687"/>
                  </a:cubicBezTo>
                  <a:cubicBezTo>
                    <a:pt x="203123" y="400880"/>
                    <a:pt x="213711" y="387133"/>
                    <a:pt x="221565" y="371865"/>
                  </a:cubicBezTo>
                  <a:cubicBezTo>
                    <a:pt x="222577" y="369970"/>
                    <a:pt x="223498" y="368028"/>
                    <a:pt x="224367" y="366059"/>
                  </a:cubicBezTo>
                  <a:cubicBezTo>
                    <a:pt x="225271" y="364104"/>
                    <a:pt x="226086" y="362113"/>
                    <a:pt x="226845" y="360095"/>
                  </a:cubicBezTo>
                  <a:cubicBezTo>
                    <a:pt x="228462" y="356105"/>
                    <a:pt x="229772" y="351981"/>
                    <a:pt x="230857" y="347813"/>
                  </a:cubicBezTo>
                  <a:cubicBezTo>
                    <a:pt x="233096" y="339488"/>
                    <a:pt x="234490" y="330984"/>
                    <a:pt x="235423" y="322496"/>
                  </a:cubicBezTo>
                  <a:cubicBezTo>
                    <a:pt x="235752" y="318241"/>
                    <a:pt x="236175" y="313997"/>
                    <a:pt x="236294" y="309750"/>
                  </a:cubicBezTo>
                  <a:lnTo>
                    <a:pt x="236501" y="304226"/>
                  </a:lnTo>
                  <a:lnTo>
                    <a:pt x="236760" y="299081"/>
                  </a:lnTo>
                  <a:lnTo>
                    <a:pt x="237715" y="278511"/>
                  </a:lnTo>
                  <a:lnTo>
                    <a:pt x="238620" y="237371"/>
                  </a:lnTo>
                  <a:lnTo>
                    <a:pt x="240359" y="155087"/>
                  </a:lnTo>
                  <a:lnTo>
                    <a:pt x="241196" y="113947"/>
                  </a:lnTo>
                  <a:lnTo>
                    <a:pt x="241280" y="108804"/>
                  </a:lnTo>
                  <a:lnTo>
                    <a:pt x="241306" y="107574"/>
                  </a:lnTo>
                  <a:lnTo>
                    <a:pt x="241356" y="106714"/>
                  </a:lnTo>
                  <a:lnTo>
                    <a:pt x="241442" y="104992"/>
                  </a:lnTo>
                  <a:cubicBezTo>
                    <a:pt x="241588" y="102703"/>
                    <a:pt x="241849" y="100435"/>
                    <a:pt x="242208" y="98195"/>
                  </a:cubicBezTo>
                  <a:cubicBezTo>
                    <a:pt x="242959" y="93722"/>
                    <a:pt x="243989" y="89319"/>
                    <a:pt x="245531" y="85091"/>
                  </a:cubicBezTo>
                  <a:cubicBezTo>
                    <a:pt x="248591" y="76630"/>
                    <a:pt x="253398" y="68882"/>
                    <a:pt x="259313" y="62189"/>
                  </a:cubicBezTo>
                  <a:cubicBezTo>
                    <a:pt x="265289" y="55536"/>
                    <a:pt x="272591" y="50149"/>
                    <a:pt x="280612" y="46525"/>
                  </a:cubicBezTo>
                  <a:cubicBezTo>
                    <a:pt x="288648" y="42910"/>
                    <a:pt x="297369" y="41077"/>
                    <a:pt x="306280" y="41060"/>
                  </a:cubicBezTo>
                  <a:cubicBezTo>
                    <a:pt x="315179" y="40910"/>
                    <a:pt x="323995" y="42656"/>
                    <a:pt x="332208" y="46223"/>
                  </a:cubicBezTo>
                  <a:cubicBezTo>
                    <a:pt x="340413" y="49781"/>
                    <a:pt x="347999" y="55153"/>
                    <a:pt x="354259" y="61931"/>
                  </a:cubicBezTo>
                  <a:cubicBezTo>
                    <a:pt x="360472" y="68745"/>
                    <a:pt x="365502" y="76790"/>
                    <a:pt x="368713" y="85641"/>
                  </a:cubicBezTo>
                  <a:cubicBezTo>
                    <a:pt x="371944" y="94462"/>
                    <a:pt x="373395" y="104120"/>
                    <a:pt x="372929" y="113809"/>
                  </a:cubicBezTo>
                  <a:cubicBezTo>
                    <a:pt x="372502" y="123445"/>
                    <a:pt x="370189" y="132995"/>
                    <a:pt x="366004" y="141782"/>
                  </a:cubicBezTo>
                  <a:cubicBezTo>
                    <a:pt x="361795" y="150525"/>
                    <a:pt x="355854" y="158587"/>
                    <a:pt x="348408" y="164901"/>
                  </a:cubicBezTo>
                  <a:cubicBezTo>
                    <a:pt x="340986" y="171225"/>
                    <a:pt x="332299" y="175979"/>
                    <a:pt x="322992" y="178673"/>
                  </a:cubicBezTo>
                  <a:cubicBezTo>
                    <a:pt x="318349" y="180062"/>
                    <a:pt x="313555" y="181006"/>
                    <a:pt x="308664" y="181411"/>
                  </a:cubicBezTo>
                  <a:lnTo>
                    <a:pt x="306826" y="181527"/>
                  </a:lnTo>
                  <a:cubicBezTo>
                    <a:pt x="306157" y="181562"/>
                    <a:pt x="305737" y="181629"/>
                    <a:pt x="304809" y="181640"/>
                  </a:cubicBezTo>
                  <a:lnTo>
                    <a:pt x="299847" y="181779"/>
                  </a:lnTo>
                  <a:lnTo>
                    <a:pt x="289923" y="182053"/>
                  </a:lnTo>
                  <a:lnTo>
                    <a:pt x="252958" y="183076"/>
                  </a:lnTo>
                  <a:lnTo>
                    <a:pt x="252277" y="215384"/>
                  </a:lnTo>
                  <a:lnTo>
                    <a:pt x="289923" y="215898"/>
                  </a:lnTo>
                  <a:lnTo>
                    <a:pt x="299847" y="216033"/>
                  </a:lnTo>
                  <a:lnTo>
                    <a:pt x="304809" y="216102"/>
                  </a:lnTo>
                  <a:lnTo>
                    <a:pt x="310123" y="216052"/>
                  </a:lnTo>
                  <a:cubicBezTo>
                    <a:pt x="317289" y="215826"/>
                    <a:pt x="324450" y="214829"/>
                    <a:pt x="331451" y="213097"/>
                  </a:cubicBezTo>
                  <a:cubicBezTo>
                    <a:pt x="345480" y="209706"/>
                    <a:pt x="358841" y="203157"/>
                    <a:pt x="370314" y="194020"/>
                  </a:cubicBezTo>
                  <a:cubicBezTo>
                    <a:pt x="381841" y="184933"/>
                    <a:pt x="391276" y="173115"/>
                    <a:pt x="398200" y="159964"/>
                  </a:cubicBezTo>
                  <a:cubicBezTo>
                    <a:pt x="412085" y="133541"/>
                    <a:pt x="414616" y="101255"/>
                    <a:pt x="405227" y="72915"/>
                  </a:cubicBezTo>
                </a:path>
              </a:pathLst>
            </a:custGeom>
            <a:solidFill>
              <a:srgbClr val="FD5F07"/>
            </a:solidFill>
            <a:ln w="39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06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84844-6544-AC44-B6C6-F8872A6C318B}"/>
              </a:ext>
            </a:extLst>
          </p:cNvPr>
          <p:cNvSpPr/>
          <p:nvPr userDrawn="1"/>
        </p:nvSpPr>
        <p:spPr>
          <a:xfrm>
            <a:off x="0" y="1073150"/>
            <a:ext cx="11828463" cy="52355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 tIns="180000" rIns="180000" bIns="180000"/>
          <a:lstStyle>
            <a:lvl1pPr>
              <a:defRPr lang="en-US" dirty="0">
                <a:solidFill>
                  <a:schemeClr val="tx1"/>
                </a:solidFill>
              </a:defRPr>
            </a:lvl1pPr>
            <a:lvl2pPr marL="645750" indent="-285750">
              <a:spcBef>
                <a:spcPts val="500"/>
              </a:spcBef>
              <a:defRPr lang="en-US" dirty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6664657E-6382-4959-837D-0319356B0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08725"/>
            <a:ext cx="125034" cy="54927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Box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3" y="1073149"/>
            <a:ext cx="11471619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080000"/>
            <a:ext cx="11471619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9999" y="1879200"/>
            <a:ext cx="11468463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163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C506EC-58FC-B84D-BE01-77BF62B79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76799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5375"/>
            <a:ext cx="37044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1DD0F7B-798F-C648-B9AB-98D25A307B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1029AF-5E97-D943-82EF-A5B9D64736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9600" y="4906800"/>
            <a:ext cx="3693600" cy="1418400"/>
          </a:xfrm>
          <a:solidFill>
            <a:schemeClr val="bg2"/>
          </a:solidFill>
          <a:effectLst>
            <a:innerShdw dist="38100" dir="5400000">
              <a:schemeClr val="accent1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4" y="5387975"/>
            <a:ext cx="3704400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617E9-D826-4F4C-ABF6-2FF4A3A257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D39C6F7-AEAA-DA44-BD02-1F651EA75C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9600" y="5387975"/>
            <a:ext cx="3687763" cy="920750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87B3-1C43-9B4B-ACF3-4BE3E610BD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8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ig Title and 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5C3F1A-D19C-A84A-BB8E-97A3AFAA4616}"/>
              </a:ext>
            </a:extLst>
          </p:cNvPr>
          <p:cNvSpPr/>
          <p:nvPr userDrawn="1"/>
        </p:nvSpPr>
        <p:spPr>
          <a:xfrm>
            <a:off x="0" y="5476240"/>
            <a:ext cx="12204700" cy="13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0"/>
            <a:ext cx="11476800" cy="29628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7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Big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2962800"/>
            <a:ext cx="11468463" cy="1846800"/>
          </a:xfrm>
          <a:prstGeom prst="rect">
            <a:avLst/>
          </a:prstGeom>
          <a:noFill/>
        </p:spPr>
        <p:txBody>
          <a:bodyPr lIns="0" tIns="14400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4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2425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ECC2C54-9DF0-1E4A-AC57-F8DDCA828C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56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A9FBB97-8C0A-E146-AFE3-5FD58BC0281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6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B60FC42-FFE8-1A4A-8B75-2FBB71B318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D277FE7-06BD-784B-A695-6E97022EE6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52BD68D-6847-3441-862C-A2206D46339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4000" y="4906800"/>
            <a:ext cx="2872800" cy="1418400"/>
          </a:xfrm>
          <a:solidFill>
            <a:schemeClr val="accent2"/>
          </a:solidFill>
          <a:effectLst>
            <a:innerShdw dist="38100" dir="5400000">
              <a:schemeClr val="bg2"/>
            </a:innerShdw>
          </a:effectLst>
        </p:spPr>
        <p:txBody>
          <a:bodyPr lIns="180000" tIns="180000" rIns="180000" bIns="180000"/>
          <a:lstStyle>
            <a:lvl1pPr marL="0" indent="0">
              <a:buNone/>
              <a:defRPr b="1" i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Convincing Point</a:t>
            </a:r>
            <a:endParaRPr lang="ar-SA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33462742-93D6-2C42-BDBB-A7F29B59C9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5452817"/>
            <a:ext cx="2872800" cy="881308"/>
          </a:xfrm>
        </p:spPr>
        <p:txBody>
          <a:bodyPr lIns="180000" tIns="72000" rIns="144000" bIns="180000">
            <a:norm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Description </a:t>
            </a:r>
            <a:r>
              <a:rPr lang="en-US" sz="1200" b="0"/>
              <a:t>of the very convincing and well written point. Make sure it’s short and powerful.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3583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0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0" y="1134443"/>
            <a:ext cx="6084888" cy="44766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6312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rgbClr val="7978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352425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52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3A57AE-F575-8045-AA77-270E1E606BAD}"/>
              </a:ext>
            </a:extLst>
          </p:cNvPr>
          <p:cNvSpPr/>
          <p:nvPr userDrawn="1"/>
        </p:nvSpPr>
        <p:spPr>
          <a:xfrm>
            <a:off x="9193306" y="0"/>
            <a:ext cx="2998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94DA25-C784-7842-B9E7-159A55176936}"/>
              </a:ext>
            </a:extLst>
          </p:cNvPr>
          <p:cNvSpPr/>
          <p:nvPr userDrawn="1"/>
        </p:nvSpPr>
        <p:spPr>
          <a:xfrm>
            <a:off x="6107112" y="1134443"/>
            <a:ext cx="6084888" cy="447664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5C872AD5-8C1C-1B4A-8B84-AE73DCF17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0800" y="1141368"/>
            <a:ext cx="6091200" cy="1200779"/>
          </a:xfrm>
          <a:noFill/>
        </p:spPr>
        <p:txBody>
          <a:bodyPr lIns="360000" tIns="360000" rIns="360000" bIns="36000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200" b="1" i="0" spc="-15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0BF3E-8EC4-134A-B454-E5DADCD9A8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7112" y="2340829"/>
            <a:ext cx="6084888" cy="3259506"/>
          </a:xfrm>
          <a:noFill/>
        </p:spPr>
        <p:txBody>
          <a:bodyPr lIns="360000" rIns="360000" bIns="360000"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 to make a type specimen book.</a:t>
            </a:r>
          </a:p>
          <a:p>
            <a:pPr lvl="0"/>
            <a:endParaRPr lang="en-GB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CB311B2-A433-1D4D-B416-F795C00B32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2C4CEA-BB38-DB41-9697-6C66BA835207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9537" y="2168524"/>
            <a:ext cx="360000" cy="1"/>
          </a:xfrm>
          <a:prstGeom prst="line">
            <a:avLst/>
          </a:prstGeom>
          <a:ln w="412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46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6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623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252799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5600" y="1252800"/>
            <a:ext cx="5648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BA8A1F-48CF-9945-A70D-6B575BDFBF02}"/>
              </a:ext>
            </a:extLst>
          </p:cNvPr>
          <p:cNvCxnSpPr/>
          <p:nvPr userDrawn="1"/>
        </p:nvCxnSpPr>
        <p:spPr>
          <a:xfrm>
            <a:off x="359999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738225-91EF-FC49-934F-C1F4FD54EC80}"/>
              </a:ext>
            </a:extLst>
          </p:cNvPr>
          <p:cNvCxnSpPr/>
          <p:nvPr userDrawn="1"/>
        </p:nvCxnSpPr>
        <p:spPr>
          <a:xfrm>
            <a:off x="6195600" y="1072800"/>
            <a:ext cx="5634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6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Swoosh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3CC605A-5854-9D40-8D73-AF0A3BF9D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26740" t="-1" r="-1" b="23541"/>
          <a:stretch/>
        </p:blipFill>
        <p:spPr>
          <a:xfrm>
            <a:off x="1297498" y="720000"/>
            <a:ext cx="10174626" cy="613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319867"/>
            <a:ext cx="7437120" cy="1723814"/>
          </a:xfrm>
          <a:noFill/>
        </p:spPr>
        <p:txBody>
          <a:bodyPr lIns="1296000" tIns="0" rIns="360000" bIns="18000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Deck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4064000"/>
            <a:ext cx="7437120" cy="2285999"/>
          </a:xfrm>
          <a:prstGeom prst="rect">
            <a:avLst/>
          </a:prstGeom>
          <a:noFill/>
        </p:spPr>
        <p:txBody>
          <a:bodyPr lIns="1296000" tIns="180000" rIns="36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35FD41-4CFF-BE42-9714-401D3403DEBD}"/>
              </a:ext>
            </a:extLst>
          </p:cNvPr>
          <p:cNvGrpSpPr/>
          <p:nvPr userDrawn="1"/>
        </p:nvGrpSpPr>
        <p:grpSpPr>
          <a:xfrm>
            <a:off x="1297498" y="720000"/>
            <a:ext cx="1371899" cy="1262947"/>
            <a:chOff x="3217078" y="645877"/>
            <a:chExt cx="1857509" cy="1709991"/>
          </a:xfrm>
        </p:grpSpPr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1FD4C0D6-4A2F-D648-B46B-EC25A11E612C}"/>
                </a:ext>
              </a:extLst>
            </p:cNvPr>
            <p:cNvSpPr/>
            <p:nvPr/>
          </p:nvSpPr>
          <p:spPr>
            <a:xfrm>
              <a:off x="3557175" y="645877"/>
              <a:ext cx="1185839" cy="1256530"/>
            </a:xfrm>
            <a:custGeom>
              <a:avLst/>
              <a:gdLst>
                <a:gd name="connsiteX0" fmla="*/ 1169730 w 1185839"/>
                <a:gd name="connsiteY0" fmla="*/ 208605 h 1256530"/>
                <a:gd name="connsiteX1" fmla="*/ 1106417 w 1185839"/>
                <a:gd name="connsiteY1" fmla="*/ 99168 h 1256530"/>
                <a:gd name="connsiteX2" fmla="*/ 1005757 w 1185839"/>
                <a:gd name="connsiteY2" fmla="*/ 25743 h 1256530"/>
                <a:gd name="connsiteX3" fmla="*/ 765803 w 1185839"/>
                <a:gd name="connsiteY3" fmla="*/ 25600 h 1256530"/>
                <a:gd name="connsiteX4" fmla="*/ 604084 w 1185839"/>
                <a:gd name="connsiteY4" fmla="*/ 204330 h 1256530"/>
                <a:gd name="connsiteX5" fmla="*/ 589910 w 1185839"/>
                <a:gd name="connsiteY5" fmla="*/ 264899 h 1256530"/>
                <a:gd name="connsiteX6" fmla="*/ 587406 w 1185839"/>
                <a:gd name="connsiteY6" fmla="*/ 325998 h 1256530"/>
                <a:gd name="connsiteX7" fmla="*/ 588467 w 1185839"/>
                <a:gd name="connsiteY7" fmla="*/ 443697 h 1256530"/>
                <a:gd name="connsiteX8" fmla="*/ 590255 w 1185839"/>
                <a:gd name="connsiteY8" fmla="*/ 679107 h 1256530"/>
                <a:gd name="connsiteX9" fmla="*/ 590894 w 1185839"/>
                <a:gd name="connsiteY9" fmla="*/ 796807 h 1256530"/>
                <a:gd name="connsiteX10" fmla="*/ 591059 w 1185839"/>
                <a:gd name="connsiteY10" fmla="*/ 855657 h 1256530"/>
                <a:gd name="connsiteX11" fmla="*/ 591440 w 1185839"/>
                <a:gd name="connsiteY11" fmla="*/ 884920 h 1256530"/>
                <a:gd name="connsiteX12" fmla="*/ 590719 w 1185839"/>
                <a:gd name="connsiteY12" fmla="*/ 913310 h 1256530"/>
                <a:gd name="connsiteX13" fmla="*/ 583428 w 1185839"/>
                <a:gd name="connsiteY13" fmla="*/ 969943 h 1256530"/>
                <a:gd name="connsiteX14" fmla="*/ 565456 w 1185839"/>
                <a:gd name="connsiteY14" fmla="*/ 1024617 h 1256530"/>
                <a:gd name="connsiteX15" fmla="*/ 498739 w 1185839"/>
                <a:gd name="connsiteY15" fmla="*/ 1118403 h 1256530"/>
                <a:gd name="connsiteX16" fmla="*/ 287796 w 1185839"/>
                <a:gd name="connsiteY16" fmla="*/ 1192525 h 1256530"/>
                <a:gd name="connsiteX17" fmla="*/ 178334 w 1185839"/>
                <a:gd name="connsiteY17" fmla="*/ 1160849 h 1256530"/>
                <a:gd name="connsiteX18" fmla="*/ 90949 w 1185839"/>
                <a:gd name="connsiteY18" fmla="*/ 1086159 h 1256530"/>
                <a:gd name="connsiteX19" fmla="*/ 59576 w 1185839"/>
                <a:gd name="connsiteY19" fmla="*/ 1037149 h 1256530"/>
                <a:gd name="connsiteX20" fmla="*/ 37782 w 1185839"/>
                <a:gd name="connsiteY20" fmla="*/ 983043 h 1256530"/>
                <a:gd name="connsiteX21" fmla="*/ 28977 w 1185839"/>
                <a:gd name="connsiteY21" fmla="*/ 868116 h 1256530"/>
                <a:gd name="connsiteX22" fmla="*/ 42104 w 1185839"/>
                <a:gd name="connsiteY22" fmla="*/ 812426 h 1256530"/>
                <a:gd name="connsiteX23" fmla="*/ 64682 w 1185839"/>
                <a:gd name="connsiteY23" fmla="*/ 761033 h 1256530"/>
                <a:gd name="connsiteX24" fmla="*/ 95009 w 1185839"/>
                <a:gd name="connsiteY24" fmla="*/ 715966 h 1256530"/>
                <a:gd name="connsiteX25" fmla="*/ 132014 w 1185839"/>
                <a:gd name="connsiteY25" fmla="*/ 678763 h 1256530"/>
                <a:gd name="connsiteX26" fmla="*/ 327830 w 1185839"/>
                <a:gd name="connsiteY26" fmla="*/ 615235 h 1256530"/>
                <a:gd name="connsiteX27" fmla="*/ 551705 w 1185839"/>
                <a:gd name="connsiteY27" fmla="*/ 616034 h 1256530"/>
                <a:gd name="connsiteX28" fmla="*/ 551133 w 1185839"/>
                <a:gd name="connsiteY28" fmla="*/ 535637 h 1256530"/>
                <a:gd name="connsiteX29" fmla="*/ 328216 w 1185839"/>
                <a:gd name="connsiteY29" fmla="*/ 547953 h 1256530"/>
                <a:gd name="connsiteX30" fmla="*/ 207414 w 1185839"/>
                <a:gd name="connsiteY30" fmla="*/ 577741 h 1256530"/>
                <a:gd name="connsiteX31" fmla="*/ 152535 w 1185839"/>
                <a:gd name="connsiteY31" fmla="*/ 607544 h 1256530"/>
                <a:gd name="connsiteX32" fmla="*/ 104279 w 1185839"/>
                <a:gd name="connsiteY32" fmla="*/ 646499 h 1256530"/>
                <a:gd name="connsiteX33" fmla="*/ 64749 w 1185839"/>
                <a:gd name="connsiteY33" fmla="*/ 693842 h 1256530"/>
                <a:gd name="connsiteX34" fmla="*/ 34629 w 1185839"/>
                <a:gd name="connsiteY34" fmla="*/ 747458 h 1256530"/>
                <a:gd name="connsiteX35" fmla="*/ 1885 w 1185839"/>
                <a:gd name="connsiteY35" fmla="*/ 866152 h 1256530"/>
                <a:gd name="connsiteX36" fmla="*/ 9970 w 1185839"/>
                <a:gd name="connsiteY36" fmla="*/ 992430 h 1256530"/>
                <a:gd name="connsiteX37" fmla="*/ 61509 w 1185839"/>
                <a:gd name="connsiteY37" fmla="*/ 1110646 h 1256530"/>
                <a:gd name="connsiteX38" fmla="*/ 156091 w 1185839"/>
                <a:gd name="connsiteY38" fmla="*/ 1204289 h 1256530"/>
                <a:gd name="connsiteX39" fmla="*/ 283514 w 1185839"/>
                <a:gd name="connsiteY39" fmla="*/ 1252466 h 1256530"/>
                <a:gd name="connsiteX40" fmla="*/ 300480 w 1185839"/>
                <a:gd name="connsiteY40" fmla="*/ 1254654 h 1256530"/>
                <a:gd name="connsiteX41" fmla="*/ 317762 w 1185839"/>
                <a:gd name="connsiteY41" fmla="*/ 1256075 h 1256530"/>
                <a:gd name="connsiteX42" fmla="*/ 335465 w 1185839"/>
                <a:gd name="connsiteY42" fmla="*/ 1256492 h 1256530"/>
                <a:gd name="connsiteX43" fmla="*/ 353174 w 1185839"/>
                <a:gd name="connsiteY43" fmla="*/ 1255942 h 1256530"/>
                <a:gd name="connsiteX44" fmla="*/ 423035 w 1185839"/>
                <a:gd name="connsiteY44" fmla="*/ 1243941 h 1256530"/>
                <a:gd name="connsiteX45" fmla="*/ 489233 w 1185839"/>
                <a:gd name="connsiteY45" fmla="*/ 1217560 h 1256530"/>
                <a:gd name="connsiteX46" fmla="*/ 549186 w 1185839"/>
                <a:gd name="connsiteY46" fmla="*/ 1177814 h 1256530"/>
                <a:gd name="connsiteX47" fmla="*/ 639569 w 1185839"/>
                <a:gd name="connsiteY47" fmla="*/ 1063890 h 1256530"/>
                <a:gd name="connsiteX48" fmla="*/ 647655 w 1185839"/>
                <a:gd name="connsiteY48" fmla="*/ 1047275 h 1256530"/>
                <a:gd name="connsiteX49" fmla="*/ 654809 w 1185839"/>
                <a:gd name="connsiteY49" fmla="*/ 1030216 h 1256530"/>
                <a:gd name="connsiteX50" fmla="*/ 666391 w 1185839"/>
                <a:gd name="connsiteY50" fmla="*/ 995073 h 1256530"/>
                <a:gd name="connsiteX51" fmla="*/ 679574 w 1185839"/>
                <a:gd name="connsiteY51" fmla="*/ 922646 h 1256530"/>
                <a:gd name="connsiteX52" fmla="*/ 682088 w 1185839"/>
                <a:gd name="connsiteY52" fmla="*/ 886180 h 1256530"/>
                <a:gd name="connsiteX53" fmla="*/ 682688 w 1185839"/>
                <a:gd name="connsiteY53" fmla="*/ 870376 h 1256530"/>
                <a:gd name="connsiteX54" fmla="*/ 683431 w 1185839"/>
                <a:gd name="connsiteY54" fmla="*/ 855657 h 1256530"/>
                <a:gd name="connsiteX55" fmla="*/ 686184 w 1185839"/>
                <a:gd name="connsiteY55" fmla="*/ 796807 h 1256530"/>
                <a:gd name="connsiteX56" fmla="*/ 688803 w 1185839"/>
                <a:gd name="connsiteY56" fmla="*/ 679107 h 1256530"/>
                <a:gd name="connsiteX57" fmla="*/ 693813 w 1185839"/>
                <a:gd name="connsiteY57" fmla="*/ 443697 h 1256530"/>
                <a:gd name="connsiteX58" fmla="*/ 696233 w 1185839"/>
                <a:gd name="connsiteY58" fmla="*/ 325998 h 1256530"/>
                <a:gd name="connsiteX59" fmla="*/ 696480 w 1185839"/>
                <a:gd name="connsiteY59" fmla="*/ 311285 h 1256530"/>
                <a:gd name="connsiteX60" fmla="*/ 696557 w 1185839"/>
                <a:gd name="connsiteY60" fmla="*/ 307765 h 1256530"/>
                <a:gd name="connsiteX61" fmla="*/ 696699 w 1185839"/>
                <a:gd name="connsiteY61" fmla="*/ 305304 h 1256530"/>
                <a:gd name="connsiteX62" fmla="*/ 696947 w 1185839"/>
                <a:gd name="connsiteY62" fmla="*/ 300377 h 1256530"/>
                <a:gd name="connsiteX63" fmla="*/ 699157 w 1185839"/>
                <a:gd name="connsiteY63" fmla="*/ 280931 h 1256530"/>
                <a:gd name="connsiteX64" fmla="*/ 708749 w 1185839"/>
                <a:gd name="connsiteY64" fmla="*/ 243443 h 1256530"/>
                <a:gd name="connsiteX65" fmla="*/ 748535 w 1185839"/>
                <a:gd name="connsiteY65" fmla="*/ 177919 h 1256530"/>
                <a:gd name="connsiteX66" fmla="*/ 810018 w 1185839"/>
                <a:gd name="connsiteY66" fmla="*/ 133105 h 1256530"/>
                <a:gd name="connsiteX67" fmla="*/ 884104 w 1185839"/>
                <a:gd name="connsiteY67" fmla="*/ 117471 h 1256530"/>
                <a:gd name="connsiteX68" fmla="*/ 958951 w 1185839"/>
                <a:gd name="connsiteY68" fmla="*/ 132243 h 1256530"/>
                <a:gd name="connsiteX69" fmla="*/ 1022597 w 1185839"/>
                <a:gd name="connsiteY69" fmla="*/ 177183 h 1256530"/>
                <a:gd name="connsiteX70" fmla="*/ 1064326 w 1185839"/>
                <a:gd name="connsiteY70" fmla="*/ 245014 h 1256530"/>
                <a:gd name="connsiteX71" fmla="*/ 1076490 w 1185839"/>
                <a:gd name="connsiteY71" fmla="*/ 325602 h 1256530"/>
                <a:gd name="connsiteX72" fmla="*/ 1056506 w 1185839"/>
                <a:gd name="connsiteY72" fmla="*/ 405633 h 1256530"/>
                <a:gd name="connsiteX73" fmla="*/ 1005710 w 1185839"/>
                <a:gd name="connsiteY73" fmla="*/ 471775 h 1256530"/>
                <a:gd name="connsiteX74" fmla="*/ 932348 w 1185839"/>
                <a:gd name="connsiteY74" fmla="*/ 511175 h 1256530"/>
                <a:gd name="connsiteX75" fmla="*/ 890990 w 1185839"/>
                <a:gd name="connsiteY75" fmla="*/ 519008 h 1256530"/>
                <a:gd name="connsiteX76" fmla="*/ 885685 w 1185839"/>
                <a:gd name="connsiteY76" fmla="*/ 519341 h 1256530"/>
                <a:gd name="connsiteX77" fmla="*/ 879856 w 1185839"/>
                <a:gd name="connsiteY77" fmla="*/ 519664 h 1256530"/>
                <a:gd name="connsiteX78" fmla="*/ 865540 w 1185839"/>
                <a:gd name="connsiteY78" fmla="*/ 520061 h 1256530"/>
                <a:gd name="connsiteX79" fmla="*/ 836888 w 1185839"/>
                <a:gd name="connsiteY79" fmla="*/ 520844 h 1256530"/>
                <a:gd name="connsiteX80" fmla="*/ 730189 w 1185839"/>
                <a:gd name="connsiteY80" fmla="*/ 523771 h 1256530"/>
                <a:gd name="connsiteX81" fmla="*/ 728218 w 1185839"/>
                <a:gd name="connsiteY81" fmla="*/ 616204 h 1256530"/>
                <a:gd name="connsiteX82" fmla="*/ 836888 w 1185839"/>
                <a:gd name="connsiteY82" fmla="*/ 617675 h 1256530"/>
                <a:gd name="connsiteX83" fmla="*/ 865540 w 1185839"/>
                <a:gd name="connsiteY83" fmla="*/ 618061 h 1256530"/>
                <a:gd name="connsiteX84" fmla="*/ 879856 w 1185839"/>
                <a:gd name="connsiteY84" fmla="*/ 618257 h 1256530"/>
                <a:gd name="connsiteX85" fmla="*/ 895201 w 1185839"/>
                <a:gd name="connsiteY85" fmla="*/ 618114 h 1256530"/>
                <a:gd name="connsiteX86" fmla="*/ 956761 w 1185839"/>
                <a:gd name="connsiteY86" fmla="*/ 609661 h 1256530"/>
                <a:gd name="connsiteX87" fmla="*/ 1068946 w 1185839"/>
                <a:gd name="connsiteY87" fmla="*/ 555083 h 1256530"/>
                <a:gd name="connsiteX88" fmla="*/ 1149442 w 1185839"/>
                <a:gd name="connsiteY88" fmla="*/ 457649 h 1256530"/>
                <a:gd name="connsiteX89" fmla="*/ 1169730 w 1185839"/>
                <a:gd name="connsiteY89" fmla="*/ 208605 h 12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1185839" h="1256530">
                  <a:moveTo>
                    <a:pt x="1169730" y="208605"/>
                  </a:moveTo>
                  <a:cubicBezTo>
                    <a:pt x="1156309" y="168101"/>
                    <a:pt x="1134783" y="130374"/>
                    <a:pt x="1106417" y="99168"/>
                  </a:cubicBezTo>
                  <a:cubicBezTo>
                    <a:pt x="1078157" y="67894"/>
                    <a:pt x="1043657" y="42759"/>
                    <a:pt x="1005757" y="25743"/>
                  </a:cubicBezTo>
                  <a:cubicBezTo>
                    <a:pt x="929891" y="-8697"/>
                    <a:pt x="840860" y="-8417"/>
                    <a:pt x="765803" y="25600"/>
                  </a:cubicBezTo>
                  <a:cubicBezTo>
                    <a:pt x="690537" y="59235"/>
                    <a:pt x="631091" y="125727"/>
                    <a:pt x="604084" y="204330"/>
                  </a:cubicBezTo>
                  <a:cubicBezTo>
                    <a:pt x="597335" y="223965"/>
                    <a:pt x="592579" y="244305"/>
                    <a:pt x="589910" y="264899"/>
                  </a:cubicBezTo>
                  <a:cubicBezTo>
                    <a:pt x="587055" y="285292"/>
                    <a:pt x="587071" y="306918"/>
                    <a:pt x="587406" y="325998"/>
                  </a:cubicBezTo>
                  <a:lnTo>
                    <a:pt x="588467" y="443697"/>
                  </a:lnTo>
                  <a:lnTo>
                    <a:pt x="590255" y="679107"/>
                  </a:lnTo>
                  <a:lnTo>
                    <a:pt x="590894" y="796807"/>
                  </a:lnTo>
                  <a:cubicBezTo>
                    <a:pt x="590971" y="816427"/>
                    <a:pt x="590755" y="836041"/>
                    <a:pt x="591059" y="855657"/>
                  </a:cubicBezTo>
                  <a:cubicBezTo>
                    <a:pt x="591167" y="865395"/>
                    <a:pt x="591502" y="875441"/>
                    <a:pt x="591440" y="884920"/>
                  </a:cubicBezTo>
                  <a:cubicBezTo>
                    <a:pt x="591564" y="894394"/>
                    <a:pt x="590904" y="903815"/>
                    <a:pt x="590719" y="913310"/>
                  </a:cubicBezTo>
                  <a:cubicBezTo>
                    <a:pt x="589508" y="932205"/>
                    <a:pt x="587411" y="951197"/>
                    <a:pt x="583428" y="969943"/>
                  </a:cubicBezTo>
                  <a:cubicBezTo>
                    <a:pt x="579569" y="988727"/>
                    <a:pt x="573371" y="1007075"/>
                    <a:pt x="565456" y="1024617"/>
                  </a:cubicBezTo>
                  <a:cubicBezTo>
                    <a:pt x="549552" y="1059665"/>
                    <a:pt x="527076" y="1092099"/>
                    <a:pt x="498739" y="1118403"/>
                  </a:cubicBezTo>
                  <a:cubicBezTo>
                    <a:pt x="441908" y="1170672"/>
                    <a:pt x="364107" y="1199165"/>
                    <a:pt x="287796" y="1192525"/>
                  </a:cubicBezTo>
                  <a:cubicBezTo>
                    <a:pt x="249694" y="1189939"/>
                    <a:pt x="212123" y="1179093"/>
                    <a:pt x="178334" y="1160849"/>
                  </a:cubicBezTo>
                  <a:cubicBezTo>
                    <a:pt x="144472" y="1142662"/>
                    <a:pt x="114671" y="1116822"/>
                    <a:pt x="90949" y="1086159"/>
                  </a:cubicBezTo>
                  <a:cubicBezTo>
                    <a:pt x="79032" y="1070862"/>
                    <a:pt x="68542" y="1054418"/>
                    <a:pt x="59576" y="1037149"/>
                  </a:cubicBezTo>
                  <a:cubicBezTo>
                    <a:pt x="50606" y="1019900"/>
                    <a:pt x="43032" y="1001827"/>
                    <a:pt x="37782" y="983043"/>
                  </a:cubicBezTo>
                  <a:cubicBezTo>
                    <a:pt x="26426" y="945733"/>
                    <a:pt x="23809" y="905969"/>
                    <a:pt x="28977" y="868116"/>
                  </a:cubicBezTo>
                  <a:cubicBezTo>
                    <a:pt x="31811" y="849152"/>
                    <a:pt x="36221" y="830447"/>
                    <a:pt x="42104" y="812426"/>
                  </a:cubicBezTo>
                  <a:cubicBezTo>
                    <a:pt x="48237" y="794467"/>
                    <a:pt x="55820" y="777224"/>
                    <a:pt x="64682" y="761033"/>
                  </a:cubicBezTo>
                  <a:cubicBezTo>
                    <a:pt x="73416" y="744774"/>
                    <a:pt x="83756" y="729748"/>
                    <a:pt x="95009" y="715966"/>
                  </a:cubicBezTo>
                  <a:cubicBezTo>
                    <a:pt x="106076" y="702051"/>
                    <a:pt x="118411" y="689465"/>
                    <a:pt x="132014" y="678763"/>
                  </a:cubicBezTo>
                  <a:cubicBezTo>
                    <a:pt x="185191" y="634521"/>
                    <a:pt x="255732" y="615500"/>
                    <a:pt x="327830" y="615235"/>
                  </a:cubicBezTo>
                  <a:cubicBezTo>
                    <a:pt x="402451" y="615345"/>
                    <a:pt x="477068" y="616474"/>
                    <a:pt x="551705" y="616034"/>
                  </a:cubicBezTo>
                  <a:lnTo>
                    <a:pt x="551133" y="535637"/>
                  </a:lnTo>
                  <a:cubicBezTo>
                    <a:pt x="476836" y="537267"/>
                    <a:pt x="402503" y="542381"/>
                    <a:pt x="328216" y="547953"/>
                  </a:cubicBezTo>
                  <a:cubicBezTo>
                    <a:pt x="286791" y="551092"/>
                    <a:pt x="245866" y="561324"/>
                    <a:pt x="207414" y="577741"/>
                  </a:cubicBezTo>
                  <a:cubicBezTo>
                    <a:pt x="188159" y="585818"/>
                    <a:pt x="169878" y="596165"/>
                    <a:pt x="152535" y="607544"/>
                  </a:cubicBezTo>
                  <a:cubicBezTo>
                    <a:pt x="135275" y="619088"/>
                    <a:pt x="118875" y="631870"/>
                    <a:pt x="104279" y="646499"/>
                  </a:cubicBezTo>
                  <a:cubicBezTo>
                    <a:pt x="89408" y="660816"/>
                    <a:pt x="76368" y="676922"/>
                    <a:pt x="64749" y="693842"/>
                  </a:cubicBezTo>
                  <a:cubicBezTo>
                    <a:pt x="53079" y="710747"/>
                    <a:pt x="42883" y="728663"/>
                    <a:pt x="34629" y="747458"/>
                  </a:cubicBezTo>
                  <a:cubicBezTo>
                    <a:pt x="17394" y="784771"/>
                    <a:pt x="6352" y="824715"/>
                    <a:pt x="1885" y="866152"/>
                  </a:cubicBezTo>
                  <a:cubicBezTo>
                    <a:pt x="-2236" y="907975"/>
                    <a:pt x="375" y="950837"/>
                    <a:pt x="9970" y="992430"/>
                  </a:cubicBezTo>
                  <a:cubicBezTo>
                    <a:pt x="19728" y="1034014"/>
                    <a:pt x="37040" y="1074243"/>
                    <a:pt x="61509" y="1110646"/>
                  </a:cubicBezTo>
                  <a:cubicBezTo>
                    <a:pt x="86039" y="1146906"/>
                    <a:pt x="117942" y="1179481"/>
                    <a:pt x="156091" y="1204289"/>
                  </a:cubicBezTo>
                  <a:cubicBezTo>
                    <a:pt x="194177" y="1229060"/>
                    <a:pt x="238338" y="1245712"/>
                    <a:pt x="283514" y="1252466"/>
                  </a:cubicBezTo>
                  <a:cubicBezTo>
                    <a:pt x="289171" y="1253508"/>
                    <a:pt x="294813" y="1254048"/>
                    <a:pt x="300480" y="1254654"/>
                  </a:cubicBezTo>
                  <a:cubicBezTo>
                    <a:pt x="306133" y="1255279"/>
                    <a:pt x="311806" y="1255895"/>
                    <a:pt x="317762" y="1256075"/>
                  </a:cubicBezTo>
                  <a:cubicBezTo>
                    <a:pt x="323666" y="1256397"/>
                    <a:pt x="329571" y="1256624"/>
                    <a:pt x="335465" y="1256492"/>
                  </a:cubicBezTo>
                  <a:cubicBezTo>
                    <a:pt x="341380" y="1256530"/>
                    <a:pt x="347290" y="1256369"/>
                    <a:pt x="353174" y="1255942"/>
                  </a:cubicBezTo>
                  <a:cubicBezTo>
                    <a:pt x="376793" y="1254645"/>
                    <a:pt x="400261" y="1250553"/>
                    <a:pt x="423035" y="1243941"/>
                  </a:cubicBezTo>
                  <a:cubicBezTo>
                    <a:pt x="445824" y="1237405"/>
                    <a:pt x="468015" y="1228539"/>
                    <a:pt x="489233" y="1217560"/>
                  </a:cubicBezTo>
                  <a:cubicBezTo>
                    <a:pt x="510476" y="1206582"/>
                    <a:pt x="530421" y="1193008"/>
                    <a:pt x="549186" y="1177814"/>
                  </a:cubicBezTo>
                  <a:cubicBezTo>
                    <a:pt x="586334" y="1146896"/>
                    <a:pt x="616899" y="1107567"/>
                    <a:pt x="639569" y="1063890"/>
                  </a:cubicBezTo>
                  <a:cubicBezTo>
                    <a:pt x="642493" y="1058472"/>
                    <a:pt x="645150" y="1052911"/>
                    <a:pt x="647655" y="1047275"/>
                  </a:cubicBezTo>
                  <a:cubicBezTo>
                    <a:pt x="650265" y="1041687"/>
                    <a:pt x="652618" y="1035994"/>
                    <a:pt x="654809" y="1030216"/>
                  </a:cubicBezTo>
                  <a:cubicBezTo>
                    <a:pt x="659476" y="1018801"/>
                    <a:pt x="663257" y="1006999"/>
                    <a:pt x="666391" y="995073"/>
                  </a:cubicBezTo>
                  <a:cubicBezTo>
                    <a:pt x="672849" y="971260"/>
                    <a:pt x="676878" y="946930"/>
                    <a:pt x="679574" y="922646"/>
                  </a:cubicBezTo>
                  <a:cubicBezTo>
                    <a:pt x="680517" y="910473"/>
                    <a:pt x="681745" y="898332"/>
                    <a:pt x="682088" y="886180"/>
                  </a:cubicBezTo>
                  <a:lnTo>
                    <a:pt x="682688" y="870376"/>
                  </a:lnTo>
                  <a:lnTo>
                    <a:pt x="683431" y="855657"/>
                  </a:lnTo>
                  <a:lnTo>
                    <a:pt x="686184" y="796807"/>
                  </a:lnTo>
                  <a:lnTo>
                    <a:pt x="688803" y="679107"/>
                  </a:lnTo>
                  <a:lnTo>
                    <a:pt x="693813" y="443697"/>
                  </a:lnTo>
                  <a:lnTo>
                    <a:pt x="696233" y="325998"/>
                  </a:lnTo>
                  <a:lnTo>
                    <a:pt x="696480" y="311285"/>
                  </a:lnTo>
                  <a:lnTo>
                    <a:pt x="696557" y="307765"/>
                  </a:lnTo>
                  <a:lnTo>
                    <a:pt x="696699" y="305304"/>
                  </a:lnTo>
                  <a:lnTo>
                    <a:pt x="696947" y="300377"/>
                  </a:lnTo>
                  <a:cubicBezTo>
                    <a:pt x="697366" y="293829"/>
                    <a:pt x="698119" y="287341"/>
                    <a:pt x="699157" y="280931"/>
                  </a:cubicBezTo>
                  <a:cubicBezTo>
                    <a:pt x="701329" y="268133"/>
                    <a:pt x="704300" y="255536"/>
                    <a:pt x="708749" y="243443"/>
                  </a:cubicBezTo>
                  <a:cubicBezTo>
                    <a:pt x="717578" y="219233"/>
                    <a:pt x="731456" y="197068"/>
                    <a:pt x="748535" y="177919"/>
                  </a:cubicBezTo>
                  <a:cubicBezTo>
                    <a:pt x="765784" y="158886"/>
                    <a:pt x="786863" y="143473"/>
                    <a:pt x="810018" y="133105"/>
                  </a:cubicBezTo>
                  <a:cubicBezTo>
                    <a:pt x="833212" y="122763"/>
                    <a:pt x="858386" y="117518"/>
                    <a:pt x="884104" y="117471"/>
                  </a:cubicBezTo>
                  <a:cubicBezTo>
                    <a:pt x="909793" y="117042"/>
                    <a:pt x="935244" y="122038"/>
                    <a:pt x="958951" y="132243"/>
                  </a:cubicBezTo>
                  <a:cubicBezTo>
                    <a:pt x="982630" y="142420"/>
                    <a:pt x="1004528" y="157791"/>
                    <a:pt x="1022597" y="177183"/>
                  </a:cubicBezTo>
                  <a:cubicBezTo>
                    <a:pt x="1040533" y="196676"/>
                    <a:pt x="1055059" y="219694"/>
                    <a:pt x="1064326" y="245014"/>
                  </a:cubicBezTo>
                  <a:cubicBezTo>
                    <a:pt x="1073651" y="270250"/>
                    <a:pt x="1077842" y="297883"/>
                    <a:pt x="1076490" y="325602"/>
                  </a:cubicBezTo>
                  <a:cubicBezTo>
                    <a:pt x="1075261" y="353171"/>
                    <a:pt x="1068584" y="380492"/>
                    <a:pt x="1056506" y="405633"/>
                  </a:cubicBezTo>
                  <a:cubicBezTo>
                    <a:pt x="1044352" y="430645"/>
                    <a:pt x="1027207" y="453712"/>
                    <a:pt x="1005710" y="471775"/>
                  </a:cubicBezTo>
                  <a:cubicBezTo>
                    <a:pt x="984288" y="489866"/>
                    <a:pt x="959209" y="503468"/>
                    <a:pt x="932348" y="511175"/>
                  </a:cubicBezTo>
                  <a:cubicBezTo>
                    <a:pt x="918946" y="515149"/>
                    <a:pt x="905106" y="517849"/>
                    <a:pt x="890990" y="519008"/>
                  </a:cubicBezTo>
                  <a:lnTo>
                    <a:pt x="885685" y="519341"/>
                  </a:lnTo>
                  <a:cubicBezTo>
                    <a:pt x="883752" y="519441"/>
                    <a:pt x="882542" y="519633"/>
                    <a:pt x="879856" y="519664"/>
                  </a:cubicBezTo>
                  <a:lnTo>
                    <a:pt x="865540" y="520061"/>
                  </a:lnTo>
                  <a:lnTo>
                    <a:pt x="836888" y="520844"/>
                  </a:lnTo>
                  <a:lnTo>
                    <a:pt x="730189" y="523771"/>
                  </a:lnTo>
                  <a:lnTo>
                    <a:pt x="728218" y="616204"/>
                  </a:lnTo>
                  <a:lnTo>
                    <a:pt x="836888" y="617675"/>
                  </a:lnTo>
                  <a:lnTo>
                    <a:pt x="865540" y="618061"/>
                  </a:lnTo>
                  <a:lnTo>
                    <a:pt x="879856" y="618257"/>
                  </a:lnTo>
                  <a:lnTo>
                    <a:pt x="895201" y="618114"/>
                  </a:lnTo>
                  <a:cubicBezTo>
                    <a:pt x="915889" y="617468"/>
                    <a:pt x="936558" y="614615"/>
                    <a:pt x="956761" y="609661"/>
                  </a:cubicBezTo>
                  <a:cubicBezTo>
                    <a:pt x="997261" y="599960"/>
                    <a:pt x="1035828" y="581224"/>
                    <a:pt x="1068946" y="555083"/>
                  </a:cubicBezTo>
                  <a:cubicBezTo>
                    <a:pt x="1102217" y="529085"/>
                    <a:pt x="1129458" y="495275"/>
                    <a:pt x="1149442" y="457649"/>
                  </a:cubicBezTo>
                  <a:cubicBezTo>
                    <a:pt x="1189523" y="382053"/>
                    <a:pt x="1196829" y="289685"/>
                    <a:pt x="1169730" y="208605"/>
                  </a:cubicBezTo>
                </a:path>
              </a:pathLst>
            </a:custGeom>
            <a:solidFill>
              <a:srgbClr val="FD5F0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6">
              <a:extLst>
                <a:ext uri="{FF2B5EF4-FFF2-40B4-BE49-F238E27FC236}">
                  <a16:creationId xmlns:a16="http://schemas.microsoft.com/office/drawing/2014/main" id="{8B090ACA-C732-164E-B35C-3B0CC7E4CCAD}"/>
                </a:ext>
              </a:extLst>
            </p:cNvPr>
            <p:cNvSpPr/>
            <p:nvPr/>
          </p:nvSpPr>
          <p:spPr>
            <a:xfrm>
              <a:off x="3217078" y="2044492"/>
              <a:ext cx="1857509" cy="311376"/>
            </a:xfrm>
            <a:custGeom>
              <a:avLst/>
              <a:gdLst>
                <a:gd name="connsiteX0" fmla="*/ 810565 w 1857509"/>
                <a:gd name="connsiteY0" fmla="*/ 305863 h 311376"/>
                <a:gd name="connsiteX1" fmla="*/ 872975 w 1857509"/>
                <a:gd name="connsiteY1" fmla="*/ 305863 h 311376"/>
                <a:gd name="connsiteX2" fmla="*/ 872975 w 1857509"/>
                <a:gd name="connsiteY2" fmla="*/ 96590 h 311376"/>
                <a:gd name="connsiteX3" fmla="*/ 810565 w 1857509"/>
                <a:gd name="connsiteY3" fmla="*/ 96590 h 311376"/>
                <a:gd name="connsiteX4" fmla="*/ 810565 w 1857509"/>
                <a:gd name="connsiteY4" fmla="*/ 305863 h 311376"/>
                <a:gd name="connsiteX5" fmla="*/ 841770 w 1857509"/>
                <a:gd name="connsiteY5" fmla="*/ 72019 h 311376"/>
                <a:gd name="connsiteX6" fmla="*/ 805437 w 1857509"/>
                <a:gd name="connsiteY6" fmla="*/ 36005 h 311376"/>
                <a:gd name="connsiteX7" fmla="*/ 841770 w 1857509"/>
                <a:gd name="connsiteY7" fmla="*/ 0 h 311376"/>
                <a:gd name="connsiteX8" fmla="*/ 878102 w 1857509"/>
                <a:gd name="connsiteY8" fmla="*/ 36005 h 311376"/>
                <a:gd name="connsiteX9" fmla="*/ 841770 w 1857509"/>
                <a:gd name="connsiteY9" fmla="*/ 72019 h 311376"/>
                <a:gd name="connsiteX10" fmla="*/ 103016 w 1857509"/>
                <a:gd name="connsiteY10" fmla="*/ 144463 h 311376"/>
                <a:gd name="connsiteX11" fmla="*/ 64121 w 1857509"/>
                <a:gd name="connsiteY11" fmla="*/ 144463 h 311376"/>
                <a:gd name="connsiteX12" fmla="*/ 64121 w 1857509"/>
                <a:gd name="connsiteY12" fmla="*/ 66515 h 311376"/>
                <a:gd name="connsiteX13" fmla="*/ 103016 w 1857509"/>
                <a:gd name="connsiteY13" fmla="*/ 66515 h 311376"/>
                <a:gd name="connsiteX14" fmla="*/ 147049 w 1857509"/>
                <a:gd name="connsiteY14" fmla="*/ 105484 h 311376"/>
                <a:gd name="connsiteX15" fmla="*/ 103016 w 1857509"/>
                <a:gd name="connsiteY15" fmla="*/ 144463 h 311376"/>
                <a:gd name="connsiteX16" fmla="*/ 211595 w 1857509"/>
                <a:gd name="connsiteY16" fmla="*/ 105058 h 311376"/>
                <a:gd name="connsiteX17" fmla="*/ 101740 w 1857509"/>
                <a:gd name="connsiteY17" fmla="*/ 9321 h 311376"/>
                <a:gd name="connsiteX18" fmla="*/ 0 w 1857509"/>
                <a:gd name="connsiteY18" fmla="*/ 9321 h 311376"/>
                <a:gd name="connsiteX19" fmla="*/ 0 w 1857509"/>
                <a:gd name="connsiteY19" fmla="*/ 305863 h 311376"/>
                <a:gd name="connsiteX20" fmla="*/ 64121 w 1857509"/>
                <a:gd name="connsiteY20" fmla="*/ 305863 h 311376"/>
                <a:gd name="connsiteX21" fmla="*/ 64121 w 1857509"/>
                <a:gd name="connsiteY21" fmla="*/ 200805 h 311376"/>
                <a:gd name="connsiteX22" fmla="*/ 101740 w 1857509"/>
                <a:gd name="connsiteY22" fmla="*/ 200805 h 311376"/>
                <a:gd name="connsiteX23" fmla="*/ 211595 w 1857509"/>
                <a:gd name="connsiteY23" fmla="*/ 105058 h 311376"/>
                <a:gd name="connsiteX24" fmla="*/ 327867 w 1857509"/>
                <a:gd name="connsiteY24" fmla="*/ 139377 h 311376"/>
                <a:gd name="connsiteX25" fmla="*/ 374887 w 1857509"/>
                <a:gd name="connsiteY25" fmla="*/ 177929 h 311376"/>
                <a:gd name="connsiteX26" fmla="*/ 280419 w 1857509"/>
                <a:gd name="connsiteY26" fmla="*/ 177929 h 311376"/>
                <a:gd name="connsiteX27" fmla="*/ 327867 w 1857509"/>
                <a:gd name="connsiteY27" fmla="*/ 139377 h 311376"/>
                <a:gd name="connsiteX28" fmla="*/ 330860 w 1857509"/>
                <a:gd name="connsiteY28" fmla="*/ 311376 h 311376"/>
                <a:gd name="connsiteX29" fmla="*/ 428749 w 1857509"/>
                <a:gd name="connsiteY29" fmla="*/ 255877 h 311376"/>
                <a:gd name="connsiteX30" fmla="*/ 376169 w 1857509"/>
                <a:gd name="connsiteY30" fmla="*/ 235114 h 311376"/>
                <a:gd name="connsiteX31" fmla="*/ 330860 w 1857509"/>
                <a:gd name="connsiteY31" fmla="*/ 260538 h 311376"/>
                <a:gd name="connsiteX32" fmla="*/ 279990 w 1857509"/>
                <a:gd name="connsiteY32" fmla="*/ 218168 h 311376"/>
                <a:gd name="connsiteX33" fmla="*/ 435158 w 1857509"/>
                <a:gd name="connsiteY33" fmla="*/ 218168 h 311376"/>
                <a:gd name="connsiteX34" fmla="*/ 436016 w 1857509"/>
                <a:gd name="connsiteY34" fmla="*/ 202927 h 311376"/>
                <a:gd name="connsiteX35" fmla="*/ 328296 w 1857509"/>
                <a:gd name="connsiteY35" fmla="*/ 91077 h 311376"/>
                <a:gd name="connsiteX36" fmla="*/ 218866 w 1857509"/>
                <a:gd name="connsiteY36" fmla="*/ 201231 h 311376"/>
                <a:gd name="connsiteX37" fmla="*/ 330860 w 1857509"/>
                <a:gd name="connsiteY37" fmla="*/ 311376 h 311376"/>
                <a:gd name="connsiteX38" fmla="*/ 599267 w 1857509"/>
                <a:gd name="connsiteY38" fmla="*/ 156749 h 311376"/>
                <a:gd name="connsiteX39" fmla="*/ 583447 w 1857509"/>
                <a:gd name="connsiteY39" fmla="*/ 154210 h 311376"/>
                <a:gd name="connsiteX40" fmla="*/ 528309 w 1857509"/>
                <a:gd name="connsiteY40" fmla="*/ 220716 h 311376"/>
                <a:gd name="connsiteX41" fmla="*/ 528309 w 1857509"/>
                <a:gd name="connsiteY41" fmla="*/ 305863 h 311376"/>
                <a:gd name="connsiteX42" fmla="*/ 466326 w 1857509"/>
                <a:gd name="connsiteY42" fmla="*/ 305863 h 311376"/>
                <a:gd name="connsiteX43" fmla="*/ 466326 w 1857509"/>
                <a:gd name="connsiteY43" fmla="*/ 96590 h 311376"/>
                <a:gd name="connsiteX44" fmla="*/ 527879 w 1857509"/>
                <a:gd name="connsiteY44" fmla="*/ 96590 h 311376"/>
                <a:gd name="connsiteX45" fmla="*/ 527879 w 1857509"/>
                <a:gd name="connsiteY45" fmla="*/ 130908 h 311376"/>
                <a:gd name="connsiteX46" fmla="*/ 588579 w 1857509"/>
                <a:gd name="connsiteY46" fmla="*/ 91929 h 311376"/>
                <a:gd name="connsiteX47" fmla="*/ 599267 w 1857509"/>
                <a:gd name="connsiteY47" fmla="*/ 93199 h 311376"/>
                <a:gd name="connsiteX48" fmla="*/ 599267 w 1857509"/>
                <a:gd name="connsiteY48" fmla="*/ 156749 h 311376"/>
                <a:gd name="connsiteX49" fmla="*/ 693952 w 1857509"/>
                <a:gd name="connsiteY49" fmla="*/ 171147 h 311376"/>
                <a:gd name="connsiteX50" fmla="*/ 676427 w 1857509"/>
                <a:gd name="connsiteY50" fmla="*/ 155053 h 311376"/>
                <a:gd name="connsiteX51" fmla="*/ 696087 w 1857509"/>
                <a:gd name="connsiteY51" fmla="*/ 140646 h 311376"/>
                <a:gd name="connsiteX52" fmla="*/ 729432 w 1857509"/>
                <a:gd name="connsiteY52" fmla="*/ 166487 h 311376"/>
                <a:gd name="connsiteX53" fmla="*/ 780296 w 1857509"/>
                <a:gd name="connsiteY53" fmla="*/ 139803 h 311376"/>
                <a:gd name="connsiteX54" fmla="*/ 696516 w 1857509"/>
                <a:gd name="connsiteY54" fmla="*/ 91086 h 311376"/>
                <a:gd name="connsiteX55" fmla="*/ 614869 w 1857509"/>
                <a:gd name="connsiteY55" fmla="*/ 158861 h 311376"/>
                <a:gd name="connsiteX56" fmla="*/ 675145 w 1857509"/>
                <a:gd name="connsiteY56" fmla="*/ 223254 h 311376"/>
                <a:gd name="connsiteX57" fmla="*/ 699937 w 1857509"/>
                <a:gd name="connsiteY57" fmla="*/ 229184 h 311376"/>
                <a:gd name="connsiteX58" fmla="*/ 719173 w 1857509"/>
                <a:gd name="connsiteY58" fmla="*/ 244861 h 311376"/>
                <a:gd name="connsiteX59" fmla="*/ 696945 w 1857509"/>
                <a:gd name="connsiteY59" fmla="*/ 260955 h 311376"/>
                <a:gd name="connsiteX60" fmla="*/ 657615 w 1857509"/>
                <a:gd name="connsiteY60" fmla="*/ 232575 h 311376"/>
                <a:gd name="connsiteX61" fmla="*/ 607174 w 1857509"/>
                <a:gd name="connsiteY61" fmla="*/ 260112 h 311376"/>
                <a:gd name="connsiteX62" fmla="*/ 696516 w 1857509"/>
                <a:gd name="connsiteY62" fmla="*/ 311376 h 311376"/>
                <a:gd name="connsiteX63" fmla="*/ 781578 w 1857509"/>
                <a:gd name="connsiteY63" fmla="*/ 239784 h 311376"/>
                <a:gd name="connsiteX64" fmla="*/ 720454 w 1857509"/>
                <a:gd name="connsiteY64" fmla="*/ 177929 h 311376"/>
                <a:gd name="connsiteX65" fmla="*/ 693952 w 1857509"/>
                <a:gd name="connsiteY65" fmla="*/ 171147 h 311376"/>
                <a:gd name="connsiteX66" fmla="*/ 984924 w 1857509"/>
                <a:gd name="connsiteY66" fmla="*/ 171147 h 311376"/>
                <a:gd name="connsiteX67" fmla="*/ 967398 w 1857509"/>
                <a:gd name="connsiteY67" fmla="*/ 155053 h 311376"/>
                <a:gd name="connsiteX68" fmla="*/ 987057 w 1857509"/>
                <a:gd name="connsiteY68" fmla="*/ 140646 h 311376"/>
                <a:gd name="connsiteX69" fmla="*/ 1020404 w 1857509"/>
                <a:gd name="connsiteY69" fmla="*/ 166487 h 311376"/>
                <a:gd name="connsiteX70" fmla="*/ 1071268 w 1857509"/>
                <a:gd name="connsiteY70" fmla="*/ 139803 h 311376"/>
                <a:gd name="connsiteX71" fmla="*/ 987486 w 1857509"/>
                <a:gd name="connsiteY71" fmla="*/ 91086 h 311376"/>
                <a:gd name="connsiteX72" fmla="*/ 905840 w 1857509"/>
                <a:gd name="connsiteY72" fmla="*/ 158861 h 311376"/>
                <a:gd name="connsiteX73" fmla="*/ 966112 w 1857509"/>
                <a:gd name="connsiteY73" fmla="*/ 223254 h 311376"/>
                <a:gd name="connsiteX74" fmla="*/ 990905 w 1857509"/>
                <a:gd name="connsiteY74" fmla="*/ 229184 h 311376"/>
                <a:gd name="connsiteX75" fmla="*/ 1010146 w 1857509"/>
                <a:gd name="connsiteY75" fmla="*/ 244861 h 311376"/>
                <a:gd name="connsiteX76" fmla="*/ 987915 w 1857509"/>
                <a:gd name="connsiteY76" fmla="*/ 260955 h 311376"/>
                <a:gd name="connsiteX77" fmla="*/ 948591 w 1857509"/>
                <a:gd name="connsiteY77" fmla="*/ 232575 h 311376"/>
                <a:gd name="connsiteX78" fmla="*/ 898149 w 1857509"/>
                <a:gd name="connsiteY78" fmla="*/ 260112 h 311376"/>
                <a:gd name="connsiteX79" fmla="*/ 987486 w 1857509"/>
                <a:gd name="connsiteY79" fmla="*/ 311376 h 311376"/>
                <a:gd name="connsiteX80" fmla="*/ 1072554 w 1857509"/>
                <a:gd name="connsiteY80" fmla="*/ 239784 h 311376"/>
                <a:gd name="connsiteX81" fmla="*/ 1011422 w 1857509"/>
                <a:gd name="connsiteY81" fmla="*/ 177929 h 311376"/>
                <a:gd name="connsiteX82" fmla="*/ 984924 w 1857509"/>
                <a:gd name="connsiteY82" fmla="*/ 171147 h 311376"/>
                <a:gd name="connsiteX83" fmla="*/ 1176300 w 1857509"/>
                <a:gd name="connsiteY83" fmla="*/ 35162 h 311376"/>
                <a:gd name="connsiteX84" fmla="*/ 1176300 w 1857509"/>
                <a:gd name="connsiteY84" fmla="*/ 96590 h 311376"/>
                <a:gd name="connsiteX85" fmla="*/ 1229735 w 1857509"/>
                <a:gd name="connsiteY85" fmla="*/ 96590 h 311376"/>
                <a:gd name="connsiteX86" fmla="*/ 1229735 w 1857509"/>
                <a:gd name="connsiteY86" fmla="*/ 147428 h 311376"/>
                <a:gd name="connsiteX87" fmla="*/ 1176300 w 1857509"/>
                <a:gd name="connsiteY87" fmla="*/ 147428 h 311376"/>
                <a:gd name="connsiteX88" fmla="*/ 1176300 w 1857509"/>
                <a:gd name="connsiteY88" fmla="*/ 224107 h 311376"/>
                <a:gd name="connsiteX89" fmla="*/ 1206656 w 1857509"/>
                <a:gd name="connsiteY89" fmla="*/ 255451 h 311376"/>
                <a:gd name="connsiteX90" fmla="*/ 1229735 w 1857509"/>
                <a:gd name="connsiteY90" fmla="*/ 249095 h 311376"/>
                <a:gd name="connsiteX91" fmla="*/ 1229735 w 1857509"/>
                <a:gd name="connsiteY91" fmla="*/ 302482 h 311376"/>
                <a:gd name="connsiteX92" fmla="*/ 1186139 w 1857509"/>
                <a:gd name="connsiteY92" fmla="*/ 310950 h 311376"/>
                <a:gd name="connsiteX93" fmla="*/ 1114321 w 1857509"/>
                <a:gd name="connsiteY93" fmla="*/ 237236 h 311376"/>
                <a:gd name="connsiteX94" fmla="*/ 1114321 w 1857509"/>
                <a:gd name="connsiteY94" fmla="*/ 147428 h 311376"/>
                <a:gd name="connsiteX95" fmla="*/ 1084393 w 1857509"/>
                <a:gd name="connsiteY95" fmla="*/ 147428 h 311376"/>
                <a:gd name="connsiteX96" fmla="*/ 1084393 w 1857509"/>
                <a:gd name="connsiteY96" fmla="*/ 96590 h 311376"/>
                <a:gd name="connsiteX97" fmla="*/ 1114321 w 1857509"/>
                <a:gd name="connsiteY97" fmla="*/ 96590 h 311376"/>
                <a:gd name="connsiteX98" fmla="*/ 1114321 w 1857509"/>
                <a:gd name="connsiteY98" fmla="*/ 35162 h 311376"/>
                <a:gd name="connsiteX99" fmla="*/ 1176300 w 1857509"/>
                <a:gd name="connsiteY99" fmla="*/ 35162 h 311376"/>
                <a:gd name="connsiteX100" fmla="*/ 1352551 w 1857509"/>
                <a:gd name="connsiteY100" fmla="*/ 139377 h 311376"/>
                <a:gd name="connsiteX101" fmla="*/ 1399566 w 1857509"/>
                <a:gd name="connsiteY101" fmla="*/ 177929 h 311376"/>
                <a:gd name="connsiteX102" fmla="*/ 1305097 w 1857509"/>
                <a:gd name="connsiteY102" fmla="*/ 177929 h 311376"/>
                <a:gd name="connsiteX103" fmla="*/ 1352551 w 1857509"/>
                <a:gd name="connsiteY103" fmla="*/ 139377 h 311376"/>
                <a:gd name="connsiteX104" fmla="*/ 1355541 w 1857509"/>
                <a:gd name="connsiteY104" fmla="*/ 311376 h 311376"/>
                <a:gd name="connsiteX105" fmla="*/ 1453430 w 1857509"/>
                <a:gd name="connsiteY105" fmla="*/ 255877 h 311376"/>
                <a:gd name="connsiteX106" fmla="*/ 1400852 w 1857509"/>
                <a:gd name="connsiteY106" fmla="*/ 235114 h 311376"/>
                <a:gd name="connsiteX107" fmla="*/ 1355541 w 1857509"/>
                <a:gd name="connsiteY107" fmla="*/ 260538 h 311376"/>
                <a:gd name="connsiteX108" fmla="*/ 1304669 w 1857509"/>
                <a:gd name="connsiteY108" fmla="*/ 218168 h 311376"/>
                <a:gd name="connsiteX109" fmla="*/ 1459840 w 1857509"/>
                <a:gd name="connsiteY109" fmla="*/ 218168 h 311376"/>
                <a:gd name="connsiteX110" fmla="*/ 1460688 w 1857509"/>
                <a:gd name="connsiteY110" fmla="*/ 202927 h 311376"/>
                <a:gd name="connsiteX111" fmla="*/ 1352979 w 1857509"/>
                <a:gd name="connsiteY111" fmla="*/ 91077 h 311376"/>
                <a:gd name="connsiteX112" fmla="*/ 1243547 w 1857509"/>
                <a:gd name="connsiteY112" fmla="*/ 201231 h 311376"/>
                <a:gd name="connsiteX113" fmla="*/ 1355541 w 1857509"/>
                <a:gd name="connsiteY113" fmla="*/ 311376 h 311376"/>
                <a:gd name="connsiteX114" fmla="*/ 1553414 w 1857509"/>
                <a:gd name="connsiteY114" fmla="*/ 305863 h 311376"/>
                <a:gd name="connsiteX115" fmla="*/ 1491006 w 1857509"/>
                <a:gd name="connsiteY115" fmla="*/ 305863 h 311376"/>
                <a:gd name="connsiteX116" fmla="*/ 1491006 w 1857509"/>
                <a:gd name="connsiteY116" fmla="*/ 96590 h 311376"/>
                <a:gd name="connsiteX117" fmla="*/ 1553414 w 1857509"/>
                <a:gd name="connsiteY117" fmla="*/ 96590 h 311376"/>
                <a:gd name="connsiteX118" fmla="*/ 1553414 w 1857509"/>
                <a:gd name="connsiteY118" fmla="*/ 123283 h 311376"/>
                <a:gd name="connsiteX119" fmla="*/ 1615822 w 1857509"/>
                <a:gd name="connsiteY119" fmla="*/ 91086 h 311376"/>
                <a:gd name="connsiteX120" fmla="*/ 1693631 w 1857509"/>
                <a:gd name="connsiteY120" fmla="*/ 176660 h 311376"/>
                <a:gd name="connsiteX121" fmla="*/ 1693631 w 1857509"/>
                <a:gd name="connsiteY121" fmla="*/ 305863 h 311376"/>
                <a:gd name="connsiteX122" fmla="*/ 1631214 w 1857509"/>
                <a:gd name="connsiteY122" fmla="*/ 305863 h 311376"/>
                <a:gd name="connsiteX123" fmla="*/ 1631214 w 1857509"/>
                <a:gd name="connsiteY123" fmla="*/ 191058 h 311376"/>
                <a:gd name="connsiteX124" fmla="*/ 1593171 w 1857509"/>
                <a:gd name="connsiteY124" fmla="*/ 147845 h 311376"/>
                <a:gd name="connsiteX125" fmla="*/ 1553414 w 1857509"/>
                <a:gd name="connsiteY125" fmla="*/ 194875 h 311376"/>
                <a:gd name="connsiteX126" fmla="*/ 1553414 w 1857509"/>
                <a:gd name="connsiteY126" fmla="*/ 305863 h 311376"/>
                <a:gd name="connsiteX127" fmla="*/ 1804083 w 1857509"/>
                <a:gd name="connsiteY127" fmla="*/ 96590 h 311376"/>
                <a:gd name="connsiteX128" fmla="*/ 1804083 w 1857509"/>
                <a:gd name="connsiteY128" fmla="*/ 35162 h 311376"/>
                <a:gd name="connsiteX129" fmla="*/ 1742095 w 1857509"/>
                <a:gd name="connsiteY129" fmla="*/ 35162 h 311376"/>
                <a:gd name="connsiteX130" fmla="*/ 1742095 w 1857509"/>
                <a:gd name="connsiteY130" fmla="*/ 96590 h 311376"/>
                <a:gd name="connsiteX131" fmla="*/ 1712177 w 1857509"/>
                <a:gd name="connsiteY131" fmla="*/ 96590 h 311376"/>
                <a:gd name="connsiteX132" fmla="*/ 1712177 w 1857509"/>
                <a:gd name="connsiteY132" fmla="*/ 147428 h 311376"/>
                <a:gd name="connsiteX133" fmla="*/ 1742095 w 1857509"/>
                <a:gd name="connsiteY133" fmla="*/ 147428 h 311376"/>
                <a:gd name="connsiteX134" fmla="*/ 1742095 w 1857509"/>
                <a:gd name="connsiteY134" fmla="*/ 237236 h 311376"/>
                <a:gd name="connsiteX135" fmla="*/ 1813913 w 1857509"/>
                <a:gd name="connsiteY135" fmla="*/ 310950 h 311376"/>
                <a:gd name="connsiteX136" fmla="*/ 1857509 w 1857509"/>
                <a:gd name="connsiteY136" fmla="*/ 302482 h 311376"/>
                <a:gd name="connsiteX137" fmla="*/ 1857509 w 1857509"/>
                <a:gd name="connsiteY137" fmla="*/ 249095 h 311376"/>
                <a:gd name="connsiteX138" fmla="*/ 1834439 w 1857509"/>
                <a:gd name="connsiteY138" fmla="*/ 255451 h 311376"/>
                <a:gd name="connsiteX139" fmla="*/ 1804083 w 1857509"/>
                <a:gd name="connsiteY139" fmla="*/ 224107 h 311376"/>
                <a:gd name="connsiteX140" fmla="*/ 1804083 w 1857509"/>
                <a:gd name="connsiteY140" fmla="*/ 147428 h 311376"/>
                <a:gd name="connsiteX141" fmla="*/ 1857509 w 1857509"/>
                <a:gd name="connsiteY141" fmla="*/ 147428 h 311376"/>
                <a:gd name="connsiteX142" fmla="*/ 1857509 w 1857509"/>
                <a:gd name="connsiteY142" fmla="*/ 96590 h 311376"/>
                <a:gd name="connsiteX143" fmla="*/ 1804083 w 1857509"/>
                <a:gd name="connsiteY143" fmla="*/ 96590 h 3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1857509" h="311376">
                  <a:moveTo>
                    <a:pt x="810565" y="305863"/>
                  </a:moveTo>
                  <a:lnTo>
                    <a:pt x="872975" y="305863"/>
                  </a:lnTo>
                  <a:lnTo>
                    <a:pt x="872975" y="96590"/>
                  </a:lnTo>
                  <a:lnTo>
                    <a:pt x="810565" y="96590"/>
                  </a:lnTo>
                  <a:lnTo>
                    <a:pt x="810565" y="305863"/>
                  </a:lnTo>
                  <a:close/>
                  <a:moveTo>
                    <a:pt x="841770" y="72019"/>
                  </a:moveTo>
                  <a:cubicBezTo>
                    <a:pt x="821677" y="72019"/>
                    <a:pt x="805437" y="55499"/>
                    <a:pt x="805437" y="36005"/>
                  </a:cubicBezTo>
                  <a:cubicBezTo>
                    <a:pt x="805437" y="16520"/>
                    <a:pt x="821677" y="0"/>
                    <a:pt x="841770" y="0"/>
                  </a:cubicBezTo>
                  <a:cubicBezTo>
                    <a:pt x="861859" y="0"/>
                    <a:pt x="878102" y="16520"/>
                    <a:pt x="878102" y="36005"/>
                  </a:cubicBezTo>
                  <a:cubicBezTo>
                    <a:pt x="878102" y="55499"/>
                    <a:pt x="861859" y="72019"/>
                    <a:pt x="841770" y="72019"/>
                  </a:cubicBezTo>
                  <a:close/>
                  <a:moveTo>
                    <a:pt x="103016" y="144463"/>
                  </a:moveTo>
                  <a:lnTo>
                    <a:pt x="64121" y="144463"/>
                  </a:lnTo>
                  <a:lnTo>
                    <a:pt x="64121" y="66515"/>
                  </a:lnTo>
                  <a:lnTo>
                    <a:pt x="103016" y="66515"/>
                  </a:lnTo>
                  <a:cubicBezTo>
                    <a:pt x="128666" y="66515"/>
                    <a:pt x="147049" y="80923"/>
                    <a:pt x="147049" y="105484"/>
                  </a:cubicBezTo>
                  <a:cubicBezTo>
                    <a:pt x="147049" y="130056"/>
                    <a:pt x="128666" y="144463"/>
                    <a:pt x="103016" y="144463"/>
                  </a:cubicBezTo>
                  <a:close/>
                  <a:moveTo>
                    <a:pt x="211595" y="105058"/>
                  </a:moveTo>
                  <a:cubicBezTo>
                    <a:pt x="211595" y="44056"/>
                    <a:pt x="166714" y="9321"/>
                    <a:pt x="101740" y="9321"/>
                  </a:cubicBezTo>
                  <a:lnTo>
                    <a:pt x="0" y="9321"/>
                  </a:lnTo>
                  <a:lnTo>
                    <a:pt x="0" y="305863"/>
                  </a:lnTo>
                  <a:lnTo>
                    <a:pt x="64121" y="305863"/>
                  </a:lnTo>
                  <a:lnTo>
                    <a:pt x="64121" y="200805"/>
                  </a:lnTo>
                  <a:lnTo>
                    <a:pt x="101740" y="200805"/>
                  </a:lnTo>
                  <a:cubicBezTo>
                    <a:pt x="166714" y="200805"/>
                    <a:pt x="211595" y="165644"/>
                    <a:pt x="211595" y="105058"/>
                  </a:cubicBezTo>
                  <a:close/>
                  <a:moveTo>
                    <a:pt x="327867" y="139377"/>
                  </a:moveTo>
                  <a:cubicBezTo>
                    <a:pt x="353088" y="139377"/>
                    <a:pt x="372324" y="155480"/>
                    <a:pt x="374887" y="177929"/>
                  </a:cubicBezTo>
                  <a:lnTo>
                    <a:pt x="280419" y="177929"/>
                  </a:lnTo>
                  <a:cubicBezTo>
                    <a:pt x="282982" y="158018"/>
                    <a:pt x="303076" y="139377"/>
                    <a:pt x="327867" y="139377"/>
                  </a:cubicBezTo>
                  <a:close/>
                  <a:moveTo>
                    <a:pt x="330860" y="311376"/>
                  </a:moveTo>
                  <a:cubicBezTo>
                    <a:pt x="377027" y="311376"/>
                    <a:pt x="411224" y="290186"/>
                    <a:pt x="428749" y="255877"/>
                  </a:cubicBezTo>
                  <a:lnTo>
                    <a:pt x="376169" y="235114"/>
                  </a:lnTo>
                  <a:cubicBezTo>
                    <a:pt x="366339" y="250791"/>
                    <a:pt x="353941" y="260538"/>
                    <a:pt x="330860" y="260538"/>
                  </a:cubicBezTo>
                  <a:cubicBezTo>
                    <a:pt x="304782" y="260538"/>
                    <a:pt x="282129" y="242739"/>
                    <a:pt x="279990" y="218168"/>
                  </a:cubicBezTo>
                  <a:lnTo>
                    <a:pt x="435158" y="218168"/>
                  </a:lnTo>
                  <a:cubicBezTo>
                    <a:pt x="435587" y="215629"/>
                    <a:pt x="436016" y="210126"/>
                    <a:pt x="436016" y="202927"/>
                  </a:cubicBezTo>
                  <a:cubicBezTo>
                    <a:pt x="436016" y="137264"/>
                    <a:pt x="391989" y="91077"/>
                    <a:pt x="328296" y="91077"/>
                  </a:cubicBezTo>
                  <a:cubicBezTo>
                    <a:pt x="265886" y="91077"/>
                    <a:pt x="218866" y="138107"/>
                    <a:pt x="218866" y="201231"/>
                  </a:cubicBezTo>
                  <a:cubicBezTo>
                    <a:pt x="218866" y="266041"/>
                    <a:pt x="265028" y="311376"/>
                    <a:pt x="330860" y="311376"/>
                  </a:cubicBezTo>
                  <a:close/>
                  <a:moveTo>
                    <a:pt x="599267" y="156749"/>
                  </a:moveTo>
                  <a:cubicBezTo>
                    <a:pt x="595846" y="155053"/>
                    <a:pt x="589861" y="154210"/>
                    <a:pt x="583447" y="154210"/>
                  </a:cubicBezTo>
                  <a:cubicBezTo>
                    <a:pt x="548825" y="154210"/>
                    <a:pt x="528309" y="179625"/>
                    <a:pt x="528309" y="220716"/>
                  </a:cubicBezTo>
                  <a:lnTo>
                    <a:pt x="528309" y="305863"/>
                  </a:lnTo>
                  <a:lnTo>
                    <a:pt x="466326" y="305863"/>
                  </a:lnTo>
                  <a:lnTo>
                    <a:pt x="466326" y="96590"/>
                  </a:lnTo>
                  <a:lnTo>
                    <a:pt x="527879" y="96590"/>
                  </a:lnTo>
                  <a:lnTo>
                    <a:pt x="527879" y="130908"/>
                  </a:lnTo>
                  <a:cubicBezTo>
                    <a:pt x="538996" y="106754"/>
                    <a:pt x="561219" y="91929"/>
                    <a:pt x="588579" y="91929"/>
                  </a:cubicBezTo>
                  <a:cubicBezTo>
                    <a:pt x="593282" y="91929"/>
                    <a:pt x="597985" y="92773"/>
                    <a:pt x="599267" y="93199"/>
                  </a:cubicBezTo>
                  <a:lnTo>
                    <a:pt x="599267" y="156749"/>
                  </a:lnTo>
                  <a:close/>
                  <a:moveTo>
                    <a:pt x="693952" y="171147"/>
                  </a:moveTo>
                  <a:cubicBezTo>
                    <a:pt x="682412" y="168182"/>
                    <a:pt x="676427" y="162679"/>
                    <a:pt x="676427" y="155053"/>
                  </a:cubicBezTo>
                  <a:cubicBezTo>
                    <a:pt x="676427" y="146576"/>
                    <a:pt x="684546" y="140646"/>
                    <a:pt x="696087" y="140646"/>
                  </a:cubicBezTo>
                  <a:cubicBezTo>
                    <a:pt x="708909" y="140646"/>
                    <a:pt x="723018" y="150810"/>
                    <a:pt x="729432" y="166487"/>
                  </a:cubicBezTo>
                  <a:lnTo>
                    <a:pt x="780296" y="139803"/>
                  </a:lnTo>
                  <a:cubicBezTo>
                    <a:pt x="767046" y="110562"/>
                    <a:pt x="732853" y="91086"/>
                    <a:pt x="696516" y="91086"/>
                  </a:cubicBezTo>
                  <a:cubicBezTo>
                    <a:pt x="648214" y="91086"/>
                    <a:pt x="614869" y="119039"/>
                    <a:pt x="614869" y="158861"/>
                  </a:cubicBezTo>
                  <a:cubicBezTo>
                    <a:pt x="614869" y="191910"/>
                    <a:pt x="635392" y="213934"/>
                    <a:pt x="675145" y="223254"/>
                  </a:cubicBezTo>
                  <a:lnTo>
                    <a:pt x="699937" y="229184"/>
                  </a:lnTo>
                  <a:cubicBezTo>
                    <a:pt x="712759" y="232149"/>
                    <a:pt x="719173" y="237662"/>
                    <a:pt x="719173" y="244861"/>
                  </a:cubicBezTo>
                  <a:cubicBezTo>
                    <a:pt x="719173" y="255025"/>
                    <a:pt x="710196" y="260955"/>
                    <a:pt x="696945" y="260955"/>
                  </a:cubicBezTo>
                  <a:cubicBezTo>
                    <a:pt x="681130" y="260955"/>
                    <a:pt x="665310" y="249948"/>
                    <a:pt x="657615" y="232575"/>
                  </a:cubicBezTo>
                  <a:lnTo>
                    <a:pt x="607174" y="260112"/>
                  </a:lnTo>
                  <a:cubicBezTo>
                    <a:pt x="621283" y="292308"/>
                    <a:pt x="654622" y="311376"/>
                    <a:pt x="696516" y="311376"/>
                  </a:cubicBezTo>
                  <a:cubicBezTo>
                    <a:pt x="745675" y="311376"/>
                    <a:pt x="781578" y="281718"/>
                    <a:pt x="781578" y="239784"/>
                  </a:cubicBezTo>
                  <a:cubicBezTo>
                    <a:pt x="781578" y="210126"/>
                    <a:pt x="760208" y="188093"/>
                    <a:pt x="720454" y="177929"/>
                  </a:cubicBezTo>
                  <a:lnTo>
                    <a:pt x="693952" y="171147"/>
                  </a:lnTo>
                  <a:close/>
                  <a:moveTo>
                    <a:pt x="984924" y="171147"/>
                  </a:moveTo>
                  <a:cubicBezTo>
                    <a:pt x="973379" y="168182"/>
                    <a:pt x="967398" y="162679"/>
                    <a:pt x="967398" y="155053"/>
                  </a:cubicBezTo>
                  <a:cubicBezTo>
                    <a:pt x="967398" y="146576"/>
                    <a:pt x="975513" y="140646"/>
                    <a:pt x="987057" y="140646"/>
                  </a:cubicBezTo>
                  <a:cubicBezTo>
                    <a:pt x="999887" y="140646"/>
                    <a:pt x="1013994" y="150810"/>
                    <a:pt x="1020404" y="166487"/>
                  </a:cubicBezTo>
                  <a:lnTo>
                    <a:pt x="1071268" y="139803"/>
                  </a:lnTo>
                  <a:cubicBezTo>
                    <a:pt x="1058019" y="110562"/>
                    <a:pt x="1023824" y="91086"/>
                    <a:pt x="987486" y="91086"/>
                  </a:cubicBezTo>
                  <a:cubicBezTo>
                    <a:pt x="939185" y="91086"/>
                    <a:pt x="905840" y="119039"/>
                    <a:pt x="905840" y="158861"/>
                  </a:cubicBezTo>
                  <a:cubicBezTo>
                    <a:pt x="905840" y="191910"/>
                    <a:pt x="926362" y="213934"/>
                    <a:pt x="966112" y="223254"/>
                  </a:cubicBezTo>
                  <a:lnTo>
                    <a:pt x="990905" y="229184"/>
                  </a:lnTo>
                  <a:cubicBezTo>
                    <a:pt x="1003726" y="232149"/>
                    <a:pt x="1010146" y="237662"/>
                    <a:pt x="1010146" y="244861"/>
                  </a:cubicBezTo>
                  <a:cubicBezTo>
                    <a:pt x="1010146" y="255025"/>
                    <a:pt x="1001164" y="260955"/>
                    <a:pt x="987915" y="260955"/>
                  </a:cubicBezTo>
                  <a:cubicBezTo>
                    <a:pt x="972103" y="260955"/>
                    <a:pt x="956282" y="249948"/>
                    <a:pt x="948591" y="232575"/>
                  </a:cubicBezTo>
                  <a:lnTo>
                    <a:pt x="898149" y="260112"/>
                  </a:lnTo>
                  <a:cubicBezTo>
                    <a:pt x="912254" y="292308"/>
                    <a:pt x="945598" y="311376"/>
                    <a:pt x="987486" y="311376"/>
                  </a:cubicBezTo>
                  <a:cubicBezTo>
                    <a:pt x="1036644" y="311376"/>
                    <a:pt x="1072554" y="281718"/>
                    <a:pt x="1072554" y="239784"/>
                  </a:cubicBezTo>
                  <a:cubicBezTo>
                    <a:pt x="1072554" y="210126"/>
                    <a:pt x="1051180" y="188093"/>
                    <a:pt x="1011422" y="177929"/>
                  </a:cubicBezTo>
                  <a:lnTo>
                    <a:pt x="984924" y="171147"/>
                  </a:lnTo>
                  <a:close/>
                  <a:moveTo>
                    <a:pt x="1176300" y="35162"/>
                  </a:moveTo>
                  <a:lnTo>
                    <a:pt x="1176300" y="96590"/>
                  </a:lnTo>
                  <a:lnTo>
                    <a:pt x="1229735" y="96590"/>
                  </a:lnTo>
                  <a:lnTo>
                    <a:pt x="1229735" y="147428"/>
                  </a:lnTo>
                  <a:lnTo>
                    <a:pt x="1176300" y="147428"/>
                  </a:lnTo>
                  <a:lnTo>
                    <a:pt x="1176300" y="224107"/>
                  </a:lnTo>
                  <a:cubicBezTo>
                    <a:pt x="1176300" y="246557"/>
                    <a:pt x="1186139" y="255451"/>
                    <a:pt x="1206656" y="255451"/>
                  </a:cubicBezTo>
                  <a:cubicBezTo>
                    <a:pt x="1214352" y="255451"/>
                    <a:pt x="1222896" y="253339"/>
                    <a:pt x="1229735" y="249095"/>
                  </a:cubicBezTo>
                  <a:lnTo>
                    <a:pt x="1229735" y="302482"/>
                  </a:lnTo>
                  <a:cubicBezTo>
                    <a:pt x="1220334" y="307132"/>
                    <a:pt x="1206228" y="310950"/>
                    <a:pt x="1186139" y="310950"/>
                  </a:cubicBezTo>
                  <a:cubicBezTo>
                    <a:pt x="1141677" y="310950"/>
                    <a:pt x="1114321" y="283840"/>
                    <a:pt x="1114321" y="237236"/>
                  </a:cubicBezTo>
                  <a:lnTo>
                    <a:pt x="1114321" y="147428"/>
                  </a:lnTo>
                  <a:lnTo>
                    <a:pt x="1084393" y="147428"/>
                  </a:lnTo>
                  <a:lnTo>
                    <a:pt x="1084393" y="96590"/>
                  </a:lnTo>
                  <a:lnTo>
                    <a:pt x="1114321" y="96590"/>
                  </a:lnTo>
                  <a:lnTo>
                    <a:pt x="1114321" y="35162"/>
                  </a:lnTo>
                  <a:lnTo>
                    <a:pt x="1176300" y="35162"/>
                  </a:lnTo>
                  <a:close/>
                  <a:moveTo>
                    <a:pt x="1352551" y="139377"/>
                  </a:moveTo>
                  <a:cubicBezTo>
                    <a:pt x="1377763" y="139377"/>
                    <a:pt x="1397004" y="155480"/>
                    <a:pt x="1399566" y="177929"/>
                  </a:cubicBezTo>
                  <a:lnTo>
                    <a:pt x="1305097" y="177929"/>
                  </a:lnTo>
                  <a:cubicBezTo>
                    <a:pt x="1307659" y="158018"/>
                    <a:pt x="1327757" y="139377"/>
                    <a:pt x="1352551" y="139377"/>
                  </a:cubicBezTo>
                  <a:close/>
                  <a:moveTo>
                    <a:pt x="1355541" y="311376"/>
                  </a:moveTo>
                  <a:cubicBezTo>
                    <a:pt x="1401709" y="311376"/>
                    <a:pt x="1435904" y="290186"/>
                    <a:pt x="1453430" y="255877"/>
                  </a:cubicBezTo>
                  <a:lnTo>
                    <a:pt x="1400852" y="235114"/>
                  </a:lnTo>
                  <a:cubicBezTo>
                    <a:pt x="1391022" y="250791"/>
                    <a:pt x="1378621" y="260538"/>
                    <a:pt x="1355541" y="260538"/>
                  </a:cubicBezTo>
                  <a:cubicBezTo>
                    <a:pt x="1329462" y="260538"/>
                    <a:pt x="1306812" y="242739"/>
                    <a:pt x="1304669" y="218168"/>
                  </a:cubicBezTo>
                  <a:lnTo>
                    <a:pt x="1459840" y="218168"/>
                  </a:lnTo>
                  <a:cubicBezTo>
                    <a:pt x="1460269" y="215629"/>
                    <a:pt x="1460688" y="210126"/>
                    <a:pt x="1460688" y="202927"/>
                  </a:cubicBezTo>
                  <a:cubicBezTo>
                    <a:pt x="1460688" y="137264"/>
                    <a:pt x="1416663" y="91077"/>
                    <a:pt x="1352979" y="91077"/>
                  </a:cubicBezTo>
                  <a:cubicBezTo>
                    <a:pt x="1290562" y="91077"/>
                    <a:pt x="1243547" y="138107"/>
                    <a:pt x="1243547" y="201231"/>
                  </a:cubicBezTo>
                  <a:cubicBezTo>
                    <a:pt x="1243547" y="266041"/>
                    <a:pt x="1289705" y="311376"/>
                    <a:pt x="1355541" y="311376"/>
                  </a:cubicBezTo>
                  <a:close/>
                  <a:moveTo>
                    <a:pt x="1553414" y="305863"/>
                  </a:moveTo>
                  <a:lnTo>
                    <a:pt x="1491006" y="305863"/>
                  </a:lnTo>
                  <a:lnTo>
                    <a:pt x="1491006" y="96590"/>
                  </a:lnTo>
                  <a:lnTo>
                    <a:pt x="1553414" y="96590"/>
                  </a:lnTo>
                  <a:lnTo>
                    <a:pt x="1553414" y="123283"/>
                  </a:lnTo>
                  <a:cubicBezTo>
                    <a:pt x="1566244" y="102946"/>
                    <a:pt x="1587609" y="91086"/>
                    <a:pt x="1615822" y="91086"/>
                  </a:cubicBezTo>
                  <a:cubicBezTo>
                    <a:pt x="1664123" y="91086"/>
                    <a:pt x="1693631" y="123700"/>
                    <a:pt x="1693631" y="176660"/>
                  </a:cubicBezTo>
                  <a:lnTo>
                    <a:pt x="1693631" y="305863"/>
                  </a:lnTo>
                  <a:lnTo>
                    <a:pt x="1631214" y="305863"/>
                  </a:lnTo>
                  <a:lnTo>
                    <a:pt x="1631214" y="191058"/>
                  </a:lnTo>
                  <a:cubicBezTo>
                    <a:pt x="1631214" y="163531"/>
                    <a:pt x="1617536" y="147845"/>
                    <a:pt x="1593171" y="147845"/>
                  </a:cubicBezTo>
                  <a:cubicBezTo>
                    <a:pt x="1569235" y="147845"/>
                    <a:pt x="1553414" y="165644"/>
                    <a:pt x="1553414" y="194875"/>
                  </a:cubicBezTo>
                  <a:lnTo>
                    <a:pt x="1553414" y="305863"/>
                  </a:lnTo>
                  <a:close/>
                  <a:moveTo>
                    <a:pt x="1804083" y="96590"/>
                  </a:moveTo>
                  <a:lnTo>
                    <a:pt x="1804083" y="35162"/>
                  </a:lnTo>
                  <a:lnTo>
                    <a:pt x="1742095" y="35162"/>
                  </a:lnTo>
                  <a:lnTo>
                    <a:pt x="1742095" y="96590"/>
                  </a:lnTo>
                  <a:lnTo>
                    <a:pt x="1712177" y="96590"/>
                  </a:lnTo>
                  <a:lnTo>
                    <a:pt x="1712177" y="147428"/>
                  </a:lnTo>
                  <a:lnTo>
                    <a:pt x="1742095" y="147428"/>
                  </a:lnTo>
                  <a:lnTo>
                    <a:pt x="1742095" y="237236"/>
                  </a:lnTo>
                  <a:cubicBezTo>
                    <a:pt x="1742095" y="283840"/>
                    <a:pt x="1769460" y="310950"/>
                    <a:pt x="1813913" y="310950"/>
                  </a:cubicBezTo>
                  <a:cubicBezTo>
                    <a:pt x="1834001" y="310950"/>
                    <a:pt x="1848108" y="307132"/>
                    <a:pt x="1857509" y="302482"/>
                  </a:cubicBezTo>
                  <a:lnTo>
                    <a:pt x="1857509" y="249095"/>
                  </a:lnTo>
                  <a:cubicBezTo>
                    <a:pt x="1850670" y="253339"/>
                    <a:pt x="1842126" y="255451"/>
                    <a:pt x="1834439" y="255451"/>
                  </a:cubicBezTo>
                  <a:cubicBezTo>
                    <a:pt x="1813913" y="255451"/>
                    <a:pt x="1804083" y="246557"/>
                    <a:pt x="1804083" y="224107"/>
                  </a:cubicBezTo>
                  <a:lnTo>
                    <a:pt x="1804083" y="147428"/>
                  </a:lnTo>
                  <a:lnTo>
                    <a:pt x="1857509" y="147428"/>
                  </a:lnTo>
                  <a:lnTo>
                    <a:pt x="1857509" y="96590"/>
                  </a:lnTo>
                  <a:lnTo>
                    <a:pt x="1804083" y="96590"/>
                  </a:ln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7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252800"/>
            <a:ext cx="37044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9979D2-9546-6642-AD97-2A74A163F1C1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74731-A111-B147-B264-C017E9221676}"/>
              </a:ext>
            </a:extLst>
          </p:cNvPr>
          <p:cNvCxnSpPr>
            <a:cxnSpLocks/>
          </p:cNvCxnSpPr>
          <p:nvPr userDrawn="1"/>
        </p:nvCxnSpPr>
        <p:spPr>
          <a:xfrm>
            <a:off x="42408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B344A-EBA1-4C45-AD43-7654A2D2204E}"/>
              </a:ext>
            </a:extLst>
          </p:cNvPr>
          <p:cNvCxnSpPr>
            <a:cxnSpLocks/>
          </p:cNvCxnSpPr>
          <p:nvPr userDrawn="1"/>
        </p:nvCxnSpPr>
        <p:spPr>
          <a:xfrm>
            <a:off x="8121600" y="1073150"/>
            <a:ext cx="37044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6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08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21600" y="1073150"/>
            <a:ext cx="3704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124290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073150"/>
            <a:ext cx="2736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870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799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12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1252800"/>
            <a:ext cx="2736000" cy="505592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E41BC-A002-EF46-BADA-8851CD5BCC04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5E4A1-CF6C-8549-B7F8-2F6837AA270C}"/>
              </a:ext>
            </a:extLst>
          </p:cNvPr>
          <p:cNvCxnSpPr>
            <a:cxnSpLocks/>
          </p:cNvCxnSpPr>
          <p:nvPr userDrawn="1"/>
        </p:nvCxnSpPr>
        <p:spPr>
          <a:xfrm>
            <a:off x="3271478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D6CBF8-AB61-FF46-B3DD-477614F69FCC}"/>
              </a:ext>
            </a:extLst>
          </p:cNvPr>
          <p:cNvCxnSpPr>
            <a:cxnSpLocks/>
          </p:cNvCxnSpPr>
          <p:nvPr userDrawn="1"/>
        </p:nvCxnSpPr>
        <p:spPr>
          <a:xfrm>
            <a:off x="6181971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884E31-3F24-3545-A4FE-8E176BBB15A0}"/>
              </a:ext>
            </a:extLst>
          </p:cNvPr>
          <p:cNvCxnSpPr>
            <a:cxnSpLocks/>
          </p:cNvCxnSpPr>
          <p:nvPr userDrawn="1"/>
        </p:nvCxnSpPr>
        <p:spPr>
          <a:xfrm>
            <a:off x="9092463" y="1073150"/>
            <a:ext cx="2736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2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232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1348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8463" y="1073150"/>
            <a:ext cx="21600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6316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116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48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04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5AFE1BA-B81E-F444-A7FA-24365EB85A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69600" y="1252800"/>
            <a:ext cx="2156400" cy="5058000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C3AACB-F597-CB4F-A8CB-F897B4B10DB6}"/>
              </a:ext>
            </a:extLst>
          </p:cNvPr>
          <p:cNvCxnSpPr>
            <a:cxnSpLocks/>
          </p:cNvCxnSpPr>
          <p:nvPr userDrawn="1"/>
        </p:nvCxnSpPr>
        <p:spPr>
          <a:xfrm>
            <a:off x="360985" y="107315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F89BAD-4602-A649-A93B-D3A91AA02FDB}"/>
              </a:ext>
            </a:extLst>
          </p:cNvPr>
          <p:cNvCxnSpPr>
            <a:cxnSpLocks/>
          </p:cNvCxnSpPr>
          <p:nvPr userDrawn="1"/>
        </p:nvCxnSpPr>
        <p:spPr>
          <a:xfrm>
            <a:off x="2685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D3B8B8-2D48-F943-9A50-1FA4561B1838}"/>
              </a:ext>
            </a:extLst>
          </p:cNvPr>
          <p:cNvCxnSpPr>
            <a:cxnSpLocks/>
          </p:cNvCxnSpPr>
          <p:nvPr userDrawn="1"/>
        </p:nvCxnSpPr>
        <p:spPr>
          <a:xfrm>
            <a:off x="50148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B3377-E7AD-6F43-A7D4-2054B90F2D3D}"/>
              </a:ext>
            </a:extLst>
          </p:cNvPr>
          <p:cNvCxnSpPr>
            <a:cxnSpLocks/>
          </p:cNvCxnSpPr>
          <p:nvPr userDrawn="1"/>
        </p:nvCxnSpPr>
        <p:spPr>
          <a:xfrm>
            <a:off x="73404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8AC07-0212-E547-8B1F-2B665947EA27}"/>
              </a:ext>
            </a:extLst>
          </p:cNvPr>
          <p:cNvCxnSpPr>
            <a:cxnSpLocks/>
          </p:cNvCxnSpPr>
          <p:nvPr userDrawn="1"/>
        </p:nvCxnSpPr>
        <p:spPr>
          <a:xfrm>
            <a:off x="9669600" y="1072800"/>
            <a:ext cx="2160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49"/>
            <a:ext cx="5648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5F3CF0-6A33-4CB2-9AFE-29AC53AC1C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48400" cy="442952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8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584E64-FC82-A048-A2E4-F1F56FE2003C}"/>
              </a:ext>
            </a:extLst>
          </p:cNvPr>
          <p:cNvSpPr/>
          <p:nvPr userDrawn="1"/>
        </p:nvSpPr>
        <p:spPr>
          <a:xfrm>
            <a:off x="352424" y="1073149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5C24-8C28-5648-8B2A-CF491874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0FC1F70-5FFB-E84A-8B55-9115E8392D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497CDEB-DD6F-3940-8DF0-9A45B1520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BEA8A9-5DE2-B04F-9F17-6D47E249AEDD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0097024-7887-2148-9305-1377A558772C}"/>
              </a:ext>
            </a:extLst>
          </p:cNvPr>
          <p:cNvSpPr/>
          <p:nvPr userDrawn="1"/>
        </p:nvSpPr>
        <p:spPr>
          <a:xfrm>
            <a:off x="42408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2F6CA4-F16E-254B-AA7F-5C6633781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08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DA0B85-0621-1848-B7C4-2E53B56FF1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8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8DA86B-651B-1A4B-8BF8-F8C60DA47562}"/>
              </a:ext>
            </a:extLst>
          </p:cNvPr>
          <p:cNvCxnSpPr>
            <a:cxnSpLocks/>
          </p:cNvCxnSpPr>
          <p:nvPr userDrawn="1"/>
        </p:nvCxnSpPr>
        <p:spPr>
          <a:xfrm flipV="1">
            <a:off x="4423565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F0C89-1427-E345-98EE-9DEF420A0D6F}"/>
              </a:ext>
            </a:extLst>
          </p:cNvPr>
          <p:cNvSpPr/>
          <p:nvPr userDrawn="1"/>
        </p:nvSpPr>
        <p:spPr>
          <a:xfrm>
            <a:off x="8121600" y="1072800"/>
            <a:ext cx="37044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56BEE1C-7178-D64D-824D-2169752251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1600" y="1080000"/>
            <a:ext cx="3704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2B69D7EE-766E-B746-9EED-ACCA57D679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1600" y="1879200"/>
            <a:ext cx="37044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E6CC09-9B83-2F41-8FC6-3D13D60BFE09}"/>
              </a:ext>
            </a:extLst>
          </p:cNvPr>
          <p:cNvCxnSpPr>
            <a:cxnSpLocks/>
          </p:cNvCxnSpPr>
          <p:nvPr userDrawn="1"/>
        </p:nvCxnSpPr>
        <p:spPr>
          <a:xfrm flipV="1">
            <a:off x="83028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48F733-1A43-974C-9108-1290908B80AA}"/>
              </a:ext>
            </a:extLst>
          </p:cNvPr>
          <p:cNvSpPr/>
          <p:nvPr userDrawn="1"/>
        </p:nvSpPr>
        <p:spPr>
          <a:xfrm>
            <a:off x="352424" y="1073149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BBC10-125D-6941-B34A-E59D1361AE04}"/>
              </a:ext>
            </a:extLst>
          </p:cNvPr>
          <p:cNvSpPr/>
          <p:nvPr userDrawn="1"/>
        </p:nvSpPr>
        <p:spPr>
          <a:xfrm>
            <a:off x="32724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07D46-D7C4-E54D-8736-3EA4D7C06D07}"/>
              </a:ext>
            </a:extLst>
          </p:cNvPr>
          <p:cNvSpPr/>
          <p:nvPr userDrawn="1"/>
        </p:nvSpPr>
        <p:spPr>
          <a:xfrm>
            <a:off x="61812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98EA8-88FE-4348-92C5-E539AB63BF4D}"/>
              </a:ext>
            </a:extLst>
          </p:cNvPr>
          <p:cNvSpPr/>
          <p:nvPr userDrawn="1"/>
        </p:nvSpPr>
        <p:spPr>
          <a:xfrm>
            <a:off x="9093600" y="1072800"/>
            <a:ext cx="2736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65CA6A-C9A8-7A43-9B04-3FC885B3A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2B35A7A-6678-4F44-8A81-1A6E60E233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B647DBC-C54A-D546-9C5D-89C69B5DF1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24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BC7DF85-EB75-0442-AAAB-F8B9153B1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4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6BB3443B-0E39-F042-AA35-77C09CA88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1855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33AD8619-5C85-AF4B-B87B-83B5DAFF4F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855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49D554A-DA78-414C-869F-2A3DA9407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3600" y="1080000"/>
            <a:ext cx="2736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D8071FF-24CA-434D-B451-98C58171FA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93600" y="1879200"/>
            <a:ext cx="2736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3C4BF8-DEE8-0F4C-80EA-CC0890436CB4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C77AF-7218-CB47-9A0D-87C657C9DDD3}"/>
              </a:ext>
            </a:extLst>
          </p:cNvPr>
          <p:cNvCxnSpPr>
            <a:cxnSpLocks/>
          </p:cNvCxnSpPr>
          <p:nvPr userDrawn="1"/>
        </p:nvCxnSpPr>
        <p:spPr>
          <a:xfrm flipV="1">
            <a:off x="344863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9DD603-0FE7-7B4E-B522-090AD1227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6361952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98534-1A9A-704A-AD53-63E542540A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275273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68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EB436-50D1-9B4F-9DDD-D888FD193689}"/>
              </a:ext>
            </a:extLst>
          </p:cNvPr>
          <p:cNvSpPr/>
          <p:nvPr userDrawn="1"/>
        </p:nvSpPr>
        <p:spPr>
          <a:xfrm>
            <a:off x="352424" y="1073149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582C6E-4B8F-164E-A36A-336311CC0086}"/>
              </a:ext>
            </a:extLst>
          </p:cNvPr>
          <p:cNvSpPr/>
          <p:nvPr userDrawn="1"/>
        </p:nvSpPr>
        <p:spPr>
          <a:xfrm>
            <a:off x="2685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42869-BC2E-E744-B653-500CE3B4ECF9}"/>
              </a:ext>
            </a:extLst>
          </p:cNvPr>
          <p:cNvSpPr/>
          <p:nvPr userDrawn="1"/>
        </p:nvSpPr>
        <p:spPr>
          <a:xfrm>
            <a:off x="50148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2CFF2-49EF-F140-9D6D-D281E63ABC70}"/>
              </a:ext>
            </a:extLst>
          </p:cNvPr>
          <p:cNvSpPr/>
          <p:nvPr userDrawn="1"/>
        </p:nvSpPr>
        <p:spPr>
          <a:xfrm>
            <a:off x="7332698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CD7DA-DDE4-CD40-A763-E95D494C5673}"/>
              </a:ext>
            </a:extLst>
          </p:cNvPr>
          <p:cNvSpPr/>
          <p:nvPr userDrawn="1"/>
        </p:nvSpPr>
        <p:spPr>
          <a:xfrm>
            <a:off x="9669600" y="1072800"/>
            <a:ext cx="2160000" cy="523557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ar-SA"/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D485B60-E31E-8549-8C23-823C764333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49190D3A-F42A-4742-9D37-661764AC6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9CF521-70EB-7642-A047-649A11B13CAC}"/>
              </a:ext>
            </a:extLst>
          </p:cNvPr>
          <p:cNvCxnSpPr>
            <a:cxnSpLocks/>
          </p:cNvCxnSpPr>
          <p:nvPr userDrawn="1"/>
        </p:nvCxnSpPr>
        <p:spPr>
          <a:xfrm flipV="1">
            <a:off x="5459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4FDCA75-D20D-1E46-A1B6-BA53A152FE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5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9CE6264-83F1-F141-AD57-DA14F6B86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85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D34D84D-8EC1-E044-B93E-4D3EFE90C9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48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662690F1-B978-1D4D-9431-75266350F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148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9611DE7A-7D4D-934E-B740-E59409037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332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8C6387-0920-BE46-81B9-346446E62A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332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E5581C3-0E51-1442-AF66-A0ABF11FE6F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9600" y="1080000"/>
            <a:ext cx="2160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0E4AE50-D86D-EC44-8B70-506BF78D68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69600" y="1879200"/>
            <a:ext cx="2160000" cy="442952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6017F3-1BDC-7242-B93A-4BC8F7C38BB8}"/>
              </a:ext>
            </a:extLst>
          </p:cNvPr>
          <p:cNvCxnSpPr>
            <a:cxnSpLocks/>
          </p:cNvCxnSpPr>
          <p:nvPr userDrawn="1"/>
        </p:nvCxnSpPr>
        <p:spPr>
          <a:xfrm flipV="1">
            <a:off x="286051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5D91EF-81FA-3E40-90BC-89BF2BABBD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03669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D2D55F-3F4C-EB4D-AD26-F372EC5FD0DA}"/>
              </a:ext>
            </a:extLst>
          </p:cNvPr>
          <p:cNvCxnSpPr>
            <a:cxnSpLocks/>
          </p:cNvCxnSpPr>
          <p:nvPr userDrawn="1"/>
        </p:nvCxnSpPr>
        <p:spPr>
          <a:xfrm flipV="1">
            <a:off x="7518244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EF3DD5-3324-0846-B9D3-E020820F6416}"/>
              </a:ext>
            </a:extLst>
          </p:cNvPr>
          <p:cNvCxnSpPr>
            <a:cxnSpLocks/>
          </p:cNvCxnSpPr>
          <p:nvPr userDrawn="1"/>
        </p:nvCxnSpPr>
        <p:spPr>
          <a:xfrm flipV="1">
            <a:off x="9847106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6096002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000" y="0"/>
            <a:ext cx="6109200" cy="54216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8400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2631805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516DB0-A1F5-6448-9D8A-0B8D235BF230}"/>
              </a:ext>
            </a:extLst>
          </p:cNvPr>
          <p:cNvSpPr/>
          <p:nvPr userDrawn="1"/>
        </p:nvSpPr>
        <p:spPr>
          <a:xfrm>
            <a:off x="352424" y="107315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8000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4469E-A388-164E-9305-9E4BB79F10B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9AAF16F-429D-9A49-A1A9-83820BF9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879200"/>
            <a:ext cx="5648400" cy="1717675"/>
          </a:xfrm>
        </p:spPr>
        <p:txBody>
          <a:bodyPr lIns="180000" tIns="0" rIns="180000" bIns="18000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C9E07-D8BC-3E44-B996-6A08649C1478}"/>
              </a:ext>
            </a:extLst>
          </p:cNvPr>
          <p:cNvSpPr/>
          <p:nvPr userDrawn="1"/>
        </p:nvSpPr>
        <p:spPr>
          <a:xfrm>
            <a:off x="6174784" y="107315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0D26D0B-DCE1-F24F-901A-9319BB40E3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360" y="108000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B1A3D-A89F-EC4B-991B-A70116AE5CE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168084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1BF98EE-D932-1342-923A-A7CB76EED7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2360" y="187920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E673A-F815-2842-B0C2-A7024045B334}"/>
              </a:ext>
            </a:extLst>
          </p:cNvPr>
          <p:cNvSpPr/>
          <p:nvPr userDrawn="1"/>
        </p:nvSpPr>
        <p:spPr>
          <a:xfrm>
            <a:off x="352424" y="3786270"/>
            <a:ext cx="56484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3A8D2E-BA10-C04F-8920-C9BB4EDA6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3793120"/>
            <a:ext cx="56484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88737-2D9E-FC47-8377-E433AE6534D6}"/>
              </a:ext>
            </a:extLst>
          </p:cNvPr>
          <p:cNvCxnSpPr>
            <a:cxnSpLocks/>
          </p:cNvCxnSpPr>
          <p:nvPr userDrawn="1"/>
        </p:nvCxnSpPr>
        <p:spPr>
          <a:xfrm flipV="1">
            <a:off x="55657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841FBDD8-D85D-984B-882C-3B9A54F589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4592320"/>
            <a:ext cx="564840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A3AD-2404-E74B-BCB3-FC9E6B9F22D8}"/>
              </a:ext>
            </a:extLst>
          </p:cNvPr>
          <p:cNvSpPr/>
          <p:nvPr userDrawn="1"/>
        </p:nvSpPr>
        <p:spPr>
          <a:xfrm>
            <a:off x="6174784" y="3786270"/>
            <a:ext cx="5634000" cy="2520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2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EF973C2-C6DA-934B-BF19-E43FF4222F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360" y="3793120"/>
            <a:ext cx="5634000" cy="779280"/>
          </a:xfrm>
        </p:spPr>
        <p:txBody>
          <a:bodyPr lIns="180000" tIns="180000" rIns="180000" bIns="180000"/>
          <a:lstStyle>
            <a:lvl1pPr marL="0" indent="0">
              <a:spcBef>
                <a:spcPts val="600"/>
              </a:spcBef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915996-D79C-EB45-8ABB-452B8BFB1819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8937" y="4393965"/>
            <a:ext cx="27654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CCF33EFA-BFB0-764D-904D-7CE8EA4DAB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82360" y="4592320"/>
            <a:ext cx="5632450" cy="1717675"/>
          </a:xfrm>
        </p:spPr>
        <p:txBody>
          <a:bodyPr lIns="180000" tIns="0" rIns="180000" bIns="180000">
            <a:normAutofit/>
          </a:bodyPr>
          <a:lstStyle>
            <a:lvl1pPr marL="180000" indent="-180000">
              <a:def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2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6175023" y="2329916"/>
            <a:ext cx="5652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23" y="2329915"/>
            <a:ext cx="5652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5023" y="3833908"/>
            <a:ext cx="5652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8623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0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4248000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8128311" y="2329916"/>
            <a:ext cx="37044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00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8311" y="2329915"/>
            <a:ext cx="37044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8311" y="3833908"/>
            <a:ext cx="37044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316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311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4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2491-503B-CF40-A62B-392C065F7BF9}"/>
              </a:ext>
            </a:extLst>
          </p:cNvPr>
          <p:cNvSpPr/>
          <p:nvPr userDrawn="1"/>
        </p:nvSpPr>
        <p:spPr>
          <a:xfrm>
            <a:off x="32724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820B62-5694-EF46-9BF8-0D16EC29D68F}"/>
              </a:ext>
            </a:extLst>
          </p:cNvPr>
          <p:cNvSpPr/>
          <p:nvPr userDrawn="1"/>
        </p:nvSpPr>
        <p:spPr>
          <a:xfrm>
            <a:off x="61812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2FFB5BCA-547D-CD40-AF21-5B53FB9A08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2400" y="2329915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AC322965-8CA2-1746-8C72-94DDB46FDF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24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EFEE8549-D1AA-F34F-953A-BE99FC5BEB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12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74FF8C75-938B-614C-91BC-F3ABB44F3D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1200" y="3834000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403BCBD3-9B89-3846-A427-DD9987A873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481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3BBB1B4B-73FC-A24F-86C0-E235BA430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63075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84426A-FACB-3D4B-B562-771BE46D88CB}"/>
              </a:ext>
            </a:extLst>
          </p:cNvPr>
          <p:cNvSpPr/>
          <p:nvPr userDrawn="1"/>
        </p:nvSpPr>
        <p:spPr>
          <a:xfrm>
            <a:off x="9093600" y="2329200"/>
            <a:ext cx="2736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 lvl="0"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43185E66-2FFA-8346-A8C4-4ADF2D0175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3600" y="2329200"/>
            <a:ext cx="2736000" cy="1503993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lang="ar-SA" sz="2400" b="1" i="0" kern="1200" spc="-100" baseline="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D29054A2-EB84-604A-95F2-45E13DBC11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3833908"/>
            <a:ext cx="2736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172800" lvl="0" indent="-1728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System Font Regular"/>
              <a:buChar char="\"/>
            </a:pPr>
            <a:r>
              <a:rPr lang="en-US"/>
              <a:t>List of a few</a:t>
            </a:r>
            <a:endParaRPr lang="ar-SA"/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F4B3446D-7670-DA41-A04C-6FCCEC658CA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77726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7445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2162">
          <p15:clr>
            <a:srgbClr val="FBAE40"/>
          </p15:clr>
        </p15:guide>
        <p15:guide id="3" pos="3999">
          <p15:clr>
            <a:srgbClr val="FBAE40"/>
          </p15:clr>
        </p15:guide>
        <p15:guide id="4" pos="5836">
          <p15:clr>
            <a:srgbClr val="FBAE40"/>
          </p15:clr>
        </p15:guide>
        <p15:guide id="5" pos="32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BA10CF-32D3-674C-8018-AF2B8C0BBF1E}"/>
              </a:ext>
            </a:extLst>
          </p:cNvPr>
          <p:cNvSpPr/>
          <p:nvPr userDrawn="1"/>
        </p:nvSpPr>
        <p:spPr>
          <a:xfrm>
            <a:off x="352425" y="2329916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50985C-0DF8-6547-BBC5-3DBEE4EFDA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8106C5C1-DAF3-6448-9E49-4D8FB7C87C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DB22-AF0C-F945-B27F-11D07218A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2425" y="1073150"/>
            <a:ext cx="11476038" cy="859210"/>
          </a:xfrm>
        </p:spPr>
        <p:txBody>
          <a:bodyPr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IN" sz="1600">
                <a:solidFill>
                  <a:schemeClr val="bg2"/>
                </a:solidFill>
                <a:effectLst/>
                <a:ea typeface="Calibri" panose="020F0502020204030204" pitchFamily="34" charset="0"/>
              </a:rPr>
              <a:t>Here’s a paragraph of introductory text, which provides a narrative and description of what’s </a:t>
            </a:r>
            <a:r>
              <a:rPr lang="en-IN" sz="1600">
                <a:solidFill>
                  <a:schemeClr val="bg2"/>
                </a:solidFill>
                <a:ea typeface="Calibri" panose="020F0502020204030204" pitchFamily="34" charset="0"/>
              </a:rPr>
              <a:t>below. Here’s a paragraph of introductory text, which provides a narrative and description of what’s below. Here’s a paragraph of introductory text, which provides a narrative and description of what’s below.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972805-4680-4540-926A-1461D92B3A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B8E5D-DECE-A74B-862F-5022D26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905978-E649-3149-A424-54C3C61B90AF}"/>
              </a:ext>
            </a:extLst>
          </p:cNvPr>
          <p:cNvSpPr/>
          <p:nvPr userDrawn="1"/>
        </p:nvSpPr>
        <p:spPr>
          <a:xfrm>
            <a:off x="2685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42911327-DA18-F34C-AD32-F1E1E917A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56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EC764D4C-D0F9-BA41-BA82-EFDAFF727B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56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064C5D1D-F67B-7F48-82F4-84531CC6AB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90823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A3CB-EC0F-3A43-8028-215EFF68B976}"/>
              </a:ext>
            </a:extLst>
          </p:cNvPr>
          <p:cNvSpPr/>
          <p:nvPr userDrawn="1"/>
        </p:nvSpPr>
        <p:spPr>
          <a:xfrm>
            <a:off x="50148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EAE2F8C3-85FD-114F-9067-31196F00C5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148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07AAF06-DA98-EA44-BCCF-218F1381E1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48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1F2C6742-AC11-934B-AC1A-27C8A8216FC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48799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D6310F-62A9-6641-9CAF-B46B1B0871EA}"/>
              </a:ext>
            </a:extLst>
          </p:cNvPr>
          <p:cNvSpPr/>
          <p:nvPr userDrawn="1"/>
        </p:nvSpPr>
        <p:spPr>
          <a:xfrm>
            <a:off x="73404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Placeholder 19">
            <a:extLst>
              <a:ext uri="{FF2B5EF4-FFF2-40B4-BE49-F238E27FC236}">
                <a16:creationId xmlns:a16="http://schemas.microsoft.com/office/drawing/2014/main" id="{E68FD86E-442E-644F-89BE-BA0A20C388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40400" y="2329200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Text Placeholder 19">
            <a:extLst>
              <a:ext uri="{FF2B5EF4-FFF2-40B4-BE49-F238E27FC236}">
                <a16:creationId xmlns:a16="http://schemas.microsoft.com/office/drawing/2014/main" id="{434477F8-CDB4-0149-ABFA-B8A08A2650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40400" y="3834000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FFC5BBF5-9931-DA49-8B3F-B94583AA6EC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4380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A03619-2410-CB4C-AFB8-CD83B4688047}"/>
              </a:ext>
            </a:extLst>
          </p:cNvPr>
          <p:cNvSpPr/>
          <p:nvPr userDrawn="1"/>
        </p:nvSpPr>
        <p:spPr>
          <a:xfrm>
            <a:off x="9669600" y="2329200"/>
            <a:ext cx="2160000" cy="397880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080000" rIns="180000" bIns="0" rtlCol="0" anchor="t"/>
          <a:lstStyle/>
          <a:p>
            <a:pPr>
              <a:lnSpc>
                <a:spcPct val="120000"/>
              </a:lnSpc>
            </a:pP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C5E14340-594B-1649-8478-04483F15E0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75812" y="2329915"/>
            <a:ext cx="2160000" cy="1435128"/>
          </a:xfrm>
        </p:spPr>
        <p:txBody>
          <a:bodyPr wrap="square" lIns="180000" tIns="1080000" rIns="180000">
            <a:spAutoFit/>
          </a:bodyPr>
          <a:lstStyle>
            <a:lvl1pPr marL="0" indent="0"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Text Placeholder 19">
            <a:extLst>
              <a:ext uri="{FF2B5EF4-FFF2-40B4-BE49-F238E27FC236}">
                <a16:creationId xmlns:a16="http://schemas.microsoft.com/office/drawing/2014/main" id="{E016BB87-F815-7641-962F-DD960BBA2A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75813" y="3833908"/>
            <a:ext cx="2160000" cy="2474817"/>
          </a:xfrm>
        </p:spPr>
        <p:txBody>
          <a:bodyPr wrap="square" lIns="180000" tIns="144000" rIns="180000" bIns="180000">
            <a:normAutofit/>
          </a:bodyPr>
          <a:lstStyle>
            <a:lvl1pPr marL="172800" indent="-172800">
              <a:buFont typeface="System Font Regular"/>
              <a:buChar char="\"/>
              <a:defRPr lang="ar-SA" sz="140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List of a few</a:t>
            </a:r>
            <a:endParaRPr lang="ar-SA"/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7EA147AC-3AE0-8E4A-890B-5954B2B3A7D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866250" y="2574000"/>
            <a:ext cx="594000" cy="594000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85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2162">
          <p15:clr>
            <a:srgbClr val="FBAE40"/>
          </p15:clr>
        </p15:guide>
        <p15:guide id="3" pos="3999">
          <p15:clr>
            <a:srgbClr val="FBAE40"/>
          </p15:clr>
        </p15:guide>
        <p15:guide id="4" pos="5836">
          <p15:clr>
            <a:srgbClr val="FBAE40"/>
          </p15:clr>
        </p15:guide>
        <p15:guide id="5" pos="32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9639" y="1072800"/>
            <a:ext cx="56520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9639" y="2152800"/>
            <a:ext cx="56520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17891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108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06A069D-3E35-B94B-8CF1-507EC85AF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0" y="1072800"/>
            <a:ext cx="3704400" cy="108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CE6748-C1DB-054D-9817-94124D609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000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3DFA38E-738A-F94D-98B2-613155E6E2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2762" y="1072800"/>
            <a:ext cx="3704400" cy="108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C84F4D-0E16-9047-932E-6B58AAF03D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2762" y="2152800"/>
            <a:ext cx="3704400" cy="416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298224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7D4528-F118-8C44-97B8-B86126A1CA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4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5FA45FB-4952-8641-8688-13D34520C7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12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AC7132A-A253-0C4D-A403-FDD7006D4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3600" y="2872800"/>
            <a:ext cx="2736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vert="horz" lIns="180000" tIns="180000" rIns="180000" bIns="180000" rtlCol="0">
            <a:normAutofit/>
          </a:bodyPr>
          <a:lstStyle>
            <a:lvl1pPr>
              <a:defRPr lang="en-US" sz="1400" dirty="0" smtClean="0">
                <a:solidFill>
                  <a:schemeClr val="tx1"/>
                </a:solidFill>
              </a:defRPr>
            </a:lvl1pPr>
          </a:lstStyle>
          <a:p>
            <a:pPr lvl="0">
              <a:spcAft>
                <a:spcPts val="1200"/>
              </a:spcAft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1800000"/>
          </a:xfrm>
          <a:solidFill>
            <a:schemeClr val="accent4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ED75E8F7-D351-CA42-A16F-9415D1353E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4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CED374-A423-7241-A242-AE9EEBDA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C1E6599-088B-294B-93CD-263440F78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5600" y="1072800"/>
            <a:ext cx="2160000" cy="1800000"/>
          </a:xfrm>
          <a:solidFill>
            <a:schemeClr val="accent3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441E7EB-CAA2-7743-99DC-FA6D5BA9F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5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3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1CF75A8-9D54-B747-834F-71A44AD1C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800" y="1072800"/>
            <a:ext cx="2160000" cy="1800000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E715365-DA62-8A44-9826-8032FC120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8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2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97152D6-41F1-9D48-B199-52174B912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0400" y="1072800"/>
            <a:ext cx="2160000" cy="1800000"/>
          </a:xfrm>
          <a:solidFill>
            <a:schemeClr val="accent5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AE8ECEC-E7FE-D34B-9F56-49861FDBDD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04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5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3DD465A7-964A-5A4E-AB29-6BA1FCA05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9600" y="1072800"/>
            <a:ext cx="2160000" cy="1800000"/>
          </a:xfrm>
          <a:solidFill>
            <a:schemeClr val="accent6"/>
          </a:solidFill>
        </p:spPr>
        <p:txBody>
          <a:bodyPr lIns="180000" tIns="18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sz="2000" b="1" i="0" spc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3E220C5-8CE0-514E-86F7-0A4EEC8C9C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9600" y="2872800"/>
            <a:ext cx="2160000" cy="3445200"/>
          </a:xfrm>
          <a:solidFill>
            <a:schemeClr val="bg2"/>
          </a:solidFill>
          <a:effectLst>
            <a:innerShdw dist="25400" dir="5400000">
              <a:schemeClr val="accent6"/>
            </a:innerShdw>
          </a:effectLst>
        </p:spPr>
        <p:txBody>
          <a:bodyPr lIns="180000" tIns="180000" rIns="180000" bIns="180000"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\"/>
              <a:tabLst/>
              <a:defRPr lang="ar-SA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31024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784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2FCCC8E-F7CD-5B49-8138-4E174C33906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7687"/>
            <a:ext cx="5652000" cy="1560878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3573194B-468B-364E-8073-61B34A18F2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1200" y="1072800"/>
            <a:ext cx="5652000" cy="3674728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D0CC3C6F-6E09-7641-ACCE-8CC6E58A00E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78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4701F0F-B2DD-E944-B61A-718250409F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200" y="5363308"/>
            <a:ext cx="5652000" cy="945416"/>
          </a:xfrm>
        </p:spPr>
        <p:txBody>
          <a:bodyPr lIns="180000" r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Tx/>
              <a:buFont typeface="System Font Regular"/>
              <a:buNone/>
              <a:tabLst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 of the printing and typesetting industry. 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95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999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with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8000" y="0"/>
            <a:ext cx="7524000" cy="54216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458000"/>
            <a:ext cx="6109200" cy="3960000"/>
          </a:xfrm>
          <a:solidFill>
            <a:schemeClr val="bg2"/>
          </a:solidFill>
        </p:spPr>
        <p:txBody>
          <a:bodyPr lIns="1440000" tIns="180000" rIns="360000" bIns="180000" anchor="b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418000"/>
            <a:ext cx="6109200" cy="1443600"/>
          </a:xfrm>
          <a:prstGeom prst="rect">
            <a:avLst/>
          </a:prstGeom>
          <a:solidFill>
            <a:schemeClr val="bg1"/>
          </a:solidFill>
        </p:spPr>
        <p:txBody>
          <a:bodyPr lIns="1440000" tIns="180000" rIns="720000" bIns="18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</p:spTree>
    <p:extLst>
      <p:ext uri="{BB962C8B-B14F-4D97-AF65-F5344CB8AC3E}">
        <p14:creationId xmlns:p14="http://schemas.microsoft.com/office/powerpoint/2010/main" val="3916371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5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AA62046-BC49-9045-955C-24FDE0F4D8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89FB318-6E42-0440-9E36-615794CF2F9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65D6FA53-2184-A94D-B11A-80478554053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47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028A578-14EF-3E44-9C6B-033A85BE0EA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65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08486F3-53FD-CE41-A8F2-90531C867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2" y="4748400"/>
            <a:ext cx="37044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05DF890B-B46A-1E43-8AAF-6EC98C59E83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3" y="1072800"/>
            <a:ext cx="37044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BEC25321-7319-484D-A290-EBD6140F226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3096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3CADF376-E058-804A-B3A8-7F89C58DE6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27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Lorem Ipsum is simply dummy text.</a:t>
            </a:r>
          </a:p>
        </p:txBody>
      </p:sp>
    </p:spTree>
    <p:extLst>
      <p:ext uri="{BB962C8B-B14F-4D97-AF65-F5344CB8AC3E}">
        <p14:creationId xmlns:p14="http://schemas.microsoft.com/office/powerpoint/2010/main" val="1891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12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04BDB76-BAB9-254C-843A-76E1BCB770D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803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EA5128-91CE-5C4D-8A44-8EF2F09542D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91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A4D4607-15BD-7344-A060-8964B708B96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01504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3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11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599" y="5364000"/>
            <a:ext cx="2736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and typesetting industry.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poin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EB9EF6E-7115-E74F-AD15-F019AD3045A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8000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1pPr>
          </a:lstStyle>
          <a:p>
            <a:pPr lvl="0"/>
            <a:r>
              <a:rPr lang="en-US"/>
              <a:t>Lorem Ipsum is simply dummy text of the printing industry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ED3491-8948-2248-B956-0AD19704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0E7B756-A27E-A745-8C31-7EED1D1F7A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89224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C0E55DEC-FA60-9442-8504-E5AA1A1AEE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89225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8790F164-4CD8-8C46-AB9A-4ABBFD8D434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74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F45B358-636A-E74D-A9BB-14CEF837D6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89224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>
              <a:defRPr lang="en-US" sz="1400" kern="120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DB784A2-278A-A847-8E27-76D768C3FF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7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4549BD58-1254-354F-B217-A06E1B51226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8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5DCB2FC-8CE3-6F47-B90D-03B76B73E2F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216285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59BBE7AD-9F75-E048-BA58-BB6B7AE9022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18087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955C03C-258A-D943-92DB-933C65C66DD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0400" y="474856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5B635FE7-55B1-7440-9456-24C47A9AF1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404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0B427F7E-7A63-FC4B-8A19-8BDAA12516C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45147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019B4B7D-6C27-AB42-BF29-A46F2CCE4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04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C5B86BF-14DC-2D46-8CEA-0ADE0A0A5C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669600" y="4748400"/>
            <a:ext cx="2160000" cy="1560165"/>
          </a:xfrm>
          <a:solidFill>
            <a:schemeClr val="accent2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C6BD2B1A-4533-A74E-93E6-D353897EED3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69600" y="1072800"/>
            <a:ext cx="2160000" cy="3675600"/>
          </a:xfrm>
          <a:solidFill>
            <a:schemeClr val="bg2"/>
          </a:solidFill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E20C4043-65C4-CD4D-A5EA-D44AD7056CF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859722" y="1814400"/>
            <a:ext cx="1080000" cy="1080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499B2D2-EDDE-4C4A-B27E-897A0535FF5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9600" y="5364000"/>
            <a:ext cx="2160000" cy="943200"/>
          </a:xfrm>
        </p:spPr>
        <p:txBody>
          <a:bodyPr vert="horz" lIns="180000" tIns="0" rIns="180000" bIns="180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ar-SA" sz="1400" dirty="0"/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/>
              <a:t>Lorem Ipsum is simply dummy text of the printing industry</a:t>
            </a:r>
          </a:p>
        </p:txBody>
      </p:sp>
    </p:spTree>
    <p:extLst>
      <p:ext uri="{BB962C8B-B14F-4D97-AF65-F5344CB8AC3E}">
        <p14:creationId xmlns:p14="http://schemas.microsoft.com/office/powerpoint/2010/main" val="9044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2ECC1A-7D0C-F945-9F20-18B7198D0894}"/>
              </a:ext>
            </a:extLst>
          </p:cNvPr>
          <p:cNvSpPr/>
          <p:nvPr userDrawn="1"/>
        </p:nvSpPr>
        <p:spPr>
          <a:xfrm>
            <a:off x="6181200" y="1072800"/>
            <a:ext cx="5652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F9C18C90-91C1-974D-9DEB-425E6E1AF8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1200" y="4748400"/>
            <a:ext cx="5652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CF174269-C7E1-5F4F-AC13-A6542A31AE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5376" y="1072800"/>
            <a:ext cx="5652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03A4A200-CD94-4B41-8A8F-E6DB51008F1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5364000"/>
            <a:ext cx="5652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79CDA2-5B5E-BB41-BB2E-E3D0BB4692F5}"/>
              </a:ext>
            </a:extLst>
          </p:cNvPr>
          <p:cNvSpPr txBox="1"/>
          <p:nvPr userDrawn="1"/>
        </p:nvSpPr>
        <p:spPr>
          <a:xfrm>
            <a:off x="6249989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4E4348-9D5A-554C-B08B-F058D641B9E5}"/>
              </a:ext>
            </a:extLst>
          </p:cNvPr>
          <p:cNvSpPr/>
          <p:nvPr userDrawn="1"/>
        </p:nvSpPr>
        <p:spPr>
          <a:xfrm>
            <a:off x="42465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D99B014-20BE-A448-A109-7184D9482DE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465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34CF224D-F696-EE48-A1B7-46D03B2D20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465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88B95FD5-7499-E849-9C4A-AF40E8C5E0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5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F640E-E6B1-D24B-8577-2B2D09FCFC7B}"/>
              </a:ext>
            </a:extLst>
          </p:cNvPr>
          <p:cNvSpPr txBox="1"/>
          <p:nvPr userDrawn="1"/>
        </p:nvSpPr>
        <p:spPr>
          <a:xfrm>
            <a:off x="42926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E3F22A-576D-4E4B-AF8A-FEEF684BE790}"/>
              </a:ext>
            </a:extLst>
          </p:cNvPr>
          <p:cNvSpPr/>
          <p:nvPr userDrawn="1"/>
        </p:nvSpPr>
        <p:spPr>
          <a:xfrm>
            <a:off x="8132764" y="1072800"/>
            <a:ext cx="37044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D863C83-026E-A643-A29F-66527A3911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763" y="4748400"/>
            <a:ext cx="37044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2C74016-2B5C-5048-BAC1-82E165A456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2764" y="1072800"/>
            <a:ext cx="37044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2223BF37-F976-EB40-8A82-034FB83392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2762" y="5364000"/>
            <a:ext cx="37044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0DE95-DCF1-B142-92A6-4690ABC403C7}"/>
              </a:ext>
            </a:extLst>
          </p:cNvPr>
          <p:cNvSpPr txBox="1"/>
          <p:nvPr userDrawn="1"/>
        </p:nvSpPr>
        <p:spPr>
          <a:xfrm>
            <a:off x="817880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31E1F3E-6649-4F4A-81C4-A457307C320A}"/>
              </a:ext>
            </a:extLst>
          </p:cNvPr>
          <p:cNvSpPr/>
          <p:nvPr userDrawn="1"/>
        </p:nvSpPr>
        <p:spPr>
          <a:xfrm>
            <a:off x="32724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37E308-DE58-C64E-83EC-8AE518964811}"/>
              </a:ext>
            </a:extLst>
          </p:cNvPr>
          <p:cNvSpPr/>
          <p:nvPr userDrawn="1"/>
        </p:nvSpPr>
        <p:spPr>
          <a:xfrm>
            <a:off x="61722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4E5279-46A9-4241-A757-CDD2DE172B87}"/>
              </a:ext>
            </a:extLst>
          </p:cNvPr>
          <p:cNvSpPr/>
          <p:nvPr userDrawn="1"/>
        </p:nvSpPr>
        <p:spPr>
          <a:xfrm>
            <a:off x="9093600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736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3BDC1D60-8CA6-CE4F-8AF2-28E1A5183A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724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1A6A59A-0FE4-0749-BC9D-E7D8C6477E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22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D083C88-D630-B24C-9BB9-1D31069D5C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3600" y="4748400"/>
            <a:ext cx="2736000" cy="15603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5416A-BA93-A348-B379-AF1FF7C4A9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24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68203013-BBE1-E74E-8650-E659F75A21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A252BC7-EA1D-7E48-A2CC-66D02DF710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3600" y="1072800"/>
            <a:ext cx="2736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spcBef>
                <a:spcPts val="600"/>
              </a:spcBef>
              <a:spcAft>
                <a:spcPts val="1200"/>
              </a:spcAft>
              <a:buNone/>
              <a:defRPr lang="ar-SA" sz="2000" b="1" i="0" kern="1200" spc="-100" baseline="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A5435C9-EFF4-8147-B3B1-55EE187742C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724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039C8F8E-6AB7-CF42-8AF2-635BE4E0AD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22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497F8DF-538B-B046-B345-11D65B0973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3600" y="5364000"/>
            <a:ext cx="2735999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 of the printing.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BFE8E-8807-4E4C-AB88-303791BC6EF6}"/>
              </a:ext>
            </a:extLst>
          </p:cNvPr>
          <p:cNvSpPr txBox="1"/>
          <p:nvPr userDrawn="1"/>
        </p:nvSpPr>
        <p:spPr>
          <a:xfrm>
            <a:off x="3347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D276C-EB54-3A45-AEF3-DE29027E8670}"/>
              </a:ext>
            </a:extLst>
          </p:cNvPr>
          <p:cNvSpPr txBox="1"/>
          <p:nvPr userDrawn="1"/>
        </p:nvSpPr>
        <p:spPr>
          <a:xfrm>
            <a:off x="6248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EE066-2861-2749-B842-3BF8211B45C8}"/>
              </a:ext>
            </a:extLst>
          </p:cNvPr>
          <p:cNvSpPr txBox="1"/>
          <p:nvPr userDrawn="1"/>
        </p:nvSpPr>
        <p:spPr>
          <a:xfrm>
            <a:off x="918972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Numbered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F62EC4-783C-D644-9331-2A649BF3A7B1}"/>
              </a:ext>
            </a:extLst>
          </p:cNvPr>
          <p:cNvSpPr/>
          <p:nvPr userDrawn="1"/>
        </p:nvSpPr>
        <p:spPr>
          <a:xfrm>
            <a:off x="36036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FB7953-F8F0-D248-94E4-81B498A6D2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06605-5E0C-204D-A2C3-37C127C72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36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1C647F-5247-264A-89FE-65D730B236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A8B9A-A01B-9540-AE63-BEEFFC61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ADC5D-4747-BE4D-BABA-3465AD4F424F}"/>
              </a:ext>
            </a:extLst>
          </p:cNvPr>
          <p:cNvSpPr txBox="1"/>
          <p:nvPr userDrawn="1"/>
        </p:nvSpPr>
        <p:spPr>
          <a:xfrm>
            <a:off x="40640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1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716C60-7810-964B-8692-8987A4A94890}"/>
              </a:ext>
            </a:extLst>
          </p:cNvPr>
          <p:cNvSpPr/>
          <p:nvPr userDrawn="1"/>
        </p:nvSpPr>
        <p:spPr>
          <a:xfrm>
            <a:off x="2703513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1C0838-57F1-DC4A-B612-50CD5FD889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03512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8B8D62D-4794-7D41-9C3F-A4EA7A6541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513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14EF6785-DA03-1244-B107-E8AD15A026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512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30A56-4372-D14E-BBC4-38EA5F205C47}"/>
              </a:ext>
            </a:extLst>
          </p:cNvPr>
          <p:cNvSpPr txBox="1"/>
          <p:nvPr userDrawn="1"/>
        </p:nvSpPr>
        <p:spPr>
          <a:xfrm>
            <a:off x="2749550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7F841C-4F02-5B41-9431-30E58723F121}"/>
              </a:ext>
            </a:extLst>
          </p:cNvPr>
          <p:cNvSpPr/>
          <p:nvPr userDrawn="1"/>
        </p:nvSpPr>
        <p:spPr>
          <a:xfrm>
            <a:off x="5018088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8E32100-5E8C-484B-AEDF-71E53F1F34F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18087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7625711F-2384-6D41-80C5-20759264DE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18088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54A34157-3568-2348-944D-9426409E833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18087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DF03BE-39F8-4F40-95CF-820A66F0E24A}"/>
              </a:ext>
            </a:extLst>
          </p:cNvPr>
          <p:cNvSpPr txBox="1"/>
          <p:nvPr userDrawn="1"/>
        </p:nvSpPr>
        <p:spPr>
          <a:xfrm>
            <a:off x="5064125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3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19F0B-16E2-304D-AD07-52DF326CD26E}"/>
              </a:ext>
            </a:extLst>
          </p:cNvPr>
          <p:cNvSpPr/>
          <p:nvPr userDrawn="1"/>
        </p:nvSpPr>
        <p:spPr>
          <a:xfrm>
            <a:off x="7347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1690FC4A-C95B-EC42-99B2-DFBE668B0A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6950" y="47492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EEE8B1B9-2859-004C-BEF9-F19E036268D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46951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C0F6BA4D-EDAA-8B4C-A6FD-DC0EB6098C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695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7B9DEB-FFEB-A149-ADC6-25F7CE40DF53}"/>
              </a:ext>
            </a:extLst>
          </p:cNvPr>
          <p:cNvSpPr txBox="1"/>
          <p:nvPr userDrawn="1"/>
        </p:nvSpPr>
        <p:spPr>
          <a:xfrm>
            <a:off x="7392988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4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C34432-3288-A049-B8EF-01F9D11F3A9E}"/>
              </a:ext>
            </a:extLst>
          </p:cNvPr>
          <p:cNvSpPr/>
          <p:nvPr userDrawn="1"/>
        </p:nvSpPr>
        <p:spPr>
          <a:xfrm>
            <a:off x="9669600" y="1072800"/>
            <a:ext cx="2160000" cy="367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BA3EC096-8873-924D-8057-333BFBBFD3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69600" y="4748400"/>
            <a:ext cx="2160000" cy="1559525"/>
          </a:xfrm>
          <a:solidFill>
            <a:schemeClr val="bg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 b="1" i="0" spc="-10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Datapoint</a:t>
            </a:r>
            <a:endParaRPr lang="ar-SA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4A5A9D55-EA57-7C44-88EE-4FF0A1FC4B9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75814" y="1072800"/>
            <a:ext cx="2160000" cy="3675600"/>
          </a:xfrm>
          <a:noFill/>
        </p:spPr>
        <p:txBody>
          <a:bodyPr lIns="180000" tIns="2160000" rIns="180000" bIns="180000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  <a:buNone/>
              <a:defRPr sz="2000" b="1" i="0" spc="-10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Column Title</a:t>
            </a:r>
            <a:endParaRPr lang="ar-SA"/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54BAD46C-76BF-A64B-BEB8-01A40431EBB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5364000"/>
            <a:ext cx="2160000" cy="943200"/>
          </a:xfrm>
        </p:spPr>
        <p:txBody>
          <a:bodyPr lIns="180000" rIns="180000" bIns="180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Lorem Ipsum is simply dummy text.</a:t>
            </a:r>
            <a:endParaRPr lang="ar-S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9963BD-E511-4143-889B-FFCA9138C037}"/>
              </a:ext>
            </a:extLst>
          </p:cNvPr>
          <p:cNvSpPr txBox="1"/>
          <p:nvPr userDrawn="1"/>
        </p:nvSpPr>
        <p:spPr>
          <a:xfrm>
            <a:off x="9721851" y="191008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0">
                <a:solidFill>
                  <a:schemeClr val="accent3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5</a:t>
            </a:r>
            <a:endParaRPr lang="ar-SA" sz="6600" b="1" i="0">
              <a:solidFill>
                <a:schemeClr val="accent3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2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0ACDF2-F023-A54E-B2A2-0E26810C5758}"/>
              </a:ext>
            </a:extLst>
          </p:cNvPr>
          <p:cNvSpPr/>
          <p:nvPr userDrawn="1"/>
        </p:nvSpPr>
        <p:spPr>
          <a:xfrm>
            <a:off x="360422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11B46-3736-EF45-A40B-89CAA140BA1D}"/>
              </a:ext>
            </a:extLst>
          </p:cNvPr>
          <p:cNvSpPr/>
          <p:nvPr userDrawn="1"/>
        </p:nvSpPr>
        <p:spPr>
          <a:xfrm>
            <a:off x="3239556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AA59F-8E4A-FC46-A12F-FB334D030986}"/>
              </a:ext>
            </a:extLst>
          </p:cNvPr>
          <p:cNvSpPr/>
          <p:nvPr userDrawn="1"/>
        </p:nvSpPr>
        <p:spPr>
          <a:xfrm>
            <a:off x="6119114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4C047-12EC-5743-BFFB-FE2A692E47C9}"/>
              </a:ext>
            </a:extLst>
          </p:cNvPr>
          <p:cNvSpPr/>
          <p:nvPr userDrawn="1"/>
        </p:nvSpPr>
        <p:spPr>
          <a:xfrm>
            <a:off x="8998671" y="1073149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61CE75-641E-CE4F-84A9-ABE2C6D81CD4}"/>
              </a:ext>
            </a:extLst>
          </p:cNvPr>
          <p:cNvSpPr/>
          <p:nvPr userDrawn="1"/>
        </p:nvSpPr>
        <p:spPr>
          <a:xfrm>
            <a:off x="359998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823237-1928-7042-AF2C-FC9297064A76}"/>
              </a:ext>
            </a:extLst>
          </p:cNvPr>
          <p:cNvSpPr/>
          <p:nvPr userDrawn="1"/>
        </p:nvSpPr>
        <p:spPr>
          <a:xfrm>
            <a:off x="3239556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A24F87B-5B27-4241-9324-6B3BB60CCCDD}"/>
              </a:ext>
            </a:extLst>
          </p:cNvPr>
          <p:cNvSpPr/>
          <p:nvPr userDrawn="1"/>
        </p:nvSpPr>
        <p:spPr>
          <a:xfrm>
            <a:off x="6119114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7092B3-185D-424E-BD75-3F3D6AD80906}"/>
              </a:ext>
            </a:extLst>
          </p:cNvPr>
          <p:cNvSpPr/>
          <p:nvPr userDrawn="1"/>
        </p:nvSpPr>
        <p:spPr>
          <a:xfrm>
            <a:off x="8998671" y="2829760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0EFAF0-822D-5A49-9115-EE4190F10D74}"/>
              </a:ext>
            </a:extLst>
          </p:cNvPr>
          <p:cNvSpPr/>
          <p:nvPr userDrawn="1"/>
        </p:nvSpPr>
        <p:spPr>
          <a:xfrm>
            <a:off x="359998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A03062-2B5F-C443-A4B7-7B31EF4196D2}"/>
              </a:ext>
            </a:extLst>
          </p:cNvPr>
          <p:cNvSpPr/>
          <p:nvPr userDrawn="1"/>
        </p:nvSpPr>
        <p:spPr>
          <a:xfrm>
            <a:off x="3239556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01E479-5701-584B-8602-456316BB7B7D}"/>
              </a:ext>
            </a:extLst>
          </p:cNvPr>
          <p:cNvSpPr/>
          <p:nvPr userDrawn="1"/>
        </p:nvSpPr>
        <p:spPr>
          <a:xfrm>
            <a:off x="6119114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CBE2C6-D6BE-7241-B78B-1F3CACC06AA9}"/>
              </a:ext>
            </a:extLst>
          </p:cNvPr>
          <p:cNvSpPr/>
          <p:nvPr userDrawn="1"/>
        </p:nvSpPr>
        <p:spPr>
          <a:xfrm>
            <a:off x="8998671" y="4586371"/>
            <a:ext cx="2833200" cy="17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4501F0-9F8E-9D4C-A778-43CA6B8E42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422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F7846371-0C77-AA40-97A0-79E56BACB9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22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28A94B59-1B67-DC42-85E9-31D3553CD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422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1C476F38-A540-D04D-8359-45D11E4845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422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5A695B54-20C5-7A48-A56E-F4D46C7AF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556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AA756910-5D79-0D43-8AAC-266225CE1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9556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0" name="Text Placeholder 6">
            <a:extLst>
              <a:ext uri="{FF2B5EF4-FFF2-40B4-BE49-F238E27FC236}">
                <a16:creationId xmlns:a16="http://schemas.microsoft.com/office/drawing/2014/main" id="{EA85A560-FDB3-9442-9A85-D24C793410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9556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1" name="Text Placeholder 6">
            <a:extLst>
              <a:ext uri="{FF2B5EF4-FFF2-40B4-BE49-F238E27FC236}">
                <a16:creationId xmlns:a16="http://schemas.microsoft.com/office/drawing/2014/main" id="{AAA7411B-CDBF-A149-991D-A1FE49C33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9556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2" name="Text Placeholder 6">
            <a:extLst>
              <a:ext uri="{FF2B5EF4-FFF2-40B4-BE49-F238E27FC236}">
                <a16:creationId xmlns:a16="http://schemas.microsoft.com/office/drawing/2014/main" id="{ADB258B7-2AAE-5C48-B066-A21DD8B552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9114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3" name="Text Placeholder 6">
            <a:extLst>
              <a:ext uri="{FF2B5EF4-FFF2-40B4-BE49-F238E27FC236}">
                <a16:creationId xmlns:a16="http://schemas.microsoft.com/office/drawing/2014/main" id="{F0249E73-3616-574F-A8E5-AA3CB831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19114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4" name="Text Placeholder 6">
            <a:extLst>
              <a:ext uri="{FF2B5EF4-FFF2-40B4-BE49-F238E27FC236}">
                <a16:creationId xmlns:a16="http://schemas.microsoft.com/office/drawing/2014/main" id="{8F73A1B1-0BD5-354F-9F47-A2FC034EB7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19114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5" name="Text Placeholder 6">
            <a:extLst>
              <a:ext uri="{FF2B5EF4-FFF2-40B4-BE49-F238E27FC236}">
                <a16:creationId xmlns:a16="http://schemas.microsoft.com/office/drawing/2014/main" id="{D5A425F6-3CC9-F845-9EEF-1B89239D1E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9114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86" name="Text Placeholder 6">
            <a:extLst>
              <a:ext uri="{FF2B5EF4-FFF2-40B4-BE49-F238E27FC236}">
                <a16:creationId xmlns:a16="http://schemas.microsoft.com/office/drawing/2014/main" id="{FA514857-C845-0541-9EE8-77328F0E7D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98671" y="1073150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87" name="Text Placeholder 6">
            <a:extLst>
              <a:ext uri="{FF2B5EF4-FFF2-40B4-BE49-F238E27FC236}">
                <a16:creationId xmlns:a16="http://schemas.microsoft.com/office/drawing/2014/main" id="{7E3754B0-FAD2-2443-A6AA-D782C79F79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671" y="1466689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0A512161-1478-E840-847C-CE0FA37698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671" y="1751391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89" name="Text Placeholder 6">
            <a:extLst>
              <a:ext uri="{FF2B5EF4-FFF2-40B4-BE49-F238E27FC236}">
                <a16:creationId xmlns:a16="http://schemas.microsoft.com/office/drawing/2014/main" id="{0C6D09DC-1E71-4944-80BC-2E01DA6B97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8671" y="2392662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0" name="Text Placeholder 6">
            <a:extLst>
              <a:ext uri="{FF2B5EF4-FFF2-40B4-BE49-F238E27FC236}">
                <a16:creationId xmlns:a16="http://schemas.microsoft.com/office/drawing/2014/main" id="{0C800B41-610B-4149-801F-EEEBC03C2BB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1938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1" name="Text Placeholder 6">
            <a:extLst>
              <a:ext uri="{FF2B5EF4-FFF2-40B4-BE49-F238E27FC236}">
                <a16:creationId xmlns:a16="http://schemas.microsoft.com/office/drawing/2014/main" id="{92B66CDB-4811-7A46-A093-02BA961AE8A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1938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7CAF6228-52C9-F34E-83CB-B9AD09E50FB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1938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3" name="Text Placeholder 6">
            <a:extLst>
              <a:ext uri="{FF2B5EF4-FFF2-40B4-BE49-F238E27FC236}">
                <a16:creationId xmlns:a16="http://schemas.microsoft.com/office/drawing/2014/main" id="{08ABF058-971A-A64C-9AB2-6A26BDD76D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38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4" name="Text Placeholder 6">
            <a:extLst>
              <a:ext uri="{FF2B5EF4-FFF2-40B4-BE49-F238E27FC236}">
                <a16:creationId xmlns:a16="http://schemas.microsoft.com/office/drawing/2014/main" id="{10898A28-3A35-C44F-B00A-A4B130FE6E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42460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5" name="Text Placeholder 6">
            <a:extLst>
              <a:ext uri="{FF2B5EF4-FFF2-40B4-BE49-F238E27FC236}">
                <a16:creationId xmlns:a16="http://schemas.microsoft.com/office/drawing/2014/main" id="{8CB48A1B-F3E1-9342-9F96-2A669FEB85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42460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96" name="Text Placeholder 6">
            <a:extLst>
              <a:ext uri="{FF2B5EF4-FFF2-40B4-BE49-F238E27FC236}">
                <a16:creationId xmlns:a16="http://schemas.microsoft.com/office/drawing/2014/main" id="{2737EBFE-85B1-F444-90EA-2A420513A1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42460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97" name="Text Placeholder 6">
            <a:extLst>
              <a:ext uri="{FF2B5EF4-FFF2-40B4-BE49-F238E27FC236}">
                <a16:creationId xmlns:a16="http://schemas.microsoft.com/office/drawing/2014/main" id="{4918F6ED-78B0-294D-BAF9-4DDCA62D8EA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2460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98" name="Text Placeholder 6">
            <a:extLst>
              <a:ext uri="{FF2B5EF4-FFF2-40B4-BE49-F238E27FC236}">
                <a16:creationId xmlns:a16="http://schemas.microsoft.com/office/drawing/2014/main" id="{A6135E30-376A-414E-BF09-74BBC4932D5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24556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99" name="Text Placeholder 6">
            <a:extLst>
              <a:ext uri="{FF2B5EF4-FFF2-40B4-BE49-F238E27FC236}">
                <a16:creationId xmlns:a16="http://schemas.microsoft.com/office/drawing/2014/main" id="{6627D379-785F-C044-81F9-C41092B1CC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24556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0" name="Text Placeholder 6">
            <a:extLst>
              <a:ext uri="{FF2B5EF4-FFF2-40B4-BE49-F238E27FC236}">
                <a16:creationId xmlns:a16="http://schemas.microsoft.com/office/drawing/2014/main" id="{CB63DC66-2C8A-7644-9387-8F86500667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4556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1" name="Text Placeholder 6">
            <a:extLst>
              <a:ext uri="{FF2B5EF4-FFF2-40B4-BE49-F238E27FC236}">
                <a16:creationId xmlns:a16="http://schemas.microsoft.com/office/drawing/2014/main" id="{F80FF2AA-1A95-4D49-AFC4-7AFFBA6F2F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24556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2" name="Text Placeholder 6">
            <a:extLst>
              <a:ext uri="{FF2B5EF4-FFF2-40B4-BE49-F238E27FC236}">
                <a16:creationId xmlns:a16="http://schemas.microsoft.com/office/drawing/2014/main" id="{06606E1D-2ED4-B644-BC72-4DAA5DDF6D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5077" y="2820926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3" name="Text Placeholder 6">
            <a:extLst>
              <a:ext uri="{FF2B5EF4-FFF2-40B4-BE49-F238E27FC236}">
                <a16:creationId xmlns:a16="http://schemas.microsoft.com/office/drawing/2014/main" id="{E045F8CB-2F53-5F44-869C-3A006D09164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95077" y="3214465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4" name="Text Placeholder 6">
            <a:extLst>
              <a:ext uri="{FF2B5EF4-FFF2-40B4-BE49-F238E27FC236}">
                <a16:creationId xmlns:a16="http://schemas.microsoft.com/office/drawing/2014/main" id="{E86FE3B4-B347-F14E-99A3-8832D5A5029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95077" y="3499167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5" name="Text Placeholder 6">
            <a:extLst>
              <a:ext uri="{FF2B5EF4-FFF2-40B4-BE49-F238E27FC236}">
                <a16:creationId xmlns:a16="http://schemas.microsoft.com/office/drawing/2014/main" id="{9130ED90-8ACF-BA4A-9D00-C68D841936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95077" y="4140438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06" name="Text Placeholder 6">
            <a:extLst>
              <a:ext uri="{FF2B5EF4-FFF2-40B4-BE49-F238E27FC236}">
                <a16:creationId xmlns:a16="http://schemas.microsoft.com/office/drawing/2014/main" id="{752E680D-83B5-D74D-AA21-8110B124EF0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1938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07" name="Text Placeholder 6">
            <a:extLst>
              <a:ext uri="{FF2B5EF4-FFF2-40B4-BE49-F238E27FC236}">
                <a16:creationId xmlns:a16="http://schemas.microsoft.com/office/drawing/2014/main" id="{0886AAB9-2996-5F47-9517-86CE546E6B8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71938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08" name="Text Placeholder 6">
            <a:extLst>
              <a:ext uri="{FF2B5EF4-FFF2-40B4-BE49-F238E27FC236}">
                <a16:creationId xmlns:a16="http://schemas.microsoft.com/office/drawing/2014/main" id="{9DC541FD-366E-5044-8F3D-A075E8859D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71938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09" name="Text Placeholder 6">
            <a:extLst>
              <a:ext uri="{FF2B5EF4-FFF2-40B4-BE49-F238E27FC236}">
                <a16:creationId xmlns:a16="http://schemas.microsoft.com/office/drawing/2014/main" id="{463AD912-F828-AA4F-83B6-451B3A5E06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71938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0" name="Text Placeholder 6">
            <a:extLst>
              <a:ext uri="{FF2B5EF4-FFF2-40B4-BE49-F238E27FC236}">
                <a16:creationId xmlns:a16="http://schemas.microsoft.com/office/drawing/2014/main" id="{7F0C38AC-2727-EC42-9CB1-7A8C8C63900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242460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1" name="Text Placeholder 6">
            <a:extLst>
              <a:ext uri="{FF2B5EF4-FFF2-40B4-BE49-F238E27FC236}">
                <a16:creationId xmlns:a16="http://schemas.microsoft.com/office/drawing/2014/main" id="{4C5028C5-82F0-9444-BB19-CC21B8C0F4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42460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2" name="Text Placeholder 6">
            <a:extLst>
              <a:ext uri="{FF2B5EF4-FFF2-40B4-BE49-F238E27FC236}">
                <a16:creationId xmlns:a16="http://schemas.microsoft.com/office/drawing/2014/main" id="{BE6B310F-6756-624E-BD02-080BDCC4C65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42460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3" name="Text Placeholder 6">
            <a:extLst>
              <a:ext uri="{FF2B5EF4-FFF2-40B4-BE49-F238E27FC236}">
                <a16:creationId xmlns:a16="http://schemas.microsoft.com/office/drawing/2014/main" id="{7B0B331A-9D96-8B42-AF53-24A505876EE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42460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4" name="Text Placeholder 6">
            <a:extLst>
              <a:ext uri="{FF2B5EF4-FFF2-40B4-BE49-F238E27FC236}">
                <a16:creationId xmlns:a16="http://schemas.microsoft.com/office/drawing/2014/main" id="{CA06D0D7-D418-2A4A-AAF2-255E8FD1F7C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124556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5" name="Text Placeholder 6">
            <a:extLst>
              <a:ext uri="{FF2B5EF4-FFF2-40B4-BE49-F238E27FC236}">
                <a16:creationId xmlns:a16="http://schemas.microsoft.com/office/drawing/2014/main" id="{D367DD51-72A2-E44C-ACE7-BF3A5AA2237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124556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16" name="Text Placeholder 6">
            <a:extLst>
              <a:ext uri="{FF2B5EF4-FFF2-40B4-BE49-F238E27FC236}">
                <a16:creationId xmlns:a16="http://schemas.microsoft.com/office/drawing/2014/main" id="{D84F709B-09C5-F743-B584-1668E37368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124556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17" name="Text Placeholder 6">
            <a:extLst>
              <a:ext uri="{FF2B5EF4-FFF2-40B4-BE49-F238E27FC236}">
                <a16:creationId xmlns:a16="http://schemas.microsoft.com/office/drawing/2014/main" id="{3AE5009F-6316-464C-966B-05BE070F38D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124556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118" name="Text Placeholder 6">
            <a:extLst>
              <a:ext uri="{FF2B5EF4-FFF2-40B4-BE49-F238E27FC236}">
                <a16:creationId xmlns:a16="http://schemas.microsoft.com/office/drawing/2014/main" id="{C1FB4919-2ED9-4448-B836-82534F95851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5077" y="4591852"/>
            <a:ext cx="2832100" cy="382967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200">
                <a:solidFill>
                  <a:srgbClr val="AFAEB2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Tag</a:t>
            </a:r>
            <a:endParaRPr lang="ar-SA"/>
          </a:p>
        </p:txBody>
      </p:sp>
      <p:sp>
        <p:nvSpPr>
          <p:cNvPr id="119" name="Text Placeholder 6">
            <a:extLst>
              <a:ext uri="{FF2B5EF4-FFF2-40B4-BE49-F238E27FC236}">
                <a16:creationId xmlns:a16="http://schemas.microsoft.com/office/drawing/2014/main" id="{4D9D6562-1B70-9543-8E99-B2382011AC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95077" y="4985391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rgbClr val="79787F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Description</a:t>
            </a:r>
            <a:endParaRPr lang="ar-SA"/>
          </a:p>
        </p:txBody>
      </p:sp>
      <p:sp>
        <p:nvSpPr>
          <p:cNvPr id="120" name="Text Placeholder 6">
            <a:extLst>
              <a:ext uri="{FF2B5EF4-FFF2-40B4-BE49-F238E27FC236}">
                <a16:creationId xmlns:a16="http://schemas.microsoft.com/office/drawing/2014/main" id="{F4DE1948-7ACF-E746-9377-AEDC57B144F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995077" y="5270093"/>
            <a:ext cx="2832100" cy="553998"/>
          </a:xfrm>
        </p:spPr>
        <p:txBody>
          <a:bodyPr lIns="180000" tIns="0" rIns="180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 u="sng">
                <a:solidFill>
                  <a:schemeClr val="accent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Item Name or Publication Title Which Can Take Up To Three Lines</a:t>
            </a:r>
            <a:endParaRPr lang="ar-SA"/>
          </a:p>
        </p:txBody>
      </p:sp>
      <p:sp>
        <p:nvSpPr>
          <p:cNvPr id="121" name="Text Placeholder 6">
            <a:extLst>
              <a:ext uri="{FF2B5EF4-FFF2-40B4-BE49-F238E27FC236}">
                <a16:creationId xmlns:a16="http://schemas.microsoft.com/office/drawing/2014/main" id="{D71164E4-CA15-194B-B6BE-D79D8160671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995077" y="5911364"/>
            <a:ext cx="2832100" cy="201209"/>
          </a:xfrm>
        </p:spPr>
        <p:txBody>
          <a:bodyPr lIns="180000" tIns="0" rIns="180000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Author Name</a:t>
            </a:r>
            <a:endParaRPr lang="ar-S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E1CBE-E68A-8846-AB88-12EB113C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4009">
          <p15:clr>
            <a:srgbClr val="FBAE40"/>
          </p15:clr>
        </p15:guide>
        <p15:guide id="6" pos="5850">
          <p15:clr>
            <a:srgbClr val="FBAE40"/>
          </p15:clr>
        </p15:guide>
        <p15:guide id="7" orient="horz" pos="161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9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61A769-E707-DC41-BC7E-358DF2A98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A3F25-570F-F04E-B00A-D48AF57607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044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34344-C9D9-5148-8699-71277A806039}"/>
              </a:ext>
            </a:extLst>
          </p:cNvPr>
          <p:cNvSpPr/>
          <p:nvPr userDrawn="1"/>
        </p:nvSpPr>
        <p:spPr>
          <a:xfrm>
            <a:off x="3600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94A5378-4235-314B-BAAE-7932FF25421A}"/>
              </a:ext>
            </a:extLst>
          </p:cNvPr>
          <p:cNvSpPr/>
          <p:nvPr userDrawn="1"/>
        </p:nvSpPr>
        <p:spPr>
          <a:xfrm>
            <a:off x="32472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A9CAD7-AE2E-CD4B-970F-3FD95F739EBD}"/>
              </a:ext>
            </a:extLst>
          </p:cNvPr>
          <p:cNvSpPr/>
          <p:nvPr userDrawn="1"/>
        </p:nvSpPr>
        <p:spPr>
          <a:xfrm>
            <a:off x="61344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8CE02-1F23-A84E-A84A-23A64C35B22F}"/>
              </a:ext>
            </a:extLst>
          </p:cNvPr>
          <p:cNvSpPr/>
          <p:nvPr userDrawn="1"/>
        </p:nvSpPr>
        <p:spPr>
          <a:xfrm>
            <a:off x="9021600" y="1371600"/>
            <a:ext cx="2808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C6CB86-76A1-FC49-977F-07EA213FF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C3B5E739-104B-EB40-AC0E-FE280B8492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246ADBD8-3FCE-EA49-8685-6EC4B21126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72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2" name="Text Placeholder 9">
            <a:extLst>
              <a:ext uri="{FF2B5EF4-FFF2-40B4-BE49-F238E27FC236}">
                <a16:creationId xmlns:a16="http://schemas.microsoft.com/office/drawing/2014/main" id="{90E3D419-9098-284E-99E1-A52BEC5BCD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472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3" name="Text Placeholder 9">
            <a:extLst>
              <a:ext uri="{FF2B5EF4-FFF2-40B4-BE49-F238E27FC236}">
                <a16:creationId xmlns:a16="http://schemas.microsoft.com/office/drawing/2014/main" id="{CF1E4747-8E3D-9A46-8D29-013319752D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44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4" name="Text Placeholder 9">
            <a:extLst>
              <a:ext uri="{FF2B5EF4-FFF2-40B4-BE49-F238E27FC236}">
                <a16:creationId xmlns:a16="http://schemas.microsoft.com/office/drawing/2014/main" id="{FF5DBCF7-D82D-7D40-945C-0C7000B2A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44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5" name="Text Placeholder 9">
            <a:extLst>
              <a:ext uri="{FF2B5EF4-FFF2-40B4-BE49-F238E27FC236}">
                <a16:creationId xmlns:a16="http://schemas.microsoft.com/office/drawing/2014/main" id="{45C289BF-8449-2646-99A0-60E3EAC6E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21600" y="1371600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6" name="Text Placeholder 9">
            <a:extLst>
              <a:ext uri="{FF2B5EF4-FFF2-40B4-BE49-F238E27FC236}">
                <a16:creationId xmlns:a16="http://schemas.microsoft.com/office/drawing/2014/main" id="{D9BFB04D-F4B5-C84F-831B-70B7AF74C2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2042931"/>
            <a:ext cx="2798762" cy="675034"/>
          </a:xfrm>
        </p:spPr>
        <p:txBody>
          <a:bodyPr lIns="180000" tIns="180000" rIns="180000">
            <a:spAutoFit/>
          </a:bodyPr>
          <a:lstStyle>
            <a:lvl1pPr marL="0" indent="0"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err="1"/>
              <a:t>Loreum</a:t>
            </a:r>
            <a:r>
              <a:rPr lang="en-US"/>
              <a:t> Ipsum is simply dummy text of the printing</a:t>
            </a:r>
            <a:endParaRPr lang="ar-SA"/>
          </a:p>
        </p:txBody>
      </p:sp>
      <p:sp>
        <p:nvSpPr>
          <p:cNvPr id="127" name="Text Placeholder 5">
            <a:extLst>
              <a:ext uri="{FF2B5EF4-FFF2-40B4-BE49-F238E27FC236}">
                <a16:creationId xmlns:a16="http://schemas.microsoft.com/office/drawing/2014/main" id="{FA74ABBD-1011-6746-A149-88F9FC2B2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3790800"/>
            <a:ext cx="11448000" cy="356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1600" b="1" smtClean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Lorem Ipsum is simply dummy text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629FED-3342-5740-A917-A6E5EE2A4C75}"/>
              </a:ext>
            </a:extLst>
          </p:cNvPr>
          <p:cNvSpPr/>
          <p:nvPr userDrawn="1"/>
        </p:nvSpPr>
        <p:spPr>
          <a:xfrm>
            <a:off x="360000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B40773B-2442-5E44-8066-2202815A3657}"/>
              </a:ext>
            </a:extLst>
          </p:cNvPr>
          <p:cNvSpPr/>
          <p:nvPr userDrawn="1"/>
        </p:nvSpPr>
        <p:spPr>
          <a:xfrm>
            <a:off x="2669149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B3E149-5829-604A-91C3-1F9F773CE625}"/>
              </a:ext>
            </a:extLst>
          </p:cNvPr>
          <p:cNvSpPr/>
          <p:nvPr userDrawn="1"/>
        </p:nvSpPr>
        <p:spPr>
          <a:xfrm>
            <a:off x="4978298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61CB1E9-E4F1-D240-B5C4-DF94FB4B1565}"/>
              </a:ext>
            </a:extLst>
          </p:cNvPr>
          <p:cNvSpPr/>
          <p:nvPr userDrawn="1"/>
        </p:nvSpPr>
        <p:spPr>
          <a:xfrm>
            <a:off x="7287447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002C2F-9AA0-944B-98E7-30BD83CD60E4}"/>
              </a:ext>
            </a:extLst>
          </p:cNvPr>
          <p:cNvSpPr/>
          <p:nvPr userDrawn="1"/>
        </p:nvSpPr>
        <p:spPr>
          <a:xfrm>
            <a:off x="9596596" y="4158000"/>
            <a:ext cx="2232000" cy="21564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dist="25400" dir="54000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ar-S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C2D8C1-3D58-F740-B3C7-5F789F89A0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363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3" name="Text Placeholder 11">
            <a:extLst>
              <a:ext uri="{FF2B5EF4-FFF2-40B4-BE49-F238E27FC236}">
                <a16:creationId xmlns:a16="http://schemas.microsoft.com/office/drawing/2014/main" id="{C46AE0DB-5B19-E243-A9D6-059FA17008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69149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5" name="Text Placeholder 11">
            <a:extLst>
              <a:ext uri="{FF2B5EF4-FFF2-40B4-BE49-F238E27FC236}">
                <a16:creationId xmlns:a16="http://schemas.microsoft.com/office/drawing/2014/main" id="{8EC69248-A315-3B40-AAE8-8F0FCF68F1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8298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6" name="Text Placeholder 11">
            <a:extLst>
              <a:ext uri="{FF2B5EF4-FFF2-40B4-BE49-F238E27FC236}">
                <a16:creationId xmlns:a16="http://schemas.microsoft.com/office/drawing/2014/main" id="{DF5A8BD2-7DED-BB4F-B872-03977AA24E7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87447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137" name="Text Placeholder 11">
            <a:extLst>
              <a:ext uri="{FF2B5EF4-FFF2-40B4-BE49-F238E27FC236}">
                <a16:creationId xmlns:a16="http://schemas.microsoft.com/office/drawing/2014/main" id="{875E4E58-C95C-C346-8192-7A7A178D9C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96596" y="4146550"/>
            <a:ext cx="2232000" cy="2156400"/>
          </a:xfrm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1400"/>
            </a:lvl1pPr>
          </a:lstStyle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Lorem Ipsum is simply dummy text of the printing and typesetting industry. 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4DDEAE-A287-8F4B-AEBE-7309AA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36">
          <p15:clr>
            <a:srgbClr val="FBAE40"/>
          </p15:clr>
        </p15:guide>
        <p15:guide id="2" pos="347">
          <p15:clr>
            <a:srgbClr val="FBAE40"/>
          </p15:clr>
        </p15:guide>
        <p15:guide id="3" orient="horz">
          <p15:clr>
            <a:srgbClr val="FBAE40"/>
          </p15:clr>
        </p15:guide>
        <p15:guide id="4" pos="2184">
          <p15:clr>
            <a:srgbClr val="FBAE40"/>
          </p15:clr>
        </p15:guide>
        <p15:guide id="5" pos="3999">
          <p15:clr>
            <a:srgbClr val="FBAE40"/>
          </p15:clr>
        </p15:guide>
        <p15:guide id="6" pos="5850">
          <p15:clr>
            <a:srgbClr val="FBAE40"/>
          </p15:clr>
        </p15:guide>
        <p15:guide id="7" orient="horz" pos="151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BA2-9D45-2A42-ACAC-4330B44E0053}"/>
              </a:ext>
            </a:extLst>
          </p:cNvPr>
          <p:cNvSpPr/>
          <p:nvPr userDrawn="1"/>
        </p:nvSpPr>
        <p:spPr>
          <a:xfrm>
            <a:off x="6181200" y="3396960"/>
            <a:ext cx="5652000" cy="29117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C267C3-0A41-3941-AC61-613F6FC0B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1200" y="1072800"/>
            <a:ext cx="56520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96D4FE3B-30B8-A247-A4CD-87EAA9FDE61E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333413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0B7D92A-C08D-E048-9B6A-CBD5628E38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1200" y="3392488"/>
            <a:ext cx="56520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753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418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85ADDB4-DDF9-5142-A90A-477A4E75780C}"/>
              </a:ext>
            </a:extLst>
          </p:cNvPr>
          <p:cNvSpPr/>
          <p:nvPr userDrawn="1"/>
        </p:nvSpPr>
        <p:spPr>
          <a:xfrm>
            <a:off x="42461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A27B3F-4D7C-DF47-933C-20F5BA245367}"/>
              </a:ext>
            </a:extLst>
          </p:cNvPr>
          <p:cNvSpPr/>
          <p:nvPr userDrawn="1"/>
        </p:nvSpPr>
        <p:spPr>
          <a:xfrm>
            <a:off x="8118112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62BA17-2F75-574E-AC77-1CCFFEA612F4}"/>
              </a:ext>
            </a:extLst>
          </p:cNvPr>
          <p:cNvSpPr/>
          <p:nvPr userDrawn="1"/>
        </p:nvSpPr>
        <p:spPr>
          <a:xfrm>
            <a:off x="359999" y="3392488"/>
            <a:ext cx="3704400" cy="2916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5F23DA4-4D19-B744-B1EB-91AECBD469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8000" y="1073150"/>
            <a:ext cx="3704400" cy="231933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2400" y="1072800"/>
            <a:ext cx="3704400" cy="2319688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vert="horz" lIns="180000" tIns="180000" rIns="180000" bIns="180000" rtlCol="0" anchor="b" anchorCtr="0">
            <a:normAutofit/>
          </a:bodyPr>
          <a:lstStyle>
            <a:lvl1pPr marL="0" indent="0">
              <a:buNone/>
              <a:defRPr lang="en-US" sz="2000" b="1" i="0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05F40F0-98A0-5E4D-A823-7655379848E1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84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D149CC-9B47-F244-9FB2-B6EC14B2BBE3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4196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D11F383A-55BC-3843-8C8C-94A54DC29F5C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305800" y="1270800"/>
            <a:ext cx="1116000" cy="11160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9EF6F-2E01-2C47-ACE9-731CDB5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521058-5E2B-4B44-8071-D0F999D777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00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8FF1487-58A1-7146-A584-203F6B365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62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5676727-8FB0-E645-BF36-055970F2F6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32400" y="3392488"/>
            <a:ext cx="3704400" cy="2915674"/>
          </a:xfrm>
          <a:noFill/>
        </p:spPr>
        <p:txBody>
          <a:bodyPr vert="horz" lIns="180000" tIns="180000" rIns="180000" bIns="180000" rtlCol="0">
            <a:normAutofit/>
          </a:bodyPr>
          <a:lstStyle>
            <a:lvl1pPr>
              <a:defRPr lang="ar-SA" sz="140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is simply dummy text of the printing and typesetting industry.</a:t>
            </a:r>
          </a:p>
          <a:p>
            <a:pPr marL="0" lvl="0" indent="0">
              <a:buNone/>
            </a:pPr>
            <a:r>
              <a:rPr lang="en-GB" err="1"/>
              <a:t>Loreum</a:t>
            </a:r>
            <a:r>
              <a:rPr lang="en-GB"/>
              <a:t> Ipsum has been the industry’s standard dummy text ever since the 1500s, when an unknown printer took a galley of type and scrambled it.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310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144C4E2-E920-4B3A-B365-C67C31EFB8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4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B093F300-9165-4076-8F1D-ECC0D9057AB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3444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8944395B-6920-4D39-A23F-7348BD5E363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48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ECB27249-12B3-4A7B-ACDC-1D2AC27169E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63651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6685CDD-2E31-4525-BD75-5BBD63BC30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3100" y="1072800"/>
            <a:ext cx="2736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80000" bIns="180000" anchor="b" anchorCtr="0">
            <a:normAutofit/>
          </a:bodyPr>
          <a:lstStyle>
            <a:lvl1pPr marL="0" indent="0">
              <a:buNone/>
              <a:defRPr sz="2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F3752A5F-1A43-43B1-9B74-6A8B5953B35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9273432" y="12708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78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A047AA0-3335-D040-A24F-0DE243C6E4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184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0F673543-0796-594D-A52C-ECAB6069ED0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03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0F60AFF-D02A-435C-98BC-A9D9E1A1ED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770E26EC-2634-4F53-B1C8-B7F0CC82C29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48532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96659DE-E155-3444-88B0-69D0670254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560C568-D6AB-894B-B989-1D0486AD8F6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2877395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18BE3E9-3C87-F947-8C8E-20507455E5E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7727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61719287-7055-614C-9CF3-3CA1782C70C0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5206259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06F46E50-732D-FE47-83F0-6808405D63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B3C0CF54-9075-164D-A845-0A135A5001F7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7563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A70867A-3017-FB4E-B4D3-EEBBCC49A2A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2F353E8A-A579-A844-8819-6EAEA6DE207E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9849697" y="1270000"/>
            <a:ext cx="1113637" cy="1113637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  <a:endParaRPr lang="ar-SA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B530952-9269-E743-95AC-9426E9C0C5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47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B87815C3-D734-6C4E-A98F-11A94545A6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69600" y="1072800"/>
            <a:ext cx="2160000" cy="2316875"/>
          </a:xfrm>
          <a:solidFill>
            <a:schemeClr val="tx2">
              <a:lumMod val="60000"/>
              <a:lumOff val="40000"/>
              <a:alpha val="20000"/>
            </a:schemeClr>
          </a:solidFill>
        </p:spPr>
        <p:txBody>
          <a:bodyPr lIns="180000" tIns="180000" rIns="144000" bIns="18000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b="1" i="0" kern="1200" spc="-100" baseline="0" dirty="0">
                <a:solidFill>
                  <a:schemeClr val="bg2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r>
              <a:rPr lang="en-US"/>
              <a:t>What is </a:t>
            </a:r>
            <a:r>
              <a:rPr lang="en-US" err="1"/>
              <a:t>Loreum</a:t>
            </a:r>
            <a:r>
              <a:rPr lang="en-US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37849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6F0B17BF-9950-4742-8A8F-134B861E9F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5013" y="1073150"/>
            <a:ext cx="5652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72B0D1A-6CB4-AA45-B32A-05502E49FD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5013" y="3391200"/>
            <a:ext cx="5652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345800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A4574EFB-5149-FD44-8CFF-CECD5FD042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480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D14DA8-0C83-B44D-9995-170C144A21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80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CE8E659-2B4E-9B43-B74C-7E161229A41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400" y="1073150"/>
            <a:ext cx="37044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12E2C1F-203E-814E-A45E-508AA0DCFD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32400" y="3391200"/>
            <a:ext cx="37044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55261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532C754E-6952-4448-AFF5-38921539862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724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B22B0BA8-60E3-4845-A444-F63245CA0A0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48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C36D606F-ACBA-8B4D-A4A1-D0D9DCB23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093600" y="1072800"/>
            <a:ext cx="2736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82712A1-BA48-D248-92B3-1C204F8C7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724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C58281E-D983-0A4C-A59B-3618E7C00A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48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27FDE60-62D3-8247-84CA-F8C9065D70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93600" y="3391200"/>
            <a:ext cx="2736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68ADB-5D84-244A-99A5-3CC21A3D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44078FA9-CC1F-5641-912B-817CEC2304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3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08C4493-B7AB-BD47-8AF0-078966C520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03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BC440937-93CA-CF40-875B-E867170243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184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72E8B6C-21E8-6A4A-AA3B-843F4E885F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84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0998996-D51B-C949-95DD-ADC8AD772F8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7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0720D20-39D7-B548-9F31-0078D8D68E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47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4F8C2E1B-926A-F84A-AFBE-D8BF2372538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69600" y="1073150"/>
            <a:ext cx="2160000" cy="2319338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388C97C-5AC8-6447-B8F6-FBB4D5475E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69600" y="3391200"/>
            <a:ext cx="2160000" cy="2916000"/>
          </a:xfrm>
          <a:solidFill>
            <a:schemeClr val="bg2"/>
          </a:solidFill>
        </p:spPr>
        <p:txBody>
          <a:bodyPr lIns="180000" tIns="180000" rIns="180000" bIns="180000">
            <a:normAutofit/>
          </a:bodyPr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227478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76829" y="0"/>
            <a:ext cx="6115171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4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3763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3763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708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8B557EA-0B79-4942-876B-68821DFBF8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28800" y="0"/>
            <a:ext cx="40632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B4EDC37A-41B5-614C-AF68-D5D47F2A88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4400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7D6DA-6C41-D649-A196-5BD2EBF0BE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26B072-16E8-FB43-84ED-7BDAD391B1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D9E7A2-9DE4-F346-9F9A-F967F575E5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E9B6557-6948-834A-BCCB-D4726CC175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644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90F9B0F-1992-1640-9ACD-6C539910D8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44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6090B47-AF42-8F45-A644-605A8E0358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8800" y="3423600"/>
            <a:ext cx="3711600" cy="730800"/>
          </a:xfrm>
          <a:solidFill>
            <a:schemeClr val="bg2">
              <a:lumMod val="95000"/>
            </a:schemeClr>
          </a:solidFill>
          <a:effectLst/>
        </p:spPr>
        <p:txBody>
          <a:bodyPr lIns="360000" tIns="180000" rIns="180000" bIns="180000">
            <a:noAutofit/>
          </a:bodyPr>
          <a:lstStyle>
            <a:lvl1pPr marL="0" indent="0">
              <a:buNone/>
              <a:defRPr sz="2400" b="1" i="0" spc="-15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360000" indent="0"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Picture Caption</a:t>
            </a:r>
            <a:endParaRPr lang="ar-SA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DE67643-6932-5943-9DAD-C9C2F05433E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28800" y="4154400"/>
            <a:ext cx="3711600" cy="2156400"/>
          </a:xfrm>
          <a:solidFill>
            <a:schemeClr val="bg2"/>
          </a:solidFill>
        </p:spPr>
        <p:txBody>
          <a:bodyPr lIns="360000" tIns="180000" rIns="180000" bIns="180000"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Optional Subtitle</a:t>
            </a:r>
            <a:endParaRPr lang="ar-S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A0309-D42D-3A46-86C2-44C69252D08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6B7AD24E-4B75-524B-B14A-E19560872B8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85766859-2DFF-E149-A67F-2CE6451E3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45601" y="3412067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D9CEF993-6F87-814A-8699-1C7D1BFD0D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91201" y="3412067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331CBB-A728-0B4C-AF8D-8EFE584D08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29752BB-8092-2B4A-803A-2F006D0CBD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5601" y="0"/>
            <a:ext cx="4050000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C1E16C3-B65F-184F-9858-59B650A8BF0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1201" y="0"/>
            <a:ext cx="4092898" cy="34308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9999" y="6325659"/>
            <a:ext cx="125034" cy="549274"/>
          </a:xfrm>
        </p:spPr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10F09E-A1A1-7846-9CD2-4EC968B746F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8AD72A-19AB-2444-8FB0-B569185264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BCE1200-691D-3A4D-89CB-198A2B97AB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38600" y="0"/>
            <a:ext cx="4064000" cy="1398777"/>
          </a:xfrm>
        </p:spPr>
        <p:txBody>
          <a:bodyPr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20F7620-4CA7-EF40-9659-3B5F3B76B32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8600" y="1456267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4E3D82E-D163-0946-842C-70744B3883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85668" y="0"/>
            <a:ext cx="4107046" cy="1398777"/>
          </a:xfrm>
        </p:spPr>
        <p:txBody>
          <a:bodyPr wrap="square" lIns="360000" tIns="1044000" rIns="180000">
            <a:spAutoFit/>
          </a:bodyPr>
          <a:lstStyle>
            <a:lvl1pPr marL="0" indent="0"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AF0E4F46-D614-1D48-A825-5009D8C25C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85667" y="1456267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D7AD6C3E-37D6-A44E-87F3-C1E2CDE85E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096E938-494C-AE40-B382-AA9A2F7E215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9F2F18A9-555B-7743-AEB8-9723F979038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38600" y="3412067"/>
            <a:ext cx="4064000" cy="1435128"/>
          </a:xfrm>
        </p:spPr>
        <p:txBody>
          <a:bodyPr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ADEB42D0-7462-224F-9E2C-503723BE40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8600" y="4775199"/>
            <a:ext cx="4046538" cy="1611586"/>
          </a:xfrm>
        </p:spPr>
        <p:txBody>
          <a:bodyPr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B3C86D0-1A4B-B148-8851-98CE5E30C3C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85668" y="3412067"/>
            <a:ext cx="4107046" cy="1435128"/>
          </a:xfrm>
        </p:spPr>
        <p:txBody>
          <a:bodyPr wrap="square" lIns="360000" tIns="1044000" rIns="180000">
            <a:spAutoFit/>
          </a:bodyPr>
          <a:lstStyle>
            <a:lvl1pPr marL="0" indent="0">
              <a:spcAft>
                <a:spcPts val="600"/>
              </a:spcAft>
              <a:buNone/>
              <a:defRPr sz="2000" b="1" i="0" spc="-15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Section Title</a:t>
            </a:r>
            <a:endParaRPr lang="ar-S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4FB06E4-1E5E-4F4E-BAF9-50571C769E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85667" y="4775199"/>
            <a:ext cx="4089399" cy="1611586"/>
          </a:xfrm>
        </p:spPr>
        <p:txBody>
          <a:bodyPr wrap="square" lIns="360000" tIns="72000" rIns="18000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GB"/>
              <a:t>List of a few</a:t>
            </a:r>
          </a:p>
          <a:p>
            <a:pPr lvl="0"/>
            <a:r>
              <a:rPr lang="en-GB"/>
              <a:t>Arguments or maybe</a:t>
            </a:r>
          </a:p>
          <a:p>
            <a:pPr lvl="0"/>
            <a:r>
              <a:rPr lang="en-GB"/>
              <a:t>Valuable points</a:t>
            </a:r>
          </a:p>
          <a:p>
            <a:pPr lvl="0"/>
            <a:r>
              <a:rPr lang="en-GB"/>
              <a:t>That add to</a:t>
            </a:r>
          </a:p>
          <a:p>
            <a:pPr lvl="0"/>
            <a:r>
              <a:rPr lang="en-GB"/>
              <a:t>The story of this slide</a:t>
            </a:r>
            <a:endParaRPr lang="ar-S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21C6C8-157F-F549-AB35-A8B5458C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7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Grey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43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ark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212A98-3392-AF4E-8F74-3560D821AC54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tx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tx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bg1"/>
          </a:solidFill>
          <a:effectLst>
            <a:outerShdw dist="12700" dir="5400000" algn="t" rotWithShape="0">
              <a:schemeClr val="tx2">
                <a:lumMod val="40000"/>
                <a:lumOff val="60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bg1"/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35348F6D-D35F-F741-9D2D-AA26B75BC38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0BB6E91A-328B-074C-A994-98AE3F677F7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0D1397-021F-7F4B-B29E-3D1EEC5B8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DBBE87DD-9273-2F47-AB57-EA46C65FF93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4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7AB-17FB-2E45-8A14-F90B3CEE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9648000" cy="1263600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400" b="1" i="0" spc="-15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4B9958-9D04-3F4A-A81F-8BA79836E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AB8D3942-DD43-364C-9A77-FBC6C40762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13939" y="0"/>
            <a:ext cx="1600000" cy="1263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16FF-04F3-CF4D-826E-036D95262513}"/>
              </a:ext>
            </a:extLst>
          </p:cNvPr>
          <p:cNvSpPr/>
          <p:nvPr userDrawn="1"/>
        </p:nvSpPr>
        <p:spPr>
          <a:xfrm>
            <a:off x="1" y="1260000"/>
            <a:ext cx="11833200" cy="5047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ROBUST SANDBOX">
            <a:extLst>
              <a:ext uri="{FF2B5EF4-FFF2-40B4-BE49-F238E27FC236}">
                <a16:creationId xmlns:a16="http://schemas.microsoft.com/office/drawing/2014/main" id="{F02B94EE-1770-894C-9784-CF44654988C3}"/>
              </a:ext>
            </a:extLst>
          </p:cNvPr>
          <p:cNvSpPr txBox="1"/>
          <p:nvPr userDrawn="1"/>
        </p:nvSpPr>
        <p:spPr>
          <a:xfrm>
            <a:off x="42516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kumimoji="0" lang="en-US" b="1" u="none" strike="noStrike" kern="1200" cap="none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 Black" panose="020B0604020202020204" pitchFamily="34" charset="0"/>
              </a:rPr>
              <a:t>Solutions</a:t>
            </a:r>
          </a:p>
        </p:txBody>
      </p:sp>
      <p:sp>
        <p:nvSpPr>
          <p:cNvPr id="17" name="MODULAR">
            <a:extLst>
              <a:ext uri="{FF2B5EF4-FFF2-40B4-BE49-F238E27FC236}">
                <a16:creationId xmlns:a16="http://schemas.microsoft.com/office/drawing/2014/main" id="{8BB3C91B-CFB7-4048-B73A-10F6FB3F6810}"/>
              </a:ext>
            </a:extLst>
          </p:cNvPr>
          <p:cNvSpPr txBox="1"/>
          <p:nvPr userDrawn="1"/>
        </p:nvSpPr>
        <p:spPr>
          <a:xfrm>
            <a:off x="360000" y="1382400"/>
            <a:ext cx="3671999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Challenges</a:t>
            </a:r>
          </a:p>
        </p:txBody>
      </p:sp>
      <p:sp>
        <p:nvSpPr>
          <p:cNvPr id="18" name="ROBUST SANDBOX">
            <a:extLst>
              <a:ext uri="{FF2B5EF4-FFF2-40B4-BE49-F238E27FC236}">
                <a16:creationId xmlns:a16="http://schemas.microsoft.com/office/drawing/2014/main" id="{2BB39154-C0A6-4C46-B72F-40AF2E2BEF14}"/>
              </a:ext>
            </a:extLst>
          </p:cNvPr>
          <p:cNvSpPr txBox="1"/>
          <p:nvPr userDrawn="1"/>
        </p:nvSpPr>
        <p:spPr>
          <a:xfrm>
            <a:off x="8143200" y="1382103"/>
            <a:ext cx="3492000" cy="540000"/>
          </a:xfrm>
          <a:prstGeom prst="rect">
            <a:avLst/>
          </a:prstGeom>
          <a:noFill/>
          <a:ln>
            <a:noFill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14300" indent="0">
              <a:lnSpc>
                <a:spcPct val="115000"/>
              </a:lnSpc>
              <a:spcBef>
                <a:spcPts val="1000"/>
              </a:spcBef>
              <a:buClr>
                <a:srgbClr val="D22613"/>
              </a:buClr>
              <a:buSzPts val="1800"/>
              <a:buFont typeface="Open Sans"/>
              <a:buNone/>
              <a:defRPr>
                <a:solidFill>
                  <a:schemeClr val="bg1"/>
                </a:solidFill>
                <a:latin typeface="Open Sans"/>
                <a:ea typeface="Open Sans"/>
                <a:cs typeface="Open Sans"/>
              </a:defRPr>
            </a:lvl1pPr>
            <a:lvl2pPr marL="914400" indent="-317500">
              <a:lnSpc>
                <a:spcPct val="115000"/>
              </a:lnSpc>
              <a:spcBef>
                <a:spcPts val="1600"/>
              </a:spcBef>
              <a:buClr>
                <a:srgbClr val="FFB000"/>
              </a:buClr>
              <a:buSzPts val="1400"/>
              <a:buFont typeface="Open Sans"/>
              <a:buChar char="■"/>
              <a:defRPr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2pPr>
            <a:lvl3pPr marL="1371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3pPr>
            <a:lvl4pPr marL="18288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4pPr>
            <a:lvl5pPr marL="22860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5pPr>
            <a:lvl6pPr marL="27432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6pPr>
            <a:lvl7pPr marL="32004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●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7pPr>
            <a:lvl8pPr marL="3657600" indent="-304800">
              <a:lnSpc>
                <a:spcPct val="115000"/>
              </a:lnSpc>
              <a:spcBef>
                <a:spcPts val="1600"/>
              </a:spcBef>
              <a:buClr>
                <a:srgbClr val="666666"/>
              </a:buClr>
              <a:buSzPts val="1200"/>
              <a:buFont typeface="Open Sans"/>
              <a:buChar char="○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8pPr>
            <a:lvl9pPr marL="4114800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Open Sans"/>
              <a:buChar char="■"/>
              <a:defRPr sz="120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D22613"/>
              </a:buClr>
              <a:buSzPts val="1800"/>
              <a:buFont typeface="Open Sans"/>
              <a:buNone/>
              <a:tabLst/>
              <a:defRPr/>
            </a:pPr>
            <a:r>
              <a:rPr lang="en-US" b="1">
                <a:solidFill>
                  <a:schemeClr val="bg1"/>
                </a:solidFill>
                <a:latin typeface="+mj-lt"/>
                <a:cs typeface="Arial Black" panose="020B0604020202020204" pitchFamily="34" charset="0"/>
              </a:rPr>
              <a:t>Outcomes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A8238-3A12-AF4B-96FA-C304AA8A4BD1}"/>
              </a:ext>
            </a:extLst>
          </p:cNvPr>
          <p:cNvCxnSpPr>
            <a:cxnSpLocks/>
          </p:cNvCxnSpPr>
          <p:nvPr userDrawn="1"/>
        </p:nvCxnSpPr>
        <p:spPr>
          <a:xfrm>
            <a:off x="3600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F62ED-781B-DA4D-B4B9-754E608B9176}"/>
              </a:ext>
            </a:extLst>
          </p:cNvPr>
          <p:cNvCxnSpPr>
            <a:cxnSpLocks/>
          </p:cNvCxnSpPr>
          <p:nvPr userDrawn="1"/>
        </p:nvCxnSpPr>
        <p:spPr>
          <a:xfrm>
            <a:off x="4251600" y="1900800"/>
            <a:ext cx="36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E095EA-1565-244F-8BF5-58785C25BCA0}"/>
              </a:ext>
            </a:extLst>
          </p:cNvPr>
          <p:cNvCxnSpPr>
            <a:cxnSpLocks/>
          </p:cNvCxnSpPr>
          <p:nvPr userDrawn="1"/>
        </p:nvCxnSpPr>
        <p:spPr>
          <a:xfrm>
            <a:off x="8143200" y="1900800"/>
            <a:ext cx="349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DB0952F-6F70-034C-8F43-2DB7A8735F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1600" y="2102400"/>
            <a:ext cx="3675600" cy="3520794"/>
          </a:xfrm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3600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489F97D-53DB-BC4C-B10A-A5E67DCBB1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35999" y="2102400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6994B2F1-B396-4A42-BE92-7E3F83453F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6000" y="2484000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185859-63E4-5149-AA93-07B44376615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8775" y="2101851"/>
            <a:ext cx="3675600" cy="3520789"/>
          </a:xfrm>
          <a:ln>
            <a:noFill/>
          </a:ln>
        </p:spPr>
        <p:txBody>
          <a:bodyPr>
            <a:normAutofit/>
          </a:bodyPr>
          <a:lstStyle>
            <a:lvl1pPr marL="172800" indent="-1800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\"/>
              <a:defRPr sz="1400">
                <a:solidFill>
                  <a:schemeClr val="bg1"/>
                </a:solidFill>
              </a:defRPr>
            </a:lvl1pPr>
            <a:lvl2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3pPr>
            <a:lvl4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4pPr>
            <a:lvl5pPr marL="1728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C7EBB505-C4E7-C141-876F-C91DD9CF91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35999" y="3025774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32" name="Text Placeholder 32">
            <a:extLst>
              <a:ext uri="{FF2B5EF4-FFF2-40B4-BE49-F238E27FC236}">
                <a16:creationId xmlns:a16="http://schemas.microsoft.com/office/drawing/2014/main" id="{2EC21501-A3C3-1341-A861-7D403C55D4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6000" y="3407374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199B378-CEF8-354D-8A0D-E490C5D661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5999" y="394949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863606CD-FE7E-8D42-9594-8929842EAB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36000" y="433109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>
            <a:outerShdw dist="12700" dir="5400000" algn="t" rotWithShape="0">
              <a:schemeClr val="tx1">
                <a:lumMod val="75000"/>
                <a:lumOff val="25000"/>
              </a:schemeClr>
            </a:outerShdw>
          </a:effectLst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FC99C4E-81D7-6743-8425-24F8A8DBCA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35999" y="4885768"/>
            <a:ext cx="3492000" cy="3420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 i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Datapoint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4BD33E9A-855E-BB44-9773-831855D8F0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6000" y="5267368"/>
            <a:ext cx="3492000" cy="360000"/>
          </a:xfrm>
          <a:solidFill>
            <a:schemeClr val="tx1">
              <a:lumMod val="90000"/>
              <a:lumOff val="10000"/>
            </a:schemeClr>
          </a:solidFill>
          <a:effectLst/>
        </p:spPr>
        <p:txBody>
          <a:bodyPr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</a:defRPr>
            </a:lvl2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6FA8-333A-F847-AF8F-F6BED2A9AD6B}"/>
              </a:ext>
            </a:extLst>
          </p:cNvPr>
          <p:cNvSpPr/>
          <p:nvPr userDrawn="1"/>
        </p:nvSpPr>
        <p:spPr>
          <a:xfrm>
            <a:off x="-1" y="5824538"/>
            <a:ext cx="11832001" cy="50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B9A871F-332D-FF45-A446-DB1F3DE728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6400" y="5824538"/>
            <a:ext cx="4428000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325205FF-6898-A045-8EBC-C3EC174CC5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94994" y="5824538"/>
            <a:ext cx="4237006" cy="504000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360000" indent="0">
              <a:buNone/>
              <a:defRPr sz="1200" b="1"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3pPr>
            <a:lvl4pPr marL="1371600" indent="0">
              <a:buNone/>
              <a:defRPr sz="1200" b="1">
                <a:solidFill>
                  <a:schemeClr val="tx1"/>
                </a:solidFill>
              </a:defRPr>
            </a:lvl4pPr>
            <a:lvl5pPr marL="1828800" indent="0">
              <a:buNone/>
              <a:defRPr sz="12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Enter technologies separated \ by \ backward \ slashes 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149EB20-64B6-2846-8039-75E50A9ED52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5824538"/>
            <a:ext cx="1706400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Technologies Used</a:t>
            </a:r>
            <a:endParaRPr lang="en-US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88E4A17-ABFF-624B-9F3E-8190C30DC5E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34398" y="5824538"/>
            <a:ext cx="1460183" cy="504000"/>
          </a:xfrm>
        </p:spPr>
        <p:txBody>
          <a:bodyPr rIns="72000" anchor="ctr" anchorCtr="0">
            <a:normAutofit/>
          </a:bodyPr>
          <a:lstStyle>
            <a:lvl1pPr marL="0" indent="0" algn="r">
              <a:buNone/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GB"/>
              <a:t>Partners Engaged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317999"/>
            <a:ext cx="6091200" cy="540000"/>
          </a:xfrm>
          <a:solidFill>
            <a:schemeClr val="tx1">
              <a:lumMod val="90000"/>
              <a:lumOff val="10000"/>
            </a:schemeClr>
          </a:solidFill>
        </p:spPr>
        <p:txBody>
          <a:bodyPr lIns="360000" tIns="0" rIns="360000" bIns="0" anchor="ctr" anchorCtr="0">
            <a:noAutofit/>
          </a:bodyPr>
          <a:lstStyle>
            <a:lvl1pPr marL="0" indent="0">
              <a:buNone/>
              <a:defRPr sz="1400" b="1" i="0">
                <a:solidFill>
                  <a:schemeClr val="bg2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35401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Caption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D042E7-B615-9A44-A103-7A5EF0739A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629D0B-0309-F24F-BAE9-D5FE74D3FC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89000"/>
            <a:ext cx="12192000" cy="4680000"/>
          </a:xfrm>
          <a:noFill/>
        </p:spPr>
        <p:txBody>
          <a:bodyPr lIns="360000" tIns="0" rIns="36000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ar-SA" sz="7200" b="1" i="0" kern="1200" spc="-300" baseline="0" dirty="0">
                <a:solidFill>
                  <a:schemeClr val="bg2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This is the caption for the photo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3639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7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(Style 1) Text Bo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3700" cy="4977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45750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218C8-9F1B-A049-8A1B-4FBBE1C79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FDA7E-BC3C-44EB-B75B-CC94B84F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FBC36D-EC23-4027-A0AE-AE4B217025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68463" cy="360000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4850FA-21E1-426D-914B-3C58D65A3C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9998"/>
            <a:ext cx="11469600" cy="5228727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 marL="645750" indent="-285750">
              <a:spcBef>
                <a:spcPts val="500"/>
              </a:spcBef>
              <a:defRPr lang="en-US" dirty="0"/>
            </a:lvl2pPr>
          </a:lstStyle>
          <a:p>
            <a:pPr lvl="0"/>
            <a:r>
              <a:rPr lang="en-US"/>
              <a:t>Click to edit text</a:t>
            </a:r>
          </a:p>
          <a:p>
            <a:pPr marL="540000" lvl="1" indent="-1800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4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(Style 1) 4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9779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500"/>
              </a:spcBef>
              <a:defRPr lang="en-US" dirty="0">
                <a:solidFill>
                  <a:schemeClr val="bg1"/>
                </a:solidFill>
              </a:defRPr>
            </a:lvl1pPr>
            <a:lvl2pPr marL="649287" indent="-285750">
              <a:spcBef>
                <a:spcPts val="500"/>
              </a:spcBef>
              <a:defRPr lang="en-US" sz="16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text</a:t>
            </a:r>
          </a:p>
          <a:p>
            <a:pPr marL="542925" lvl="1" indent="-1793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Font typeface="System Font Regular"/>
              <a:buChar char="-"/>
            </a:pPr>
            <a:r>
              <a:rPr lang="en-US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5A2D9-4813-21B3-33F1-71D45B9946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6C0B-9A3A-D34B-BFBD-0DAC85A0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4EE6A-6041-8E4C-A351-9CA4815BE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A7A74-35AE-A441-8E5F-0D7FBA31C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073149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B4CFD78-B65D-D24D-98D0-EE2E57275F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405" y="1073150"/>
            <a:ext cx="5648400" cy="5235575"/>
          </a:xfrm>
        </p:spPr>
        <p:txBody>
          <a:bodyPr/>
          <a:lstStyle/>
          <a:p>
            <a:r>
              <a:rPr lang="en-US"/>
              <a:t>Lorem Ipsum is simply dummy text of the printing and typesetting industry. </a:t>
            </a:r>
          </a:p>
          <a:p>
            <a:r>
              <a:rPr lang="en-US"/>
              <a:t>Lorem Ipsum has been the industry's standard dummy text ever.</a:t>
            </a:r>
          </a:p>
        </p:txBody>
      </p:sp>
    </p:spTree>
    <p:extLst>
      <p:ext uri="{BB962C8B-B14F-4D97-AF65-F5344CB8AC3E}">
        <p14:creationId xmlns:p14="http://schemas.microsoft.com/office/powerpoint/2010/main" val="67770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1" hasCustomPrompt="1"/>
          </p:nvPr>
        </p:nvSpPr>
        <p:spPr>
          <a:xfrm>
            <a:off x="307200" y="1641599"/>
            <a:ext cx="11557000" cy="4687233"/>
          </a:xfrm>
        </p:spPr>
        <p:txBody>
          <a:bodyPr>
            <a:noAutofit/>
          </a:bodyPr>
          <a:lstStyle>
            <a:lvl1pPr marL="359824" indent="-364058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006899"/>
              </a:buClr>
              <a:buFont typeface="Wingdings 2" panose="05020102010507070707" pitchFamily="18" charset="2"/>
              <a:buChar char=""/>
              <a:defRPr/>
            </a:lvl1pPr>
            <a:lvl2pPr marL="721766" indent="-35347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2pPr>
            <a:lvl3pPr marL="1077357" indent="-3450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defRPr/>
            </a:lvl3pPr>
            <a:lvl4pPr marL="1432948" indent="-328076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  <a:tabLst/>
              <a:defRPr/>
            </a:lvl4pPr>
          </a:lstStyle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Secondary content style</a:t>
            </a:r>
          </a:p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Text - must be in Grey, blue, Green or orange from our palette</a:t>
            </a:r>
          </a:p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b="1" kern="1200" dirty="0">
                <a:solidFill>
                  <a:srgbClr val="006899"/>
                </a:solidFill>
                <a:latin typeface="+mn-lt"/>
                <a:ea typeface="+mn-ea"/>
                <a:cs typeface="+mn-cs"/>
              </a:rPr>
              <a:t>Highlighted text </a:t>
            </a:r>
            <a:r>
              <a:rPr lang="en-IN" sz="2667" b="0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in body copy</a:t>
            </a:r>
          </a:p>
          <a:p>
            <a:pPr marL="269875" indent="-2730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006899"/>
              </a:buClr>
              <a:buFont typeface="Wingdings 2" panose="05020102010507070707" pitchFamily="18" charset="2"/>
              <a:buChar char=""/>
            </a:pPr>
            <a:r>
              <a:rPr lang="en-IN" sz="26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Style: Calibri 20pt - Regular</a:t>
            </a:r>
          </a:p>
          <a:p>
            <a:pPr marL="721766" lvl="1" indent="-353475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400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- 18pt - Regular</a:t>
            </a:r>
          </a:p>
          <a:p>
            <a:pPr marL="1077357" lvl="2" indent="-345009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2133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- 16pt - Regular</a:t>
            </a:r>
          </a:p>
          <a:p>
            <a:pPr marL="1432948" lvl="3" indent="-328076" algn="l" defTabSz="914377" rtl="0" eaLnBrk="1" latinLnBrk="0" hangingPunct="1">
              <a:lnSpc>
                <a:spcPct val="100000"/>
              </a:lnSpc>
              <a:spcBef>
                <a:spcPts val="800"/>
              </a:spcBef>
              <a:buClr>
                <a:srgbClr val="8DC63F"/>
              </a:buClr>
              <a:buFont typeface="Wingdings 2" panose="05020102010507070707" pitchFamily="18" charset="2"/>
              <a:buChar char=""/>
            </a:pPr>
            <a:r>
              <a:rPr lang="en-IN" sz="1867" kern="1200" dirty="0">
                <a:solidFill>
                  <a:srgbClr val="454545"/>
                </a:solidFill>
                <a:latin typeface="+mn-lt"/>
                <a:ea typeface="+mn-ea"/>
                <a:cs typeface="+mn-cs"/>
              </a:rPr>
              <a:t>Calibri - 14pt - Regular</a:t>
            </a:r>
          </a:p>
        </p:txBody>
      </p:sp>
    </p:spTree>
    <p:extLst>
      <p:ext uri="{BB962C8B-B14F-4D97-AF65-F5344CB8AC3E}">
        <p14:creationId xmlns:p14="http://schemas.microsoft.com/office/powerpoint/2010/main" val="20994897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13267" y="313269"/>
            <a:ext cx="10591800" cy="112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4824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Yellow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87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60000"/>
            <a:ext cx="6116400" cy="3146400"/>
          </a:xfrm>
          <a:noFill/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b="1" i="0" spc="-15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spc="-100">
                <a:solidFill>
                  <a:schemeClr val="bg2"/>
                </a:solidFill>
              </a:rPr>
              <a:t>Section title goes here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870000"/>
            <a:ext cx="6116400" cy="2358000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2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(delete if not needed)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12876B-5764-9947-B162-9F381573C74F}"/>
              </a:ext>
            </a:extLst>
          </p:cNvPr>
          <p:cNvGrpSpPr/>
          <p:nvPr userDrawn="1"/>
        </p:nvGrpSpPr>
        <p:grpSpPr>
          <a:xfrm>
            <a:off x="1" y="1348450"/>
            <a:ext cx="10843548" cy="5509550"/>
            <a:chOff x="-652041" y="2587001"/>
            <a:chExt cx="10843548" cy="5509550"/>
          </a:xfrm>
        </p:grpSpPr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658C4D7E-BD4B-CC48-BCF2-5A2759C0310C}"/>
                </a:ext>
              </a:extLst>
            </p:cNvPr>
            <p:cNvSpPr/>
            <p:nvPr userDrawn="1"/>
          </p:nvSpPr>
          <p:spPr>
            <a:xfrm rot="10800000">
              <a:off x="7919999" y="2587001"/>
              <a:ext cx="2271508" cy="2271508"/>
            </a:xfrm>
            <a:prstGeom prst="teardrop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712902-5C87-0340-BCB4-47BF90BEFB8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 flipH="1">
              <a:off x="-652041" y="4858509"/>
              <a:ext cx="8572040" cy="1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1C3349-6BB1-9C4B-BDE5-5DCB39D444BD}"/>
                </a:ext>
              </a:extLst>
            </p:cNvPr>
            <p:cNvCxnSpPr>
              <a:cxnSpLocks/>
              <a:stCxn id="7" idx="7"/>
            </p:cNvCxnSpPr>
            <p:nvPr userDrawn="1"/>
          </p:nvCxnSpPr>
          <p:spPr>
            <a:xfrm>
              <a:off x="7919999" y="4858509"/>
              <a:ext cx="0" cy="323804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30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image" Target="../media/image2.sv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6D9C-6E29-45E1-A21D-B29BC12D7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87228"/>
            <a:ext cx="11469600" cy="522149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80000" lvl="0" indent="-1800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\"/>
            </a:pPr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A0DB5-14FA-4071-99C0-82BFAEB24F8C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/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Confidential © </a:t>
            </a:r>
            <a:fld id="{AB00A70B-9C44-4596-90DE-894BC522FF9F}" type="datetimeyyyy">
              <a: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pPr lvl="0"/>
              <a:t>2023</a:t>
            </a:fld>
            <a:r>
              <a:rPr lang="en-US" sz="80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242A93-311C-4B1E-BF74-6F9F7B4D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>
              <a:defRPr lang="en-US" sz="8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</a:defRPr>
            </a:lvl1pPr>
          </a:lstStyle>
          <a:p>
            <a:fld id="{9A0F7689-66CB-EC4F-9B5C-9C3D3ED1F24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10A6CFA-C025-4652-BCA7-550B5032BC97}"/>
              </a:ext>
            </a:extLst>
          </p:cNvPr>
          <p:cNvPicPr>
            <a:picLocks noChangeAspect="1"/>
          </p:cNvPicPr>
          <p:nvPr/>
        </p:nvPicPr>
        <p:blipFill>
          <a:blip r:embed="rId8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  <p:sldLayoutId id="2147483817" r:id="rId75"/>
    <p:sldLayoutId id="2147483818" r:id="rId76"/>
    <p:sldLayoutId id="2147483819" r:id="rId77"/>
    <p:sldLayoutId id="2147483820" r:id="rId78"/>
    <p:sldLayoutId id="2147483821" r:id="rId7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-40" baseline="0">
          <a:solidFill>
            <a:schemeClr val="tx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\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System Font Regular"/>
        <a:buChar char="-"/>
        <a:defRPr lang="en-US" sz="1600" kern="1200" baseline="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F26B43"/>
          </p15:clr>
        </p15:guide>
        <p15:guide id="2" pos="7451">
          <p15:clr>
            <a:srgbClr val="F26B43"/>
          </p15:clr>
        </p15:guide>
        <p15:guide id="3" pos="222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7" orient="horz" pos="3974">
          <p15:clr>
            <a:srgbClr val="F26B43"/>
          </p15:clr>
        </p15:guide>
        <p15:guide id="8" orient="horz" pos="454">
          <p15:clr>
            <a:srgbClr val="F26B43"/>
          </p15:clr>
        </p15:guide>
        <p15:guide id="9" orient="horz" pos="2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8CA-3EB0-FA47-8FAD-BFDE88A3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9867"/>
            <a:ext cx="7437120" cy="1723814"/>
          </a:xfrm>
        </p:spPr>
        <p:txBody>
          <a:bodyPr>
            <a:normAutofit/>
          </a:bodyPr>
          <a:lstStyle/>
          <a:p>
            <a:r>
              <a:rPr lang="en-US" dirty="0" err="1"/>
              <a:t>DemoAssist</a:t>
            </a:r>
            <a:r>
              <a:rPr lang="en-US" dirty="0"/>
              <a:t> : automating slides and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E7C3D-2084-D343-802D-C00E940A6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64000"/>
            <a:ext cx="7437120" cy="2285999"/>
          </a:xfrm>
        </p:spPr>
        <p:txBody>
          <a:bodyPr/>
          <a:lstStyle/>
          <a:p>
            <a:r>
              <a:rPr lang="en-US" sz="2000" b="1" dirty="0"/>
              <a:t>Semicolons 2023</a:t>
            </a:r>
          </a:p>
          <a:p>
            <a:r>
              <a:rPr lang="en-US" sz="2000" b="1" dirty="0"/>
              <a:t>Team Gladiators</a:t>
            </a:r>
          </a:p>
          <a:p>
            <a:r>
              <a:rPr lang="en-US" dirty="0"/>
              <a:t>January 2023</a:t>
            </a:r>
          </a:p>
        </p:txBody>
      </p:sp>
    </p:spTree>
    <p:extLst>
      <p:ext uri="{BB962C8B-B14F-4D97-AF65-F5344CB8AC3E}">
        <p14:creationId xmlns:p14="http://schemas.microsoft.com/office/powerpoint/2010/main" val="379321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8" descr="A person standing in front of a screen&#10;&#10;Description automatically generated with low confidence">
            <a:extLst>
              <a:ext uri="{FF2B5EF4-FFF2-40B4-BE49-F238E27FC236}">
                <a16:creationId xmlns:a16="http://schemas.microsoft.com/office/drawing/2014/main" id="{6CF747C8-EEBD-974E-AF95-C9336A049F7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FA608-4BCC-B049-A790-29DB8D11BB98}"/>
              </a:ext>
            </a:extLst>
          </p:cNvPr>
          <p:cNvSpPr txBox="1"/>
          <p:nvPr/>
        </p:nvSpPr>
        <p:spPr>
          <a:xfrm rot="10800000">
            <a:off x="3748579" y="0"/>
            <a:ext cx="8443421" cy="92486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9500" b="1" i="0" u="none" strike="noStrike" kern="1200" cap="none" spc="-300" normalizeH="0" baseline="0" noProof="0" dirty="0">
                <a:ln>
                  <a:noFill/>
                </a:ln>
                <a:solidFill>
                  <a:srgbClr val="FFFFFF">
                    <a:alpha val="17000"/>
                  </a:srgbClr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E814-4AC6-824E-9555-D7ACE46C8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1580001" cy="6308725"/>
          </a:xfrm>
        </p:spPr>
        <p:txBody>
          <a:bodyPr/>
          <a:lstStyle/>
          <a:p>
            <a:r>
              <a:rPr lang="en-US" sz="2600" spc="-150" dirty="0"/>
              <a:t>Problem Statement: </a:t>
            </a:r>
          </a:p>
          <a:p>
            <a:endParaRPr lang="en-US" sz="2600" spc="-150" dirty="0">
              <a:solidFill>
                <a:schemeClr val="accent3"/>
              </a:solidFill>
            </a:endParaRPr>
          </a:p>
          <a:p>
            <a:r>
              <a:rPr lang="en-US" sz="2600" spc="-150" dirty="0">
                <a:solidFill>
                  <a:schemeClr val="accent3"/>
                </a:solidFill>
              </a:rPr>
              <a:t>“ </a:t>
            </a:r>
            <a:r>
              <a:rPr lang="en-US" sz="2600" spc="-150" dirty="0"/>
              <a:t>Help users </a:t>
            </a:r>
            <a:r>
              <a:rPr lang="en-US" sz="2600" spc="-150" dirty="0">
                <a:solidFill>
                  <a:srgbClr val="FFC000"/>
                </a:solidFill>
              </a:rPr>
              <a:t>deliver quality presentations </a:t>
            </a:r>
            <a:r>
              <a:rPr lang="en-US" sz="2600" spc="-150" dirty="0"/>
              <a:t>and </a:t>
            </a:r>
            <a:r>
              <a:rPr lang="en-US" sz="2600" spc="-150" dirty="0">
                <a:solidFill>
                  <a:srgbClr val="FFC000"/>
                </a:solidFill>
              </a:rPr>
              <a:t>demos</a:t>
            </a:r>
            <a:r>
              <a:rPr lang="en-US" sz="2600" spc="-150" dirty="0"/>
              <a:t> more easily and efficiently using </a:t>
            </a:r>
            <a:r>
              <a:rPr lang="en-US" sz="2600" spc="-150" dirty="0" err="1"/>
              <a:t>ChatGPT</a:t>
            </a:r>
            <a:r>
              <a:rPr lang="en-US" sz="2600" spc="-150" dirty="0"/>
              <a:t> , NLP , voice synthesis, automated slides and video generation</a:t>
            </a:r>
            <a:r>
              <a:rPr lang="en-US" sz="2600" spc="-150" dirty="0">
                <a:solidFill>
                  <a:schemeClr val="accent3"/>
                </a:solidFill>
              </a:rPr>
              <a:t>.”</a:t>
            </a:r>
          </a:p>
          <a:p>
            <a:pPr>
              <a:lnSpc>
                <a:spcPct val="150000"/>
              </a:lnSpc>
            </a:pPr>
            <a:endParaRPr lang="en-US" sz="2600" spc="-15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latin typeface="+mj-lt"/>
              </a:rPr>
              <a:t>These features aim to help users personalize their presentations, test them for errors, and turn them into professional-quality videos that can be shared with clients.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pc="0" dirty="0">
              <a:latin typeface="+mj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0" dirty="0">
                <a:latin typeface="+mj-lt"/>
              </a:rPr>
              <a:t>The tool is meant to save users time and effort, while still delivering high-quality presentations and demos.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spc="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D0F61-D066-4730-A6BC-93BBAF3603C1}"/>
              </a:ext>
            </a:extLst>
          </p:cNvPr>
          <p:cNvSpPr/>
          <p:nvPr/>
        </p:nvSpPr>
        <p:spPr>
          <a:xfrm>
            <a:off x="611999" y="6308725"/>
            <a:ext cx="1819409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Confidential © </a:t>
            </a:r>
            <a:fld id="{AB00A70B-9C44-4596-90DE-894BC522FF9F}" type="datetimeyyyy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</a:t>
            </a:fld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Persistent Systems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44AF222-B829-3F52-65BC-2D5E8AE46816}"/>
              </a:ext>
            </a:extLst>
          </p:cNvPr>
          <p:cNvSpPr txBox="1">
            <a:spLocks/>
          </p:cNvSpPr>
          <p:nvPr/>
        </p:nvSpPr>
        <p:spPr>
          <a:xfrm>
            <a:off x="359999" y="6308725"/>
            <a:ext cx="125034" cy="5492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95ABEA5-168C-BBCB-56DD-840784D696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510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4F62BA30-B7F1-C64E-8262-AA7D0696B1A5}"/>
              </a:ext>
            </a:extLst>
          </p:cNvPr>
          <p:cNvSpPr/>
          <p:nvPr/>
        </p:nvSpPr>
        <p:spPr>
          <a:xfrm>
            <a:off x="9728481" y="0"/>
            <a:ext cx="2463519" cy="68580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9DFB61-6EBA-1A4F-807F-2C829B1F9688}"/>
              </a:ext>
            </a:extLst>
          </p:cNvPr>
          <p:cNvSpPr/>
          <p:nvPr/>
        </p:nvSpPr>
        <p:spPr>
          <a:xfrm>
            <a:off x="2483275" y="0"/>
            <a:ext cx="2436005" cy="6858000"/>
          </a:xfrm>
          <a:prstGeom prst="rect">
            <a:avLst/>
          </a:prstGeom>
          <a:solidFill>
            <a:schemeClr val="tx1">
              <a:lumMod val="90000"/>
              <a:lumOff val="1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932626-C110-6E41-AA20-3E18CE871D71}"/>
              </a:ext>
            </a:extLst>
          </p:cNvPr>
          <p:cNvSpPr/>
          <p:nvPr/>
        </p:nvSpPr>
        <p:spPr>
          <a:xfrm>
            <a:off x="4875688" y="0"/>
            <a:ext cx="2436005" cy="6858000"/>
          </a:xfrm>
          <a:prstGeom prst="rect">
            <a:avLst/>
          </a:prstGeom>
          <a:solidFill>
            <a:schemeClr val="tx1">
              <a:lumMod val="90000"/>
              <a:lumOff val="1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FF45B20-DE90-DE4D-A947-653DA1AA350A}"/>
              </a:ext>
            </a:extLst>
          </p:cNvPr>
          <p:cNvSpPr/>
          <p:nvPr/>
        </p:nvSpPr>
        <p:spPr>
          <a:xfrm>
            <a:off x="7308366" y="0"/>
            <a:ext cx="2433099" cy="6858000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BC8DB6F-17A0-F94C-BFE7-307188DF31DF}"/>
              </a:ext>
            </a:extLst>
          </p:cNvPr>
          <p:cNvSpPr/>
          <p:nvPr/>
        </p:nvSpPr>
        <p:spPr>
          <a:xfrm>
            <a:off x="0" y="0"/>
            <a:ext cx="2436005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EEEE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720120-E02E-704A-963B-1F4AD6A3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68463" cy="3600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844F-749B-C84F-B936-71D673A6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F7689-66CB-EC4F-9B5C-9C3D3ED1F24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4E4B54">
                    <a:lumMod val="60000"/>
                    <a:lumOff val="40000"/>
                    <a:alpha val="5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4E4B54">
                  <a:lumMod val="60000"/>
                  <a:lumOff val="40000"/>
                  <a:alpha val="5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395F14D3-A6B2-4543-8D73-6AF236A861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6029" y="6498000"/>
            <a:ext cx="803571" cy="1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BA42CB-7B9B-2F43-8E9B-495EE00A5569}"/>
              </a:ext>
            </a:extLst>
          </p:cNvPr>
          <p:cNvSpPr txBox="1"/>
          <p:nvPr/>
        </p:nvSpPr>
        <p:spPr>
          <a:xfrm>
            <a:off x="2828567" y="4178548"/>
            <a:ext cx="170182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kumimoji="0" lang="en-US" sz="18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Scan Application context and  tests scenarios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ACF950-3E9A-9E4F-B2F5-E335FA514424}"/>
              </a:ext>
            </a:extLst>
          </p:cNvPr>
          <p:cNvSpPr txBox="1"/>
          <p:nvPr/>
        </p:nvSpPr>
        <p:spPr>
          <a:xfrm>
            <a:off x="2876473" y="5929614"/>
            <a:ext cx="17681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Scan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D7EB8-000E-A646-A5BE-879A74F01E23}"/>
              </a:ext>
            </a:extLst>
          </p:cNvPr>
          <p:cNvSpPr txBox="1"/>
          <p:nvPr/>
        </p:nvSpPr>
        <p:spPr>
          <a:xfrm>
            <a:off x="9841780" y="4596357"/>
            <a:ext cx="22369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kumimoji="0" lang="en-US" sz="18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Generate demo Video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19B523-A823-0349-91BF-FC55A1B4D926}"/>
              </a:ext>
            </a:extLst>
          </p:cNvPr>
          <p:cNvSpPr txBox="1"/>
          <p:nvPr/>
        </p:nvSpPr>
        <p:spPr>
          <a:xfrm>
            <a:off x="9858906" y="5944042"/>
            <a:ext cx="23533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Final Output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A7A0C57-4878-3347-96D9-F8F4EF088DDB}"/>
              </a:ext>
            </a:extLst>
          </p:cNvPr>
          <p:cNvSpPr txBox="1"/>
          <p:nvPr/>
        </p:nvSpPr>
        <p:spPr>
          <a:xfrm>
            <a:off x="487378" y="4416455"/>
            <a:ext cx="146124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Meeting notes / audio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19C962-7420-B24D-A658-ACCD3BDAD203}"/>
              </a:ext>
            </a:extLst>
          </p:cNvPr>
          <p:cNvSpPr txBox="1"/>
          <p:nvPr/>
        </p:nvSpPr>
        <p:spPr>
          <a:xfrm>
            <a:off x="403014" y="5929615"/>
            <a:ext cx="176811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Arial" panose="020B0604020202020204"/>
              </a:rPr>
              <a:t>Notes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73" name="Graphic 172" descr="Users with solid fill">
            <a:extLst>
              <a:ext uri="{FF2B5EF4-FFF2-40B4-BE49-F238E27FC236}">
                <a16:creationId xmlns:a16="http://schemas.microsoft.com/office/drawing/2014/main" id="{DFE92C00-3D45-E748-9C64-0E19A984F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82307" y="2502857"/>
            <a:ext cx="871390" cy="8713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56FDDB-AD8B-F479-D550-2D6441574955}"/>
              </a:ext>
            </a:extLst>
          </p:cNvPr>
          <p:cNvSpPr txBox="1"/>
          <p:nvPr/>
        </p:nvSpPr>
        <p:spPr>
          <a:xfrm>
            <a:off x="5150385" y="4518763"/>
            <a:ext cx="16073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kumimoji="0" lang="en-US" sz="18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604020202020204" pitchFamily="34" charset="0"/>
                <a:ea typeface="+mn-ea"/>
                <a:cs typeface="Arial Black" panose="020B0604020202020204" pitchFamily="34" charset="0"/>
              </a:rPr>
              <a:t>Script and content</a:t>
            </a:r>
          </a:p>
        </p:txBody>
      </p:sp>
      <p:pic>
        <p:nvPicPr>
          <p:cNvPr id="4" name="Graphic 3" descr="Scroll outline">
            <a:extLst>
              <a:ext uri="{FF2B5EF4-FFF2-40B4-BE49-F238E27FC236}">
                <a16:creationId xmlns:a16="http://schemas.microsoft.com/office/drawing/2014/main" id="{EC932653-9CBA-9B11-6BB2-3ABCEDC14A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588107" y="2568673"/>
            <a:ext cx="871390" cy="871390"/>
          </a:xfrm>
          <a:prstGeom prst="rect">
            <a:avLst/>
          </a:prstGeom>
        </p:spPr>
      </p:pic>
      <p:pic>
        <p:nvPicPr>
          <p:cNvPr id="5" name="Graphic 4" descr="Eye Scan with solid fill">
            <a:extLst>
              <a:ext uri="{FF2B5EF4-FFF2-40B4-BE49-F238E27FC236}">
                <a16:creationId xmlns:a16="http://schemas.microsoft.com/office/drawing/2014/main" id="{B929DB63-E73D-16C0-6A1B-3D2184A2B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254361" y="2501736"/>
            <a:ext cx="871390" cy="871390"/>
          </a:xfrm>
          <a:prstGeom prst="rect">
            <a:avLst/>
          </a:prstGeom>
        </p:spPr>
      </p:pic>
      <p:pic>
        <p:nvPicPr>
          <p:cNvPr id="9" name="Graphic 8" descr="Clapper board with solid fill">
            <a:extLst>
              <a:ext uri="{FF2B5EF4-FFF2-40B4-BE49-F238E27FC236}">
                <a16:creationId xmlns:a16="http://schemas.microsoft.com/office/drawing/2014/main" id="{603FD5E2-678B-2147-9C0F-584074852F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0502934" y="2661064"/>
            <a:ext cx="871390" cy="871390"/>
          </a:xfrm>
          <a:prstGeom prst="rect">
            <a:avLst/>
          </a:prstGeom>
        </p:spPr>
      </p:pic>
      <p:pic>
        <p:nvPicPr>
          <p:cNvPr id="12" name="Graphic 11" descr="Presentation with media with solid fill">
            <a:extLst>
              <a:ext uri="{FF2B5EF4-FFF2-40B4-BE49-F238E27FC236}">
                <a16:creationId xmlns:a16="http://schemas.microsoft.com/office/drawing/2014/main" id="{0B84B870-E496-25FD-88FE-ABFBB6E31C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073162" y="2661064"/>
            <a:ext cx="871390" cy="8713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7EFDED-09BB-DB86-52B7-17D2C780E84F}"/>
              </a:ext>
            </a:extLst>
          </p:cNvPr>
          <p:cNvSpPr txBox="1"/>
          <p:nvPr/>
        </p:nvSpPr>
        <p:spPr>
          <a:xfrm>
            <a:off x="5115822" y="5944042"/>
            <a:ext cx="17681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Arial" panose="020B060402020202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ummary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E4B5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A698B2-96B3-6728-8C43-EE26FCB917B1}"/>
              </a:ext>
            </a:extLst>
          </p:cNvPr>
          <p:cNvSpPr txBox="1"/>
          <p:nvPr/>
        </p:nvSpPr>
        <p:spPr>
          <a:xfrm>
            <a:off x="7547417" y="5944042"/>
            <a:ext cx="176811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2"/>
                </a:solidFill>
                <a:latin typeface="Arial" panose="020B0604020202020204"/>
              </a:rPr>
              <a:t>Presentation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BD78A2-25E3-42F5-E358-0C173DB00495}"/>
              </a:ext>
            </a:extLst>
          </p:cNvPr>
          <p:cNvSpPr txBox="1"/>
          <p:nvPr/>
        </p:nvSpPr>
        <p:spPr>
          <a:xfrm>
            <a:off x="7708154" y="4594047"/>
            <a:ext cx="160737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400">
              <a:defRPr/>
            </a:pPr>
            <a:r>
              <a:rPr lang="en-US" b="1" spc="-70" dirty="0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Generate slides</a:t>
            </a:r>
            <a:endParaRPr kumimoji="0" lang="en-US" sz="1800" b="1" i="0" u="none" strike="noStrike" kern="120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5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4"/>
          <p:cNvSpPr txBox="1">
            <a:spLocks/>
          </p:cNvSpPr>
          <p:nvPr/>
        </p:nvSpPr>
        <p:spPr>
          <a:xfrm>
            <a:off x="8940800" y="6356351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C499DC-B05C-4578-BAE8-8E0F49DA3219}" type="slidenum">
              <a:rPr lang="en-IN" sz="1800">
                <a:latin typeface="Calibri" panose="020F0502020204030204" pitchFamily="34" charset="0"/>
              </a:rPr>
              <a:pPr/>
              <a:t>4</a:t>
            </a:fld>
            <a:endParaRPr lang="en-IN" sz="1800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1526" y="4485283"/>
            <a:ext cx="4071293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Speech APIs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68059" y="2072504"/>
            <a:ext cx="2743200" cy="1487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libri" panose="020F0502020204030204" pitchFamily="34" charset="0"/>
              </a:rPr>
              <a:t>DemoAssist</a:t>
            </a:r>
            <a:r>
              <a:rPr lang="en-US" sz="2400" dirty="0">
                <a:latin typeface="Calibri" panose="020F0502020204030204" pitchFamily="34" charset="0"/>
              </a:rPr>
              <a:t> 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22735" y="5541690"/>
            <a:ext cx="1393952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</a:rPr>
              <a:t>Speech to text API</a:t>
            </a:r>
            <a:r>
              <a:rPr lang="en-US" sz="1467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06995" y="5552696"/>
            <a:ext cx="1440243" cy="6096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</a:rPr>
              <a:t>NLP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019711" y="5054727"/>
            <a:ext cx="14224" cy="45605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58147" y="5095755"/>
            <a:ext cx="14224" cy="45605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94873" y="1987089"/>
            <a:ext cx="406400" cy="1828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API 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87244" y="2648197"/>
            <a:ext cx="769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87244" y="2851397"/>
            <a:ext cx="769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87244" y="3054597"/>
            <a:ext cx="769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03481" y="4389023"/>
            <a:ext cx="5151861" cy="2019283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474526" y="2244258"/>
            <a:ext cx="714263" cy="341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576880" y="3590528"/>
            <a:ext cx="0" cy="71345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5" y="1065044"/>
            <a:ext cx="2080937" cy="138476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39149" y="2501381"/>
            <a:ext cx="148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Meeting audio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504147" y="5550481"/>
            <a:ext cx="1316528" cy="62669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latin typeface="Calibri" panose="020F0502020204030204" pitchFamily="34" charset="0"/>
              </a:rPr>
              <a:t>Voice synthesis API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175752" y="5082213"/>
            <a:ext cx="14224" cy="456051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6" y="3377736"/>
            <a:ext cx="2080937" cy="1344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53"/>
          <p:cNvSpPr txBox="1"/>
          <p:nvPr/>
        </p:nvSpPr>
        <p:spPr>
          <a:xfrm>
            <a:off x="144857" y="4790207"/>
            <a:ext cx="270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 Sentiment Analysis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530538" y="1050718"/>
            <a:ext cx="2689323" cy="739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Generate slides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553489" y="2032491"/>
            <a:ext cx="1119993" cy="64498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 err="1">
                <a:latin typeface="Calibri" panose="020F0502020204030204" pitchFamily="34" charset="0"/>
              </a:rPr>
              <a:t>Dalle</a:t>
            </a:r>
            <a:r>
              <a:rPr lang="en-US" sz="1467" dirty="0">
                <a:latin typeface="Calibri" panose="020F0502020204030204" pitchFamily="34" charset="0"/>
              </a:rPr>
              <a:t> API : Text to Image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327338" y="956218"/>
            <a:ext cx="3129255" cy="1828800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2452257" y="3582096"/>
            <a:ext cx="714263" cy="341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H="1">
            <a:off x="7197748" y="2468978"/>
            <a:ext cx="884247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DD1960-5AE8-E385-64EF-5A0862E70A51}"/>
              </a:ext>
            </a:extLst>
          </p:cNvPr>
          <p:cNvSpPr txBox="1"/>
          <p:nvPr/>
        </p:nvSpPr>
        <p:spPr>
          <a:xfrm>
            <a:off x="658943" y="4961959"/>
            <a:ext cx="1484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Meeting notes, Ticket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76C95-3C43-F529-199A-A2A6D409DBA0}"/>
              </a:ext>
            </a:extLst>
          </p:cNvPr>
          <p:cNvSpPr/>
          <p:nvPr/>
        </p:nvSpPr>
        <p:spPr>
          <a:xfrm>
            <a:off x="8530538" y="3170750"/>
            <a:ext cx="2689323" cy="739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</a:rPr>
              <a:t>Generate Demo Script and Video</a:t>
            </a:r>
          </a:p>
        </p:txBody>
      </p:sp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4BF697E8-2CA6-6B31-06A5-EAE8D10B5B58}"/>
              </a:ext>
            </a:extLst>
          </p:cNvPr>
          <p:cNvSpPr/>
          <p:nvPr/>
        </p:nvSpPr>
        <p:spPr>
          <a:xfrm>
            <a:off x="8575263" y="4245253"/>
            <a:ext cx="1119993" cy="6068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latin typeface="Calibri" panose="020F0502020204030204" pitchFamily="34" charset="0"/>
              </a:rPr>
              <a:t>Testcases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AB2C96-B2F6-F210-DD49-C5414CE68A37}"/>
              </a:ext>
            </a:extLst>
          </p:cNvPr>
          <p:cNvCxnSpPr>
            <a:cxnSpLocks/>
          </p:cNvCxnSpPr>
          <p:nvPr/>
        </p:nvCxnSpPr>
        <p:spPr>
          <a:xfrm>
            <a:off x="9123852" y="3923651"/>
            <a:ext cx="0" cy="31847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32889-62C3-448B-CCC7-D5273F21A979}"/>
              </a:ext>
            </a:extLst>
          </p:cNvPr>
          <p:cNvSpPr/>
          <p:nvPr/>
        </p:nvSpPr>
        <p:spPr>
          <a:xfrm>
            <a:off x="8327338" y="3076249"/>
            <a:ext cx="3129255" cy="1993467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71915D-AD80-AB4C-5EE4-9593E7884F2F}"/>
              </a:ext>
            </a:extLst>
          </p:cNvPr>
          <p:cNvCxnSpPr>
            <a:cxnSpLocks/>
          </p:cNvCxnSpPr>
          <p:nvPr/>
        </p:nvCxnSpPr>
        <p:spPr>
          <a:xfrm flipH="1">
            <a:off x="7197748" y="3267041"/>
            <a:ext cx="884247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55">
            <a:extLst>
              <a:ext uri="{FF2B5EF4-FFF2-40B4-BE49-F238E27FC236}">
                <a16:creationId xmlns:a16="http://schemas.microsoft.com/office/drawing/2014/main" id="{3143C61C-20A0-BFD0-4193-0DB785777672}"/>
              </a:ext>
            </a:extLst>
          </p:cNvPr>
          <p:cNvSpPr/>
          <p:nvPr/>
        </p:nvSpPr>
        <p:spPr>
          <a:xfrm>
            <a:off x="9918825" y="2104859"/>
            <a:ext cx="1119993" cy="6068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 err="1">
                <a:latin typeface="Calibri" panose="020F0502020204030204" pitchFamily="34" charset="0"/>
              </a:rPr>
              <a:t>ChatGPT</a:t>
            </a:r>
            <a:r>
              <a:rPr lang="en-US" sz="1467" dirty="0">
                <a:latin typeface="Calibri" panose="020F0502020204030204" pitchFamily="34" charset="0"/>
              </a:rPr>
              <a:t> API </a:t>
            </a:r>
          </a:p>
        </p:txBody>
      </p:sp>
      <p:sp>
        <p:nvSpPr>
          <p:cNvPr id="23" name="Rounded Rectangle 55">
            <a:extLst>
              <a:ext uri="{FF2B5EF4-FFF2-40B4-BE49-F238E27FC236}">
                <a16:creationId xmlns:a16="http://schemas.microsoft.com/office/drawing/2014/main" id="{84C1484B-6D02-C993-BC2F-A80BA5EA9DCA}"/>
              </a:ext>
            </a:extLst>
          </p:cNvPr>
          <p:cNvSpPr/>
          <p:nvPr/>
        </p:nvSpPr>
        <p:spPr>
          <a:xfrm>
            <a:off x="9956886" y="4254044"/>
            <a:ext cx="1119993" cy="6068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 err="1">
                <a:latin typeface="Calibri" panose="020F0502020204030204" pitchFamily="34" charset="0"/>
              </a:rPr>
              <a:t>ChatGPT</a:t>
            </a:r>
            <a:r>
              <a:rPr lang="en-US" sz="1467" dirty="0">
                <a:latin typeface="Calibri" panose="020F0502020204030204" pitchFamily="34" charset="0"/>
              </a:rPr>
              <a:t> API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6C2F69-F888-B7A3-B9A0-A0C1CC295F7E}"/>
              </a:ext>
            </a:extLst>
          </p:cNvPr>
          <p:cNvCxnSpPr>
            <a:cxnSpLocks/>
          </p:cNvCxnSpPr>
          <p:nvPr/>
        </p:nvCxnSpPr>
        <p:spPr>
          <a:xfrm>
            <a:off x="10516882" y="3895781"/>
            <a:ext cx="0" cy="31847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1D5607-F6D6-978B-75A0-AD1E76383F5E}"/>
              </a:ext>
            </a:extLst>
          </p:cNvPr>
          <p:cNvCxnSpPr>
            <a:cxnSpLocks/>
          </p:cNvCxnSpPr>
          <p:nvPr/>
        </p:nvCxnSpPr>
        <p:spPr>
          <a:xfrm>
            <a:off x="9113485" y="1789848"/>
            <a:ext cx="0" cy="31847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FDCFBB-CAAB-E145-D4EA-BA18C2B56307}"/>
              </a:ext>
            </a:extLst>
          </p:cNvPr>
          <p:cNvCxnSpPr>
            <a:cxnSpLocks/>
          </p:cNvCxnSpPr>
          <p:nvPr/>
        </p:nvCxnSpPr>
        <p:spPr>
          <a:xfrm>
            <a:off x="10643150" y="1789848"/>
            <a:ext cx="0" cy="31847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7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6" name="Picture 8" descr="E:\Persistent Internal\Semicolons2016\Python Flas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85" y="5421837"/>
            <a:ext cx="187931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939" y="1362482"/>
            <a:ext cx="1348740" cy="13487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178" y="1718832"/>
            <a:ext cx="24194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bg2"/>
                </a:solidFill>
              </a:rPr>
              <a:t>Web/ UI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6719" y="5830449"/>
            <a:ext cx="24194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bg2"/>
                </a:solidFill>
              </a:rPr>
              <a:t>Services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759139" y="1297613"/>
            <a:ext cx="0" cy="453283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419" y="4018110"/>
            <a:ext cx="2392325" cy="9502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996" y="3930839"/>
            <a:ext cx="2419423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>
                <a:solidFill>
                  <a:schemeClr val="bg2"/>
                </a:solidFill>
              </a:rPr>
              <a:t>Natural Language Processing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24874" y="1016768"/>
            <a:ext cx="24194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bg2"/>
                </a:solidFill>
              </a:rPr>
              <a:t>Speech To 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67310" y="4206316"/>
            <a:ext cx="24194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solidFill>
                  <a:schemeClr val="bg2"/>
                </a:solidFill>
              </a:rPr>
              <a:t>Voice Synthesis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38" y="771593"/>
            <a:ext cx="1935497" cy="10114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88" y="5230437"/>
            <a:ext cx="1805439" cy="12000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24873" y="2517439"/>
            <a:ext cx="2419423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 err="1">
                <a:solidFill>
                  <a:schemeClr val="bg2"/>
                </a:solidFill>
              </a:rPr>
              <a:t>ChatGPT</a:t>
            </a:r>
            <a:r>
              <a:rPr lang="en-US" sz="2133" b="1" dirty="0">
                <a:solidFill>
                  <a:schemeClr val="bg2"/>
                </a:solidFill>
              </a:rPr>
              <a:t>, DALL·E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76803-99CA-D4AF-A2CD-BA2B0F455C66}"/>
              </a:ext>
            </a:extLst>
          </p:cNvPr>
          <p:cNvSpPr txBox="1"/>
          <p:nvPr/>
        </p:nvSpPr>
        <p:spPr>
          <a:xfrm>
            <a:off x="9515858" y="5539865"/>
            <a:ext cx="24194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 err="1">
                <a:solidFill>
                  <a:schemeClr val="bg2"/>
                </a:solidFill>
              </a:rPr>
              <a:t>Devops</a:t>
            </a:r>
            <a:endParaRPr lang="en-US" sz="2133" b="1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C4B697-1241-D7F0-8B14-AEEBD9A71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338" y="2289249"/>
            <a:ext cx="1796461" cy="101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3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5E58E2-B25A-C04B-9506-2B1C7F658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B3BFD47-9CC3-B548-BFDC-F76DF52B3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Gladiators</a:t>
            </a:r>
          </a:p>
        </p:txBody>
      </p:sp>
    </p:spTree>
    <p:extLst>
      <p:ext uri="{BB962C8B-B14F-4D97-AF65-F5344CB8AC3E}">
        <p14:creationId xmlns:p14="http://schemas.microsoft.com/office/powerpoint/2010/main" val="271529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Dark">
  <a:themeElements>
    <a:clrScheme name="Custom 1">
      <a:dk1>
        <a:srgbClr val="231E28"/>
      </a:dk1>
      <a:lt1>
        <a:srgbClr val="EEEEEE"/>
      </a:lt1>
      <a:dk2>
        <a:srgbClr val="4E4B54"/>
      </a:dk2>
      <a:lt2>
        <a:srgbClr val="FFFFFF"/>
      </a:lt2>
      <a:accent1>
        <a:srgbClr val="FD5F07"/>
      </a:accent1>
      <a:accent2>
        <a:srgbClr val="00ADC6"/>
      </a:accent2>
      <a:accent3>
        <a:srgbClr val="F5AE45"/>
      </a:accent3>
      <a:accent4>
        <a:srgbClr val="4FCAC4"/>
      </a:accent4>
      <a:accent5>
        <a:srgbClr val="FF8279"/>
      </a:accent5>
      <a:accent6>
        <a:srgbClr val="9BD480"/>
      </a:accent6>
      <a:hlink>
        <a:srgbClr val="FD5F07"/>
      </a:hlink>
      <a:folHlink>
        <a:srgbClr val="FD5F0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istent Powerpoint Template August 2021" id="{CCF02153-813D-4178-B650-38778B52A079}" vid="{3A4E0CBF-F273-4F58-9BC1-E9A82AF38D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189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Open Sans</vt:lpstr>
      <vt:lpstr>System Font Regular</vt:lpstr>
      <vt:lpstr>Wingdings 2</vt:lpstr>
      <vt:lpstr>Master Dark</vt:lpstr>
      <vt:lpstr>DemoAssist : automating slides and demos</vt:lpstr>
      <vt:lpstr>PowerPoint Presentation</vt:lpstr>
      <vt:lpstr>Flow</vt:lpstr>
      <vt:lpstr>Architecture</vt:lpstr>
      <vt:lpstr>Technology Stack</vt:lpstr>
      <vt:lpstr>The end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DemoAssist : automating slides and demos</dc:title>
  <dc:creator>Siddesh Sangodkar</dc:creator>
  <cp:lastModifiedBy>Siddesh Sangodkar</cp:lastModifiedBy>
  <cp:revision>32</cp:revision>
  <dcterms:created xsi:type="dcterms:W3CDTF">2023-02-20T03:10:28Z</dcterms:created>
  <dcterms:modified xsi:type="dcterms:W3CDTF">2023-02-20T06:30:37Z</dcterms:modified>
</cp:coreProperties>
</file>