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3.xml" ContentType="application/vnd.openxmlformats-officedocument.drawingml.chart+xml"/>
  <Override PartName="/ppt/notesSlides/notesSlide12.xml" ContentType="application/vnd.openxmlformats-officedocument.presentationml.notesSlide+xml"/>
  <Override PartName="/ppt/charts/chart4.xml" ContentType="application/vnd.openxmlformats-officedocument.drawingml.char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3" r:id="rId5"/>
  </p:sldMasterIdLst>
  <p:notesMasterIdLst>
    <p:notesMasterId r:id="rId31"/>
  </p:notesMasterIdLst>
  <p:sldIdLst>
    <p:sldId id="256" r:id="rId6"/>
    <p:sldId id="3892" r:id="rId7"/>
    <p:sldId id="3866" r:id="rId8"/>
    <p:sldId id="3871" r:id="rId9"/>
    <p:sldId id="11599" r:id="rId10"/>
    <p:sldId id="3911" r:id="rId11"/>
    <p:sldId id="11611" r:id="rId12"/>
    <p:sldId id="261" r:id="rId13"/>
    <p:sldId id="582" r:id="rId14"/>
    <p:sldId id="11612" r:id="rId15"/>
    <p:sldId id="3878" r:id="rId16"/>
    <p:sldId id="3880" r:id="rId17"/>
    <p:sldId id="11779" r:id="rId18"/>
    <p:sldId id="11780" r:id="rId19"/>
    <p:sldId id="11607" r:id="rId20"/>
    <p:sldId id="710" r:id="rId21"/>
    <p:sldId id="3948" r:id="rId22"/>
    <p:sldId id="3867" r:id="rId23"/>
    <p:sldId id="3951" r:id="rId24"/>
    <p:sldId id="11778" r:id="rId25"/>
    <p:sldId id="3953" r:id="rId26"/>
    <p:sldId id="3955" r:id="rId27"/>
    <p:sldId id="3888" r:id="rId28"/>
    <p:sldId id="709" r:id="rId29"/>
    <p:sldId id="11781" r:id="rId30"/>
  </p:sldIdLst>
  <p:sldSz cx="12192000" cy="6858000"/>
  <p:notesSz cx="6888163" cy="10018713"/>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Bondoy, Rolando" initials="" lastIdx="5" clrIdx="0"/>
  <p:cmAuthor id="1" name="RCBC Capital" initials="" lastIdx="9" clrIdx="1"/>
  <p:cmAuthor id="2" name="SB Capital" initials="" lastIdx="2" clrIdx="2"/>
  <p:cmAuthor id="3" name="Nocum, John Reaner" initials="" lastIdx="1" clrIdx="3"/>
  <p:cmAuthor id="4" name="PicazoLaw" initials="" lastIdx="10" clrIdx="4"/>
  <p:cmAuthor id="5" name="Gonzaga, Christine" initials="" lastIdx="5" clrIdx="5"/>
  <p:cmAuthor id="6" name="Dimasin, Gladys Ann" initials="" lastIdx="27"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EC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738" y="60"/>
      </p:cViewPr>
      <p:guideLst>
        <p:guide orient="horz" pos="2160"/>
        <p:guide pos="3840"/>
      </p:guideLst>
    </p:cSldViewPr>
  </p:slideViewPr>
  <p:notesTextViewPr>
    <p:cViewPr>
      <p:scale>
        <a:sx n="3" d="2"/>
        <a:sy n="3" d="2"/>
      </p:scale>
      <p:origin x="0" y="0"/>
    </p:cViewPr>
  </p:notesTextViewPr>
  <p:sorterViewPr>
    <p:cViewPr>
      <p:scale>
        <a:sx n="80" d="100"/>
        <a:sy n="80" d="100"/>
      </p:scale>
      <p:origin x="0" y="-5154"/>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ndoy, Rolando" userId="ceb0b535-d86b-4067-936d-47d825109786" providerId="ADAL" clId="{E9F8AF7E-2DC6-46EB-A914-FE10920C5CA9}"/>
    <pc:docChg chg="undo custSel addSld modSld sldOrd">
      <pc:chgData name="Bondoy, Rolando" userId="ceb0b535-d86b-4067-936d-47d825109786" providerId="ADAL" clId="{E9F8AF7E-2DC6-46EB-A914-FE10920C5CA9}" dt="2023-08-15T09:55:09.890" v="512" actId="20577"/>
      <pc:docMkLst>
        <pc:docMk/>
      </pc:docMkLst>
      <pc:sldChg chg="modSp">
        <pc:chgData name="Bondoy, Rolando" userId="ceb0b535-d86b-4067-936d-47d825109786" providerId="ADAL" clId="{E9F8AF7E-2DC6-46EB-A914-FE10920C5CA9}" dt="2023-08-15T05:53:18.199" v="9" actId="207"/>
        <pc:sldMkLst>
          <pc:docMk/>
          <pc:sldMk cId="0" sldId="11612"/>
        </pc:sldMkLst>
        <pc:spChg chg="mod">
          <ac:chgData name="Bondoy, Rolando" userId="ceb0b535-d86b-4067-936d-47d825109786" providerId="ADAL" clId="{E9F8AF7E-2DC6-46EB-A914-FE10920C5CA9}" dt="2023-08-15T05:53:18.199" v="9" actId="207"/>
          <ac:spMkLst>
            <pc:docMk/>
            <pc:sldMk cId="0" sldId="11612"/>
            <ac:spMk id="4" creationId="{95764E79-D908-4328-800A-8E65E0585FF3}"/>
          </ac:spMkLst>
        </pc:spChg>
      </pc:sldChg>
      <pc:sldChg chg="mod">
        <pc:chgData name="Bondoy, Rolando" userId="ceb0b535-d86b-4067-936d-47d825109786" providerId="ADAL" clId="{E9F8AF7E-2DC6-46EB-A914-FE10920C5CA9}" dt="2023-08-15T09:32:04.770" v="352" actId="27918"/>
        <pc:sldMkLst>
          <pc:docMk/>
          <pc:sldMk cId="0" sldId="11779"/>
        </pc:sldMkLst>
      </pc:sldChg>
      <pc:sldChg chg="mod">
        <pc:chgData name="Bondoy, Rolando" userId="ceb0b535-d86b-4067-936d-47d825109786" providerId="ADAL" clId="{E9F8AF7E-2DC6-46EB-A914-FE10920C5CA9}" dt="2023-08-15T09:53:16.001" v="477" actId="27918"/>
        <pc:sldMkLst>
          <pc:docMk/>
          <pc:sldMk cId="0" sldId="11780"/>
        </pc:sldMkLst>
      </pc:sldChg>
      <pc:sldChg chg="addSp delSp modSp add ord">
        <pc:chgData name="Bondoy, Rolando" userId="ceb0b535-d86b-4067-936d-47d825109786" providerId="ADAL" clId="{E9F8AF7E-2DC6-46EB-A914-FE10920C5CA9}" dt="2023-08-15T09:55:09.890" v="512" actId="20577"/>
        <pc:sldMkLst>
          <pc:docMk/>
          <pc:sldMk cId="4205553219" sldId="11781"/>
        </pc:sldMkLst>
        <pc:spChg chg="del">
          <ac:chgData name="Bondoy, Rolando" userId="ceb0b535-d86b-4067-936d-47d825109786" providerId="ADAL" clId="{E9F8AF7E-2DC6-46EB-A914-FE10920C5CA9}" dt="2023-08-15T09:16:53.726" v="11"/>
          <ac:spMkLst>
            <pc:docMk/>
            <pc:sldMk cId="4205553219" sldId="11781"/>
            <ac:spMk id="2" creationId="{72F75308-F723-4F8D-A5B5-88014253099E}"/>
          </ac:spMkLst>
        </pc:spChg>
        <pc:spChg chg="del">
          <ac:chgData name="Bondoy, Rolando" userId="ceb0b535-d86b-4067-936d-47d825109786" providerId="ADAL" clId="{E9F8AF7E-2DC6-46EB-A914-FE10920C5CA9}" dt="2023-08-15T09:16:53.726" v="11"/>
          <ac:spMkLst>
            <pc:docMk/>
            <pc:sldMk cId="4205553219" sldId="11781"/>
            <ac:spMk id="3" creationId="{24194FA8-8570-49A8-9A37-BF45781E0FFE}"/>
          </ac:spMkLst>
        </pc:spChg>
        <pc:spChg chg="del">
          <ac:chgData name="Bondoy, Rolando" userId="ceb0b535-d86b-4067-936d-47d825109786" providerId="ADAL" clId="{E9F8AF7E-2DC6-46EB-A914-FE10920C5CA9}" dt="2023-08-15T09:16:53.726" v="11"/>
          <ac:spMkLst>
            <pc:docMk/>
            <pc:sldMk cId="4205553219" sldId="11781"/>
            <ac:spMk id="4" creationId="{6002E2D2-2F27-45CA-B510-62FAE04ED6DC}"/>
          </ac:spMkLst>
        </pc:spChg>
        <pc:spChg chg="add mod">
          <ac:chgData name="Bondoy, Rolando" userId="ceb0b535-d86b-4067-936d-47d825109786" providerId="ADAL" clId="{E9F8AF7E-2DC6-46EB-A914-FE10920C5CA9}" dt="2023-08-15T09:50:44.305" v="447" actId="1076"/>
          <ac:spMkLst>
            <pc:docMk/>
            <pc:sldMk cId="4205553219" sldId="11781"/>
            <ac:spMk id="5" creationId="{2474F421-4354-4659-9384-140D267A4D2E}"/>
          </ac:spMkLst>
        </pc:spChg>
        <pc:spChg chg="add mod">
          <ac:chgData name="Bondoy, Rolando" userId="ceb0b535-d86b-4067-936d-47d825109786" providerId="ADAL" clId="{E9F8AF7E-2DC6-46EB-A914-FE10920C5CA9}" dt="2023-08-15T09:49:10.636" v="421" actId="1076"/>
          <ac:spMkLst>
            <pc:docMk/>
            <pc:sldMk cId="4205553219" sldId="11781"/>
            <ac:spMk id="6" creationId="{6F5D633B-0D79-492F-A8F6-6B4184F5B93C}"/>
          </ac:spMkLst>
        </pc:spChg>
        <pc:spChg chg="add mod">
          <ac:chgData name="Bondoy, Rolando" userId="ceb0b535-d86b-4067-936d-47d825109786" providerId="ADAL" clId="{E9F8AF7E-2DC6-46EB-A914-FE10920C5CA9}" dt="2023-08-15T09:22:46.636" v="119" actId="1076"/>
          <ac:spMkLst>
            <pc:docMk/>
            <pc:sldMk cId="4205553219" sldId="11781"/>
            <ac:spMk id="7" creationId="{EBBCD2A3-4A01-42E1-AC73-5051200E0E74}"/>
          </ac:spMkLst>
        </pc:spChg>
        <pc:spChg chg="add mod">
          <ac:chgData name="Bondoy, Rolando" userId="ceb0b535-d86b-4067-936d-47d825109786" providerId="ADAL" clId="{E9F8AF7E-2DC6-46EB-A914-FE10920C5CA9}" dt="2023-08-15T09:26:48.413" v="237" actId="1076"/>
          <ac:spMkLst>
            <pc:docMk/>
            <pc:sldMk cId="4205553219" sldId="11781"/>
            <ac:spMk id="10" creationId="{879167CD-67EB-48B9-AB80-146E7C3C23DA}"/>
          </ac:spMkLst>
        </pc:spChg>
        <pc:spChg chg="add mod">
          <ac:chgData name="Bondoy, Rolando" userId="ceb0b535-d86b-4067-936d-47d825109786" providerId="ADAL" clId="{E9F8AF7E-2DC6-46EB-A914-FE10920C5CA9}" dt="2023-08-15T09:24:33.756" v="211" actId="14100"/>
          <ac:spMkLst>
            <pc:docMk/>
            <pc:sldMk cId="4205553219" sldId="11781"/>
            <ac:spMk id="13" creationId="{349C323D-CEA8-4A4A-880F-5C61F24964CD}"/>
          </ac:spMkLst>
        </pc:spChg>
        <pc:spChg chg="add mod">
          <ac:chgData name="Bondoy, Rolando" userId="ceb0b535-d86b-4067-936d-47d825109786" providerId="ADAL" clId="{E9F8AF7E-2DC6-46EB-A914-FE10920C5CA9}" dt="2023-08-15T09:49:42.861" v="430" actId="1076"/>
          <ac:spMkLst>
            <pc:docMk/>
            <pc:sldMk cId="4205553219" sldId="11781"/>
            <ac:spMk id="14" creationId="{66C2C625-3AAF-484B-A120-8DA67D283601}"/>
          </ac:spMkLst>
        </pc:spChg>
        <pc:spChg chg="add mod">
          <ac:chgData name="Bondoy, Rolando" userId="ceb0b535-d86b-4067-936d-47d825109786" providerId="ADAL" clId="{E9F8AF7E-2DC6-46EB-A914-FE10920C5CA9}" dt="2023-08-15T09:51:31.655" v="459" actId="1076"/>
          <ac:spMkLst>
            <pc:docMk/>
            <pc:sldMk cId="4205553219" sldId="11781"/>
            <ac:spMk id="16" creationId="{B6E9BE25-A7AA-4798-A1FA-430E8621A0B4}"/>
          </ac:spMkLst>
        </pc:spChg>
        <pc:spChg chg="add mod">
          <ac:chgData name="Bondoy, Rolando" userId="ceb0b535-d86b-4067-936d-47d825109786" providerId="ADAL" clId="{E9F8AF7E-2DC6-46EB-A914-FE10920C5CA9}" dt="2023-08-15T09:54:19.594" v="497" actId="20577"/>
          <ac:spMkLst>
            <pc:docMk/>
            <pc:sldMk cId="4205553219" sldId="11781"/>
            <ac:spMk id="17" creationId="{1BD86193-BC98-4DDD-8B73-E3D2D0BCF66F}"/>
          </ac:spMkLst>
        </pc:spChg>
        <pc:spChg chg="add mod">
          <ac:chgData name="Bondoy, Rolando" userId="ceb0b535-d86b-4067-936d-47d825109786" providerId="ADAL" clId="{E9F8AF7E-2DC6-46EB-A914-FE10920C5CA9}" dt="2023-08-15T09:55:09.890" v="512" actId="20577"/>
          <ac:spMkLst>
            <pc:docMk/>
            <pc:sldMk cId="4205553219" sldId="11781"/>
            <ac:spMk id="18" creationId="{A5DFD3B4-348B-45AB-8006-5B7C7E8E331E}"/>
          </ac:spMkLst>
        </pc:spChg>
        <pc:picChg chg="add mod">
          <ac:chgData name="Bondoy, Rolando" userId="ceb0b535-d86b-4067-936d-47d825109786" providerId="ADAL" clId="{E9F8AF7E-2DC6-46EB-A914-FE10920C5CA9}" dt="2023-08-15T09:49:37.548" v="429" actId="14100"/>
          <ac:picMkLst>
            <pc:docMk/>
            <pc:sldMk cId="4205553219" sldId="11781"/>
            <ac:picMk id="19" creationId="{172B1D3F-795D-4E26-BBF4-0F258336FF43}"/>
          </ac:picMkLst>
        </pc:picChg>
        <pc:picChg chg="add mod">
          <ac:chgData name="Bondoy, Rolando" userId="ceb0b535-d86b-4067-936d-47d825109786" providerId="ADAL" clId="{E9F8AF7E-2DC6-46EB-A914-FE10920C5CA9}" dt="2023-08-15T09:50:07.623" v="436" actId="14100"/>
          <ac:picMkLst>
            <pc:docMk/>
            <pc:sldMk cId="4205553219" sldId="11781"/>
            <ac:picMk id="20" creationId="{975485C0-104A-49FE-9C61-2A2B228CC3DA}"/>
          </ac:picMkLst>
        </pc:picChg>
        <pc:picChg chg="add mod">
          <ac:chgData name="Bondoy, Rolando" userId="ceb0b535-d86b-4067-936d-47d825109786" providerId="ADAL" clId="{E9F8AF7E-2DC6-46EB-A914-FE10920C5CA9}" dt="2023-08-15T09:54:55.593" v="511" actId="1036"/>
          <ac:picMkLst>
            <pc:docMk/>
            <pc:sldMk cId="4205553219" sldId="11781"/>
            <ac:picMk id="21" creationId="{67EF7F43-778A-47EC-B19E-9F40B85DFBD9}"/>
          </ac:picMkLst>
        </pc:picChg>
        <pc:picChg chg="add del mod">
          <ac:chgData name="Bondoy, Rolando" userId="ceb0b535-d86b-4067-936d-47d825109786" providerId="ADAL" clId="{E9F8AF7E-2DC6-46EB-A914-FE10920C5CA9}" dt="2023-08-15T09:53:47.491" v="479" actId="478"/>
          <ac:picMkLst>
            <pc:docMk/>
            <pc:sldMk cId="4205553219" sldId="11781"/>
            <ac:picMk id="22" creationId="{4685D2E4-D0BD-4B40-BB37-833F756375EA}"/>
          </ac:picMkLst>
        </pc:picChg>
        <pc:picChg chg="add mod">
          <ac:chgData name="Bondoy, Rolando" userId="ceb0b535-d86b-4067-936d-47d825109786" providerId="ADAL" clId="{E9F8AF7E-2DC6-46EB-A914-FE10920C5CA9}" dt="2023-08-15T09:54:52.193" v="507" actId="1036"/>
          <ac:picMkLst>
            <pc:docMk/>
            <pc:sldMk cId="4205553219" sldId="11781"/>
            <ac:picMk id="23" creationId="{FF07EC9E-429A-4535-B178-A42EF6A9E55A}"/>
          </ac:picMkLst>
        </pc:picChg>
        <pc:cxnChg chg="add mod">
          <ac:chgData name="Bondoy, Rolando" userId="ceb0b535-d86b-4067-936d-47d825109786" providerId="ADAL" clId="{E9F8AF7E-2DC6-46EB-A914-FE10920C5CA9}" dt="2023-08-15T09:23:49.967" v="157" actId="1037"/>
          <ac:cxnSpMkLst>
            <pc:docMk/>
            <pc:sldMk cId="4205553219" sldId="11781"/>
            <ac:cxnSpMk id="9" creationId="{30A605C1-38DB-41FF-B1BC-B960E920311A}"/>
          </ac:cxnSpMkLst>
        </pc:cxnChg>
        <pc:cxnChg chg="add mod">
          <ac:chgData name="Bondoy, Rolando" userId="ceb0b535-d86b-4067-936d-47d825109786" providerId="ADAL" clId="{E9F8AF7E-2DC6-46EB-A914-FE10920C5CA9}" dt="2023-08-15T09:23:54.477" v="171" actId="1037"/>
          <ac:cxnSpMkLst>
            <pc:docMk/>
            <pc:sldMk cId="4205553219" sldId="11781"/>
            <ac:cxnSpMk id="11" creationId="{E2DFAA97-F5A5-43C8-9120-252523D677EE}"/>
          </ac:cxnSpMkLst>
        </pc:cxnChg>
        <pc:cxnChg chg="add del">
          <ac:chgData name="Bondoy, Rolando" userId="ceb0b535-d86b-4067-936d-47d825109786" providerId="ADAL" clId="{E9F8AF7E-2DC6-46EB-A914-FE10920C5CA9}" dt="2023-08-15T09:21:33.582" v="100"/>
          <ac:cxnSpMkLst>
            <pc:docMk/>
            <pc:sldMk cId="4205553219" sldId="11781"/>
            <ac:cxnSpMk id="12" creationId="{C68D8550-03F9-46CC-93E6-B67F0D1AEEB1}"/>
          </ac:cxnSpMkLst>
        </pc:cxnChg>
        <pc:cxnChg chg="add mod">
          <ac:chgData name="Bondoy, Rolando" userId="ceb0b535-d86b-4067-936d-47d825109786" providerId="ADAL" clId="{E9F8AF7E-2DC6-46EB-A914-FE10920C5CA9}" dt="2023-08-15T09:24:00.610" v="191" actId="1037"/>
          <ac:cxnSpMkLst>
            <pc:docMk/>
            <pc:sldMk cId="4205553219" sldId="11781"/>
            <ac:cxnSpMk id="15" creationId="{44FB3123-17C0-4CA9-8162-17C50AFC224C}"/>
          </ac:cxnSpMkLst>
        </pc:cxn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792" b="0" i="0" u="none" strike="noStrike" kern="1200" baseline="0">
                <a:solidFill>
                  <a:schemeClr val="tx1"/>
                </a:solidFill>
                <a:latin typeface="Bahnschrift" panose="020B0502040204020203" pitchFamily="34" charset="0"/>
                <a:ea typeface="+mn-ea"/>
                <a:cs typeface="+mn-cs"/>
              </a:defRPr>
            </a:pPr>
            <a:r>
              <a:rPr lang="en-US" sz="1792" b="0"/>
              <a:t>SEGMENT</a:t>
            </a:r>
          </a:p>
        </c:rich>
      </c:tx>
      <c:layout>
        <c:manualLayout>
          <c:xMode val="edge"/>
          <c:yMode val="edge"/>
          <c:x val="0.42127433899236011"/>
          <c:y val="4.9627936292909618E-2"/>
        </c:manualLayout>
      </c:layout>
      <c:overlay val="0"/>
      <c:spPr>
        <a:noFill/>
        <a:ln w="25344">
          <a:noFill/>
        </a:ln>
      </c:spPr>
    </c:title>
    <c:autoTitleDeleted val="0"/>
    <c:plotArea>
      <c:layout>
        <c:manualLayout>
          <c:layoutTarget val="inner"/>
          <c:xMode val="edge"/>
          <c:yMode val="edge"/>
          <c:x val="0.35176620653944757"/>
          <c:y val="0.20835791666242004"/>
          <c:w val="0.37780510115161103"/>
          <c:h val="0.79045981866657"/>
        </c:manualLayout>
      </c:layout>
      <c:doughnutChart>
        <c:varyColors val="1"/>
        <c:ser>
          <c:idx val="0"/>
          <c:order val="0"/>
          <c:tx>
            <c:strRef>
              <c:f>Sheet1!$B$1</c:f>
              <c:strCache>
                <c:ptCount val="1"/>
                <c:pt idx="0">
                  <c:v>FY 2019 ORDER BOOK (SEGMENT)</c:v>
                </c:pt>
              </c:strCache>
            </c:strRef>
          </c:tx>
          <c:dPt>
            <c:idx val="0"/>
            <c:bubble3D val="0"/>
            <c:spPr>
              <a:solidFill>
                <a:schemeClr val="bg1">
                  <a:lumMod val="65000"/>
                </a:schemeClr>
              </a:solidFill>
              <a:ln>
                <a:noFill/>
              </a:ln>
              <a:effectLst/>
            </c:spPr>
            <c:extLst>
              <c:ext xmlns:c16="http://schemas.microsoft.com/office/drawing/2014/chart" uri="{C3380CC4-5D6E-409C-BE32-E72D297353CC}">
                <c16:uniqueId val="{00000000-A76D-4DE1-ACEB-20DD73FFE62C}"/>
              </c:ext>
            </c:extLst>
          </c:dPt>
          <c:dPt>
            <c:idx val="1"/>
            <c:bubble3D val="0"/>
            <c:explosion val="13"/>
            <c:spPr>
              <a:solidFill>
                <a:schemeClr val="bg1">
                  <a:lumMod val="95000"/>
                </a:schemeClr>
              </a:solidFill>
              <a:ln>
                <a:solidFill>
                  <a:schemeClr val="bg1">
                    <a:lumMod val="65000"/>
                  </a:schemeClr>
                </a:solidFill>
              </a:ln>
              <a:effectLst/>
            </c:spPr>
            <c:extLst>
              <c:ext xmlns:c16="http://schemas.microsoft.com/office/drawing/2014/chart" uri="{C3380CC4-5D6E-409C-BE32-E72D297353CC}">
                <c16:uniqueId val="{00000001-A76D-4DE1-ACEB-20DD73FFE62C}"/>
              </c:ext>
            </c:extLst>
          </c:dPt>
          <c:dPt>
            <c:idx val="2"/>
            <c:bubble3D val="0"/>
            <c:spPr>
              <a:solidFill>
                <a:srgbClr val="FF0000"/>
              </a:solidFill>
              <a:ln w="25344">
                <a:noFill/>
              </a:ln>
            </c:spPr>
            <c:extLst>
              <c:ext xmlns:c16="http://schemas.microsoft.com/office/drawing/2014/chart" uri="{C3380CC4-5D6E-409C-BE32-E72D297353CC}">
                <c16:uniqueId val="{00000002-A76D-4DE1-ACEB-20DD73FFE62C}"/>
              </c:ext>
            </c:extLst>
          </c:dPt>
          <c:dLbls>
            <c:dLbl>
              <c:idx val="0"/>
              <c:layout>
                <c:manualLayout>
                  <c:x val="0.10130280171830544"/>
                  <c:y val="-0.19983141781543007"/>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76D-4DE1-ACEB-20DD73FFE62C}"/>
                </c:ext>
              </c:extLst>
            </c:dLbl>
            <c:dLbl>
              <c:idx val="1"/>
              <c:layout>
                <c:manualLayout>
                  <c:x val="-0.19854768153980754"/>
                  <c:y val="-3.2868445401159387E-2"/>
                </c:manualLayout>
              </c:layout>
              <c:tx>
                <c:rich>
                  <a:bodyPr rot="0" spcFirstLastPara="1" vertOverflow="ellipsis" vert="horz" wrap="square" anchor="ctr" anchorCtr="1"/>
                  <a:lstStyle/>
                  <a:p>
                    <a:pPr>
                      <a:defRPr sz="1191" b="0" i="0" u="none" strike="noStrike" kern="1200" baseline="0">
                        <a:solidFill>
                          <a:schemeClr val="tx1"/>
                        </a:solidFill>
                        <a:latin typeface="Bahnschrift" panose="020B0502040204020203" pitchFamily="34" charset="0"/>
                        <a:ea typeface="+mn-ea"/>
                        <a:cs typeface="+mn-cs"/>
                      </a:defRPr>
                    </a:pPr>
                    <a:r>
                      <a:rPr lang="en-US" dirty="0"/>
                      <a:t>Infra and Facilities,</a:t>
                    </a:r>
                  </a:p>
                  <a:p>
                    <a:pPr>
                      <a:defRPr sz="1191" b="0" i="0" u="none" strike="noStrike" kern="1200" baseline="0">
                        <a:solidFill>
                          <a:schemeClr val="tx1"/>
                        </a:solidFill>
                        <a:latin typeface="Bahnschrift" panose="020B0502040204020203" pitchFamily="34" charset="0"/>
                        <a:ea typeface="+mn-ea"/>
                        <a:cs typeface="+mn-cs"/>
                      </a:defRPr>
                    </a:pPr>
                    <a:r>
                      <a:rPr lang="en-US" dirty="0"/>
                      <a:t>26%</a:t>
                    </a:r>
                  </a:p>
                </c:rich>
              </c:tx>
              <c:spPr>
                <a:noFill/>
                <a:ln w="25344">
                  <a:noFill/>
                </a:ln>
              </c:spP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76D-4DE1-ACEB-20DD73FFE62C}"/>
                </c:ext>
              </c:extLst>
            </c:dLbl>
            <c:dLbl>
              <c:idx val="2"/>
              <c:layout>
                <c:manualLayout>
                  <c:x val="-0.14652091303176398"/>
                  <c:y val="-9.7654997361032891E-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2-A76D-4DE1-ACEB-20DD73FFE62C}"/>
                </c:ext>
              </c:extLst>
            </c:dLbl>
            <c:spPr>
              <a:noFill/>
              <a:ln w="25344">
                <a:noFill/>
              </a:ln>
            </c:spPr>
            <c:txPr>
              <a:bodyPr rot="0" spcFirstLastPara="1" vertOverflow="ellipsis" vert="horz" wrap="square" anchor="ctr" anchorCtr="1"/>
              <a:lstStyle/>
              <a:p>
                <a:pPr>
                  <a:defRPr sz="1194" b="0" i="0" u="none" strike="noStrike" kern="1200" baseline="0">
                    <a:solidFill>
                      <a:schemeClr val="tx1"/>
                    </a:solidFill>
                    <a:latin typeface="Bahnschrift" panose="020B0502040204020203" pitchFamily="34" charset="0"/>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extLst>
          </c:dLbls>
          <c:cat>
            <c:strRef>
              <c:f>Sheet1!$A$2:$A$4</c:f>
              <c:strCache>
                <c:ptCount val="3"/>
                <c:pt idx="0">
                  <c:v>Office, Commercial and Industrial</c:v>
                </c:pt>
                <c:pt idx="1">
                  <c:v>Infrastructure</c:v>
                </c:pt>
                <c:pt idx="2">
                  <c:v>Residential</c:v>
                </c:pt>
              </c:strCache>
            </c:strRef>
          </c:cat>
          <c:val>
            <c:numRef>
              <c:f>Sheet1!$B$2:$B$4</c:f>
              <c:numCache>
                <c:formatCode>0%</c:formatCode>
                <c:ptCount val="3"/>
                <c:pt idx="0">
                  <c:v>0.47</c:v>
                </c:pt>
                <c:pt idx="1">
                  <c:v>0.23</c:v>
                </c:pt>
                <c:pt idx="2">
                  <c:v>0.3</c:v>
                </c:pt>
              </c:numCache>
            </c:numRef>
          </c:val>
          <c:extLst>
            <c:ext xmlns:c16="http://schemas.microsoft.com/office/drawing/2014/chart" uri="{C3380CC4-5D6E-409C-BE32-E72D297353CC}">
              <c16:uniqueId val="{00000003-A76D-4DE1-ACEB-20DD73FFE62C}"/>
            </c:ext>
          </c:extLst>
        </c:ser>
        <c:dLbls>
          <c:showLegendKey val="0"/>
          <c:showVal val="0"/>
          <c:showCatName val="0"/>
          <c:showSerName val="0"/>
          <c:showPercent val="0"/>
          <c:showBubbleSize val="0"/>
          <c:showLeaderLines val="0"/>
        </c:dLbls>
        <c:firstSliceAng val="0"/>
        <c:holeSize val="50"/>
      </c:doughnutChart>
      <c:spPr>
        <a:noFill/>
        <a:ln w="25344">
          <a:noFill/>
        </a:ln>
      </c:spPr>
    </c:plotArea>
    <c:plotVisOnly val="1"/>
    <c:dispBlanksAs val="gap"/>
    <c:showDLblsOverMax val="0"/>
  </c:chart>
  <c:spPr>
    <a:noFill/>
    <a:ln>
      <a:noFill/>
    </a:ln>
    <a:effectLst/>
  </c:spPr>
  <c:txPr>
    <a:bodyPr/>
    <a:lstStyle/>
    <a:p>
      <a:pPr>
        <a:defRPr>
          <a:solidFill>
            <a:schemeClr val="tx1"/>
          </a:solidFill>
          <a:latin typeface="Bahnschrift" panose="020B0502040204020203" pitchFamily="34" charset="0"/>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1794" b="0" i="0" u="none" strike="noStrike" kern="1200" baseline="0">
                <a:solidFill>
                  <a:schemeClr val="tx1"/>
                </a:solidFill>
                <a:latin typeface="Bahnschrift" panose="020B0502040204020203" pitchFamily="34" charset="0"/>
                <a:ea typeface="+mn-ea"/>
                <a:cs typeface="+mn-cs"/>
              </a:defRPr>
            </a:pPr>
            <a:r>
              <a:rPr lang="en-US" sz="1794" b="0">
                <a:solidFill>
                  <a:schemeClr val="tx1"/>
                </a:solidFill>
              </a:rPr>
              <a:t>% COMPLETION</a:t>
            </a:r>
          </a:p>
        </c:rich>
      </c:tx>
      <c:layout>
        <c:manualLayout>
          <c:xMode val="edge"/>
          <c:yMode val="edge"/>
          <c:x val="0.3179465021745928"/>
          <c:y val="2.7488511304507988E-2"/>
        </c:manualLayout>
      </c:layout>
      <c:overlay val="0"/>
      <c:spPr>
        <a:noFill/>
        <a:ln w="25339">
          <a:noFill/>
        </a:ln>
      </c:spPr>
    </c:title>
    <c:autoTitleDeleted val="0"/>
    <c:plotArea>
      <c:layout>
        <c:manualLayout>
          <c:layoutTarget val="inner"/>
          <c:xMode val="edge"/>
          <c:yMode val="edge"/>
          <c:x val="0.31060368105834929"/>
          <c:y val="0.22665729459313111"/>
          <c:w val="0.38399150014643474"/>
          <c:h val="0.74822796152968185"/>
        </c:manualLayout>
      </c:layout>
      <c:doughnutChart>
        <c:varyColors val="1"/>
        <c:ser>
          <c:idx val="0"/>
          <c:order val="0"/>
          <c:tx>
            <c:strRef>
              <c:f>Sheet1!$B$1</c:f>
              <c:strCache>
                <c:ptCount val="1"/>
                <c:pt idx="0">
                  <c:v>FY 2023 ORDER BOOK (AREA)</c:v>
                </c:pt>
              </c:strCache>
            </c:strRef>
          </c:tx>
          <c:dPt>
            <c:idx val="0"/>
            <c:bubble3D val="0"/>
            <c:spPr>
              <a:solidFill>
                <a:srgbClr val="FF0000"/>
              </a:solidFill>
              <a:ln w="25339">
                <a:noFill/>
              </a:ln>
            </c:spPr>
            <c:extLst>
              <c:ext xmlns:c16="http://schemas.microsoft.com/office/drawing/2014/chart" uri="{C3380CC4-5D6E-409C-BE32-E72D297353CC}">
                <c16:uniqueId val="{00000000-9DC2-4C13-9EFF-C011CF5FD804}"/>
              </c:ext>
            </c:extLst>
          </c:dPt>
          <c:dPt>
            <c:idx val="1"/>
            <c:bubble3D val="0"/>
            <c:spPr>
              <a:solidFill>
                <a:schemeClr val="bg1">
                  <a:lumMod val="95000"/>
                </a:schemeClr>
              </a:solidFill>
              <a:ln>
                <a:solidFill>
                  <a:schemeClr val="bg1">
                    <a:lumMod val="65000"/>
                  </a:schemeClr>
                </a:solidFill>
              </a:ln>
              <a:effectLst/>
            </c:spPr>
            <c:extLst>
              <c:ext xmlns:c16="http://schemas.microsoft.com/office/drawing/2014/chart" uri="{C3380CC4-5D6E-409C-BE32-E72D297353CC}">
                <c16:uniqueId val="{00000001-9DC2-4C13-9EFF-C011CF5FD804}"/>
              </c:ext>
            </c:extLst>
          </c:dPt>
          <c:dPt>
            <c:idx val="2"/>
            <c:bubble3D val="0"/>
            <c:spPr>
              <a:solidFill>
                <a:schemeClr val="bg1">
                  <a:lumMod val="65000"/>
                </a:schemeClr>
              </a:solidFill>
              <a:ln>
                <a:noFill/>
              </a:ln>
              <a:effectLst/>
            </c:spPr>
            <c:extLst>
              <c:ext xmlns:c16="http://schemas.microsoft.com/office/drawing/2014/chart" uri="{C3380CC4-5D6E-409C-BE32-E72D297353CC}">
                <c16:uniqueId val="{00000002-9DC2-4C13-9EFF-C011CF5FD804}"/>
              </c:ext>
            </c:extLst>
          </c:dPt>
          <c:dLbls>
            <c:dLbl>
              <c:idx val="0"/>
              <c:layout>
                <c:manualLayout>
                  <c:x val="0.13240739775390792"/>
                  <c:y val="1.457079263582188E-2"/>
                </c:manualLayout>
              </c:layout>
              <c:spPr>
                <a:noFill/>
                <a:ln w="25339">
                  <a:noFill/>
                </a:ln>
              </c:spPr>
              <c:txPr>
                <a:bodyPr rot="0" spcFirstLastPara="1" vertOverflow="clip" horzOverflow="clip" vert="horz" wrap="square" lIns="36576" tIns="18288" rIns="36576" bIns="18288" anchor="ctr" anchorCtr="1">
                  <a:spAutoFit/>
                </a:bodyPr>
                <a:lstStyle/>
                <a:p>
                  <a:pPr>
                    <a:defRPr sz="1193" b="0" i="0" u="none" strike="noStrike" kern="1200" baseline="0">
                      <a:solidFill>
                        <a:schemeClr val="tx1"/>
                      </a:solidFill>
                      <a:latin typeface="Bahnschrift" panose="020B0502040204020203" pitchFamily="34" charset="0"/>
                      <a:ea typeface="+mn-ea"/>
                      <a:cs typeface="+mn-cs"/>
                    </a:defRPr>
                  </a:pPr>
                  <a:endParaRPr lang="en-US"/>
                </a:p>
              </c:txPr>
              <c:showLegendKey val="0"/>
              <c:showVal val="0"/>
              <c:showCatName val="1"/>
              <c:showSerName val="0"/>
              <c:showPercent val="1"/>
              <c:showBubbleSize val="0"/>
              <c:separator>, </c:separator>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9DC2-4C13-9EFF-C011CF5FD804}"/>
                </c:ext>
              </c:extLst>
            </c:dLbl>
            <c:dLbl>
              <c:idx val="1"/>
              <c:layout>
                <c:manualLayout>
                  <c:x val="-0.10351851097123721"/>
                  <c:y val="8.2567824936324571E-2"/>
                </c:manualLayout>
              </c:layout>
              <c:spPr>
                <a:noFill/>
                <a:ln w="25339">
                  <a:noFill/>
                </a:ln>
              </c:spPr>
              <c:txPr>
                <a:bodyPr rot="0" spcFirstLastPara="1" vertOverflow="clip" horzOverflow="clip" vert="horz" wrap="square" lIns="36576" tIns="18288" rIns="36576" bIns="18288" anchor="ctr" anchorCtr="1">
                  <a:spAutoFit/>
                </a:bodyPr>
                <a:lstStyle/>
                <a:p>
                  <a:pPr>
                    <a:defRPr sz="1193" b="0" i="0" u="none" strike="noStrike" kern="1200" baseline="0">
                      <a:solidFill>
                        <a:schemeClr val="tx1"/>
                      </a:solidFill>
                      <a:latin typeface="Bahnschrift" panose="020B0502040204020203" pitchFamily="34" charset="0"/>
                      <a:ea typeface="+mn-ea"/>
                      <a:cs typeface="+mn-cs"/>
                    </a:defRPr>
                  </a:pPr>
                  <a:endParaRPr lang="en-US"/>
                </a:p>
              </c:txPr>
              <c:showLegendKey val="0"/>
              <c:showVal val="0"/>
              <c:showCatName val="1"/>
              <c:showSerName val="0"/>
              <c:showPercent val="1"/>
              <c:showBubbleSize val="0"/>
              <c:separator>, </c:separator>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9DC2-4C13-9EFF-C011CF5FD804}"/>
                </c:ext>
              </c:extLst>
            </c:dLbl>
            <c:dLbl>
              <c:idx val="2"/>
              <c:layout>
                <c:manualLayout>
                  <c:x val="-0.11074073266690487"/>
                  <c:y val="-0.11170941020796843"/>
                </c:manualLayout>
              </c:layout>
              <c:spPr>
                <a:noFill/>
                <a:ln w="25339">
                  <a:noFill/>
                </a:ln>
              </c:spPr>
              <c:txPr>
                <a:bodyPr rot="0" spcFirstLastPara="1" vertOverflow="clip" horzOverflow="clip" vert="horz" wrap="square" lIns="36576" tIns="18288" rIns="36576" bIns="18288" anchor="ctr" anchorCtr="1">
                  <a:spAutoFit/>
                </a:bodyPr>
                <a:lstStyle/>
                <a:p>
                  <a:pPr>
                    <a:defRPr sz="1193" b="0" i="0" u="none" strike="noStrike" kern="1200" baseline="0">
                      <a:solidFill>
                        <a:schemeClr val="tx1"/>
                      </a:solidFill>
                      <a:latin typeface="Bahnschrift" panose="020B0502040204020203" pitchFamily="34" charset="0"/>
                      <a:ea typeface="+mn-ea"/>
                      <a:cs typeface="+mn-cs"/>
                    </a:defRPr>
                  </a:pPr>
                  <a:endParaRPr lang="en-US"/>
                </a:p>
              </c:txPr>
              <c:showLegendKey val="0"/>
              <c:showVal val="0"/>
              <c:showCatName val="1"/>
              <c:showSerName val="0"/>
              <c:showPercent val="1"/>
              <c:showBubbleSize val="0"/>
              <c:separator>, </c:separator>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9DC2-4C13-9EFF-C011CF5FD804}"/>
                </c:ext>
              </c:extLst>
            </c:dLbl>
            <c:spPr>
              <a:noFill/>
              <a:ln w="25339">
                <a:noFill/>
              </a:ln>
            </c:spPr>
            <c:txPr>
              <a:bodyPr rot="0" spcFirstLastPara="1" vertOverflow="clip" horzOverflow="clip" vert="horz" wrap="square" lIns="36576" tIns="18288" rIns="36576" bIns="18288" anchor="ctr" anchorCtr="1">
                <a:spAutoFit/>
              </a:bodyPr>
              <a:lstStyle/>
              <a:p>
                <a:pPr>
                  <a:defRPr sz="1193" b="0" i="0" u="none" strike="noStrike" kern="1200" baseline="0">
                    <a:solidFill>
                      <a:schemeClr val="tx1"/>
                    </a:solidFill>
                    <a:latin typeface="Bahnschrift" panose="020B0502040204020203" pitchFamily="34" charset="0"/>
                    <a:ea typeface="+mn-ea"/>
                    <a:cs typeface="+mn-cs"/>
                  </a:defRPr>
                </a:pPr>
                <a:endParaRPr lang="en-US"/>
              </a:p>
            </c:txPr>
            <c:showLegendKey val="0"/>
            <c:showVal val="0"/>
            <c:showCatName val="1"/>
            <c:showSerName val="0"/>
            <c:showPercent val="1"/>
            <c:showBubbleSize val="0"/>
            <c:separator>, </c:separator>
            <c:showLeaderLines val="0"/>
            <c:extLst>
              <c:ext xmlns:c15="http://schemas.microsoft.com/office/drawing/2012/chart" uri="{CE6537A1-D6FC-4f65-9D91-7224C49458BB}"/>
            </c:extLst>
          </c:dLbls>
          <c:cat>
            <c:strRef>
              <c:f>Sheet1!$A$2:$A$4</c:f>
              <c:strCache>
                <c:ptCount val="3"/>
                <c:pt idx="0">
                  <c:v>0-20%</c:v>
                </c:pt>
                <c:pt idx="1">
                  <c:v>20-80%</c:v>
                </c:pt>
                <c:pt idx="2">
                  <c:v>80-100%</c:v>
                </c:pt>
              </c:strCache>
            </c:strRef>
          </c:cat>
          <c:val>
            <c:numRef>
              <c:f>Sheet1!$B$2:$B$4</c:f>
              <c:numCache>
                <c:formatCode>0%</c:formatCode>
                <c:ptCount val="3"/>
                <c:pt idx="0">
                  <c:v>0.52</c:v>
                </c:pt>
                <c:pt idx="1">
                  <c:v>0.43</c:v>
                </c:pt>
                <c:pt idx="2">
                  <c:v>0.05</c:v>
                </c:pt>
              </c:numCache>
            </c:numRef>
          </c:val>
          <c:extLst>
            <c:ext xmlns:c16="http://schemas.microsoft.com/office/drawing/2014/chart" uri="{C3380CC4-5D6E-409C-BE32-E72D297353CC}">
              <c16:uniqueId val="{00000003-9DC2-4C13-9EFF-C011CF5FD804}"/>
            </c:ext>
          </c:extLst>
        </c:ser>
        <c:dLbls>
          <c:showLegendKey val="0"/>
          <c:showVal val="0"/>
          <c:showCatName val="0"/>
          <c:showSerName val="0"/>
          <c:showPercent val="0"/>
          <c:showBubbleSize val="0"/>
          <c:showLeaderLines val="0"/>
        </c:dLbls>
        <c:firstSliceAng val="0"/>
        <c:holeSize val="50"/>
      </c:doughnutChart>
      <c:spPr>
        <a:noFill/>
        <a:ln w="25339">
          <a:noFill/>
        </a:ln>
      </c:spPr>
    </c:plotArea>
    <c:plotVisOnly val="1"/>
    <c:dispBlanksAs val="gap"/>
    <c:showDLblsOverMax val="0"/>
  </c:chart>
  <c:spPr>
    <a:noFill/>
    <a:ln>
      <a:noFill/>
    </a:ln>
    <a:effectLst/>
  </c:spPr>
  <c:txPr>
    <a:bodyPr/>
    <a:lstStyle/>
    <a:p>
      <a:pPr>
        <a:defRPr>
          <a:latin typeface="Bahnschrift" panose="020B0502040204020203" pitchFamily="34" charset="0"/>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defRPr sz="1406" b="0"/>
            </a:pPr>
            <a:r>
              <a:rPr lang="en-US" sz="1406" b="0"/>
              <a:t>AVERAGE DAILY FOOT TRAFFIC (‘000)</a:t>
            </a:r>
          </a:p>
        </c:rich>
      </c:tx>
      <c:layout>
        <c:manualLayout>
          <c:xMode val="edge"/>
          <c:yMode val="edge"/>
          <c:x val="0.18272185122429319"/>
          <c:y val="2.5104046294554476E-2"/>
        </c:manualLayout>
      </c:layout>
      <c:overlay val="0"/>
      <c:spPr>
        <a:noFill/>
        <a:ln w="22320">
          <a:noFill/>
        </a:ln>
      </c:spPr>
    </c:title>
    <c:autoTitleDeleted val="0"/>
    <c:plotArea>
      <c:layout>
        <c:manualLayout>
          <c:layoutTarget val="inner"/>
          <c:xMode val="edge"/>
          <c:yMode val="edge"/>
          <c:x val="4.8045678147372171E-2"/>
          <c:y val="0.17921425034490707"/>
          <c:w val="0.90152559588002079"/>
          <c:h val="0.68383545987088179"/>
        </c:manualLayout>
      </c:layout>
      <c:lineChart>
        <c:grouping val="standard"/>
        <c:varyColors val="0"/>
        <c:ser>
          <c:idx val="1"/>
          <c:order val="0"/>
          <c:spPr>
            <a:ln w="76019" cap="rnd">
              <a:solidFill>
                <a:srgbClr val="0000FF"/>
              </a:solidFill>
              <a:round/>
            </a:ln>
            <a:effectLst>
              <a:outerShdw blurRad="50800" dist="38100" dir="2700000" algn="tl" rotWithShape="0">
                <a:prstClr val="black">
                  <a:alpha val="40000"/>
                </a:prstClr>
              </a:outerShdw>
            </a:effectLst>
          </c:spPr>
          <c:marker>
            <c:symbol val="none"/>
          </c:marker>
          <c:dLbls>
            <c:dLbl>
              <c:idx val="0"/>
              <c:layout>
                <c:manualLayout>
                  <c:x val="-1.9278248030599618E-2"/>
                  <c:y val="-7.687762501273727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088-428A-9C95-B9CAED5E0E04}"/>
                </c:ext>
              </c:extLst>
            </c:dLbl>
            <c:dLbl>
              <c:idx val="1"/>
              <c:delete val="1"/>
              <c:extLst>
                <c:ext xmlns:c15="http://schemas.microsoft.com/office/drawing/2012/chart" uri="{CE6537A1-D6FC-4f65-9D91-7224C49458BB}"/>
                <c:ext xmlns:c16="http://schemas.microsoft.com/office/drawing/2014/chart" uri="{C3380CC4-5D6E-409C-BE32-E72D297353CC}">
                  <c16:uniqueId val="{00000001-2088-428A-9C95-B9CAED5E0E04}"/>
                </c:ext>
              </c:extLst>
            </c:dLbl>
            <c:dLbl>
              <c:idx val="2"/>
              <c:delete val="1"/>
              <c:extLst>
                <c:ext xmlns:c15="http://schemas.microsoft.com/office/drawing/2012/chart" uri="{CE6537A1-D6FC-4f65-9D91-7224C49458BB}"/>
                <c:ext xmlns:c16="http://schemas.microsoft.com/office/drawing/2014/chart" uri="{C3380CC4-5D6E-409C-BE32-E72D297353CC}">
                  <c16:uniqueId val="{00000002-2088-428A-9C95-B9CAED5E0E04}"/>
                </c:ext>
              </c:extLst>
            </c:dLbl>
            <c:dLbl>
              <c:idx val="3"/>
              <c:delete val="1"/>
              <c:extLst>
                <c:ext xmlns:c15="http://schemas.microsoft.com/office/drawing/2012/chart" uri="{CE6537A1-D6FC-4f65-9D91-7224C49458BB}"/>
                <c:ext xmlns:c16="http://schemas.microsoft.com/office/drawing/2014/chart" uri="{C3380CC4-5D6E-409C-BE32-E72D297353CC}">
                  <c16:uniqueId val="{00000003-2088-428A-9C95-B9CAED5E0E04}"/>
                </c:ext>
              </c:extLst>
            </c:dLbl>
            <c:dLbl>
              <c:idx val="4"/>
              <c:layout>
                <c:manualLayout>
                  <c:x val="-4.6821469287145243E-2"/>
                  <c:y val="-3.473919975878683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2088-428A-9C95-B9CAED5E0E04}"/>
                </c:ext>
              </c:extLst>
            </c:dLbl>
            <c:dLbl>
              <c:idx val="5"/>
              <c:delete val="1"/>
              <c:extLst>
                <c:ext xmlns:c15="http://schemas.microsoft.com/office/drawing/2012/chart" uri="{CE6537A1-D6FC-4f65-9D91-7224C49458BB}"/>
                <c:ext xmlns:c16="http://schemas.microsoft.com/office/drawing/2014/chart" uri="{C3380CC4-5D6E-409C-BE32-E72D297353CC}">
                  <c16:uniqueId val="{00000005-2088-428A-9C95-B9CAED5E0E04}"/>
                </c:ext>
              </c:extLst>
            </c:dLbl>
            <c:dLbl>
              <c:idx val="6"/>
              <c:delete val="1"/>
              <c:extLst>
                <c:ext xmlns:c15="http://schemas.microsoft.com/office/drawing/2012/chart" uri="{CE6537A1-D6FC-4f65-9D91-7224C49458BB}"/>
                <c:ext xmlns:c16="http://schemas.microsoft.com/office/drawing/2014/chart" uri="{C3380CC4-5D6E-409C-BE32-E72D297353CC}">
                  <c16:uniqueId val="{00000006-2088-428A-9C95-B9CAED5E0E04}"/>
                </c:ext>
              </c:extLst>
            </c:dLbl>
            <c:dLbl>
              <c:idx val="7"/>
              <c:layout>
                <c:manualLayout>
                  <c:x val="-3.0187771412559315E-2"/>
                  <c:y val="-5.357770210887884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088-428A-9C95-B9CAED5E0E04}"/>
                </c:ext>
              </c:extLst>
            </c:dLbl>
            <c:dLbl>
              <c:idx val="8"/>
              <c:delete val="1"/>
              <c:extLst>
                <c:ext xmlns:c15="http://schemas.microsoft.com/office/drawing/2012/chart" uri="{CE6537A1-D6FC-4f65-9D91-7224C49458BB}"/>
                <c:ext xmlns:c16="http://schemas.microsoft.com/office/drawing/2014/chart" uri="{C3380CC4-5D6E-409C-BE32-E72D297353CC}">
                  <c16:uniqueId val="{00000008-2088-428A-9C95-B9CAED5E0E04}"/>
                </c:ext>
              </c:extLst>
            </c:dLbl>
            <c:dLbl>
              <c:idx val="9"/>
              <c:delete val="1"/>
              <c:extLst>
                <c:ext xmlns:c15="http://schemas.microsoft.com/office/drawing/2012/chart" uri="{CE6537A1-D6FC-4f65-9D91-7224C49458BB}"/>
                <c:ext xmlns:c16="http://schemas.microsoft.com/office/drawing/2014/chart" uri="{C3380CC4-5D6E-409C-BE32-E72D297353CC}">
                  <c16:uniqueId val="{00000009-2088-428A-9C95-B9CAED5E0E04}"/>
                </c:ext>
              </c:extLst>
            </c:dLbl>
            <c:dLbl>
              <c:idx val="13"/>
              <c:delete val="1"/>
              <c:extLst>
                <c:ext xmlns:c15="http://schemas.microsoft.com/office/drawing/2012/chart" uri="{CE6537A1-D6FC-4f65-9D91-7224C49458BB}"/>
                <c:ext xmlns:c16="http://schemas.microsoft.com/office/drawing/2014/chart" uri="{C3380CC4-5D6E-409C-BE32-E72D297353CC}">
                  <c16:uniqueId val="{0000000A-2088-428A-9C95-B9CAED5E0E04}"/>
                </c:ext>
              </c:extLst>
            </c:dLbl>
            <c:spPr>
              <a:noFill/>
              <a:ln w="22320">
                <a:noFill/>
              </a:ln>
            </c:spPr>
            <c:txPr>
              <a:bodyPr rot="0" vert="horz"/>
              <a:lstStyle/>
              <a:p>
                <a:pPr>
                  <a:defRPr sz="123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Sheet1!$A$26:$A$55</c:f>
              <c:numCache>
                <c:formatCode>mmm\-yy</c:formatCode>
                <c:ptCount val="30"/>
                <c:pt idx="0">
                  <c:v>44197</c:v>
                </c:pt>
                <c:pt idx="1">
                  <c:v>44228</c:v>
                </c:pt>
                <c:pt idx="2">
                  <c:v>44256</c:v>
                </c:pt>
                <c:pt idx="3">
                  <c:v>44287</c:v>
                </c:pt>
                <c:pt idx="4">
                  <c:v>44317</c:v>
                </c:pt>
                <c:pt idx="5">
                  <c:v>44348</c:v>
                </c:pt>
                <c:pt idx="6">
                  <c:v>44378</c:v>
                </c:pt>
                <c:pt idx="7">
                  <c:v>44409</c:v>
                </c:pt>
                <c:pt idx="8">
                  <c:v>44440</c:v>
                </c:pt>
                <c:pt idx="9">
                  <c:v>44470</c:v>
                </c:pt>
                <c:pt idx="10">
                  <c:v>44501</c:v>
                </c:pt>
                <c:pt idx="11">
                  <c:v>44531</c:v>
                </c:pt>
                <c:pt idx="12">
                  <c:v>44562</c:v>
                </c:pt>
                <c:pt idx="13">
                  <c:v>44593</c:v>
                </c:pt>
                <c:pt idx="14">
                  <c:v>44621</c:v>
                </c:pt>
                <c:pt idx="15">
                  <c:v>44652</c:v>
                </c:pt>
                <c:pt idx="16">
                  <c:v>44682</c:v>
                </c:pt>
                <c:pt idx="17">
                  <c:v>44713</c:v>
                </c:pt>
                <c:pt idx="18">
                  <c:v>44743</c:v>
                </c:pt>
                <c:pt idx="19">
                  <c:v>44774</c:v>
                </c:pt>
                <c:pt idx="20">
                  <c:v>44805</c:v>
                </c:pt>
                <c:pt idx="21">
                  <c:v>44835</c:v>
                </c:pt>
                <c:pt idx="22">
                  <c:v>44866</c:v>
                </c:pt>
                <c:pt idx="23">
                  <c:v>44896</c:v>
                </c:pt>
                <c:pt idx="24">
                  <c:v>44927</c:v>
                </c:pt>
                <c:pt idx="25">
                  <c:v>44958</c:v>
                </c:pt>
                <c:pt idx="26">
                  <c:v>44986</c:v>
                </c:pt>
                <c:pt idx="27">
                  <c:v>45017</c:v>
                </c:pt>
                <c:pt idx="28">
                  <c:v>45047</c:v>
                </c:pt>
                <c:pt idx="29">
                  <c:v>45078</c:v>
                </c:pt>
              </c:numCache>
            </c:numRef>
          </c:cat>
          <c:val>
            <c:numRef>
              <c:f>Sheet1!$B$26:$B$55</c:f>
              <c:numCache>
                <c:formatCode>#,##0</c:formatCode>
                <c:ptCount val="30"/>
                <c:pt idx="0">
                  <c:v>52</c:v>
                </c:pt>
                <c:pt idx="1">
                  <c:v>53</c:v>
                </c:pt>
                <c:pt idx="2">
                  <c:v>45</c:v>
                </c:pt>
                <c:pt idx="3">
                  <c:v>26</c:v>
                </c:pt>
                <c:pt idx="4">
                  <c:v>41</c:v>
                </c:pt>
                <c:pt idx="5">
                  <c:v>51</c:v>
                </c:pt>
                <c:pt idx="6">
                  <c:v>47</c:v>
                </c:pt>
                <c:pt idx="7">
                  <c:v>28</c:v>
                </c:pt>
                <c:pt idx="8">
                  <c:v>35</c:v>
                </c:pt>
                <c:pt idx="9">
                  <c:v>51</c:v>
                </c:pt>
                <c:pt idx="10">
                  <c:v>62</c:v>
                </c:pt>
                <c:pt idx="11">
                  <c:v>80</c:v>
                </c:pt>
                <c:pt idx="12">
                  <c:v>50</c:v>
                </c:pt>
                <c:pt idx="13">
                  <c:v>60</c:v>
                </c:pt>
                <c:pt idx="14">
                  <c:v>87</c:v>
                </c:pt>
                <c:pt idx="15">
                  <c:v>103</c:v>
                </c:pt>
                <c:pt idx="16">
                  <c:v>117</c:v>
                </c:pt>
                <c:pt idx="17">
                  <c:v>113</c:v>
                </c:pt>
                <c:pt idx="18">
                  <c:v>120</c:v>
                </c:pt>
                <c:pt idx="19">
                  <c:v>123</c:v>
                </c:pt>
                <c:pt idx="20">
                  <c:v>113</c:v>
                </c:pt>
                <c:pt idx="21">
                  <c:v>127</c:v>
                </c:pt>
                <c:pt idx="22">
                  <c:v>133</c:v>
                </c:pt>
                <c:pt idx="23">
                  <c:v>147</c:v>
                </c:pt>
                <c:pt idx="24">
                  <c:v>116</c:v>
                </c:pt>
                <c:pt idx="25">
                  <c:v>90</c:v>
                </c:pt>
                <c:pt idx="26">
                  <c:v>97</c:v>
                </c:pt>
                <c:pt idx="27">
                  <c:v>99</c:v>
                </c:pt>
                <c:pt idx="28">
                  <c:v>102</c:v>
                </c:pt>
                <c:pt idx="29">
                  <c:v>101</c:v>
                </c:pt>
              </c:numCache>
            </c:numRef>
          </c:val>
          <c:smooth val="0"/>
          <c:extLst>
            <c:ext xmlns:c16="http://schemas.microsoft.com/office/drawing/2014/chart" uri="{C3380CC4-5D6E-409C-BE32-E72D297353CC}">
              <c16:uniqueId val="{0000000B-2088-428A-9C95-B9CAED5E0E04}"/>
            </c:ext>
          </c:extLst>
        </c:ser>
        <c:dLbls>
          <c:showLegendKey val="0"/>
          <c:showVal val="0"/>
          <c:showCatName val="0"/>
          <c:showSerName val="0"/>
          <c:showPercent val="0"/>
          <c:showBubbleSize val="0"/>
        </c:dLbls>
        <c:smooth val="0"/>
        <c:axId val="790161279"/>
        <c:axId val="1"/>
      </c:lineChart>
      <c:dateAx>
        <c:axId val="790161279"/>
        <c:scaling>
          <c:orientation val="minMax"/>
        </c:scaling>
        <c:delete val="0"/>
        <c:axPos val="b"/>
        <c:numFmt formatCode="mmm\-yy" sourceLinked="0"/>
        <c:majorTickMark val="none"/>
        <c:minorTickMark val="none"/>
        <c:tickLblPos val="nextTo"/>
        <c:spPr>
          <a:noFill/>
          <a:ln w="8370" cap="flat" cmpd="sng" algn="ctr">
            <a:solidFill>
              <a:schemeClr val="tx1">
                <a:lumMod val="15000"/>
                <a:lumOff val="85000"/>
              </a:schemeClr>
            </a:solidFill>
            <a:round/>
          </a:ln>
          <a:effectLst/>
        </c:spPr>
        <c:txPr>
          <a:bodyPr rot="-60000000" vert="horz"/>
          <a:lstStyle/>
          <a:p>
            <a:pPr>
              <a:defRPr sz="1054"/>
            </a:pPr>
            <a:endParaRPr lang="en-US"/>
          </a:p>
        </c:txPr>
        <c:crossAx val="1"/>
        <c:crosses val="autoZero"/>
        <c:auto val="1"/>
        <c:lblOffset val="100"/>
        <c:baseTimeUnit val="months"/>
        <c:majorUnit val="2"/>
        <c:majorTimeUnit val="months"/>
        <c:minorUnit val="3"/>
        <c:minorTimeUnit val="months"/>
      </c:dateAx>
      <c:valAx>
        <c:axId val="1"/>
        <c:scaling>
          <c:orientation val="minMax"/>
          <c:min val="30"/>
        </c:scaling>
        <c:delete val="1"/>
        <c:axPos val="r"/>
        <c:numFmt formatCode="#,##0" sourceLinked="1"/>
        <c:majorTickMark val="out"/>
        <c:minorTickMark val="none"/>
        <c:tickLblPos val="nextTo"/>
        <c:crossAx val="790161279"/>
        <c:crosses val="max"/>
        <c:crossBetween val="midCat"/>
      </c:valAx>
      <c:spPr>
        <a:noFill/>
        <a:ln w="25340">
          <a:noFill/>
        </a:ln>
      </c:spPr>
    </c:plotArea>
    <c:plotVisOnly val="1"/>
    <c:dispBlanksAs val="gap"/>
    <c:showDLblsOverMax val="0"/>
  </c:chart>
  <c:spPr>
    <a:noFill/>
    <a:ln>
      <a:noFill/>
    </a:ln>
    <a:effectLst/>
  </c:spPr>
  <c:txPr>
    <a:bodyPr/>
    <a:lstStyle/>
    <a:p>
      <a:pPr>
        <a:defRPr>
          <a:solidFill>
            <a:schemeClr val="tx1"/>
          </a:solidFill>
          <a:latin typeface="Bahnschrift" panose="020B0502040204020203" pitchFamily="34" charset="0"/>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lgn="ctr">
              <a:defRPr sz="1592" b="0"/>
            </a:pPr>
            <a:r>
              <a:rPr lang="en-PH" sz="1592" b="0" dirty="0"/>
              <a:t>QUARTERLY OFFICE OCCUPANCY</a:t>
            </a:r>
            <a:endParaRPr lang="en-PH" sz="1600" b="0" i="1" dirty="0"/>
          </a:p>
        </c:rich>
      </c:tx>
      <c:layout>
        <c:manualLayout>
          <c:xMode val="edge"/>
          <c:yMode val="edge"/>
          <c:x val="0.25636593933221036"/>
          <c:y val="3.278621100197527E-2"/>
        </c:manualLayout>
      </c:layout>
      <c:overlay val="0"/>
      <c:spPr>
        <a:noFill/>
        <a:ln w="25270">
          <a:noFill/>
        </a:ln>
      </c:spPr>
    </c:title>
    <c:autoTitleDeleted val="0"/>
    <c:plotArea>
      <c:layout>
        <c:manualLayout>
          <c:layoutTarget val="inner"/>
          <c:xMode val="edge"/>
          <c:yMode val="edge"/>
          <c:x val="5.1686743177403939E-2"/>
          <c:y val="0.13367015218675812"/>
          <c:w val="0.90976532063355997"/>
          <c:h val="0.75947382065976865"/>
        </c:manualLayout>
      </c:layout>
      <c:lineChart>
        <c:grouping val="standard"/>
        <c:varyColors val="0"/>
        <c:ser>
          <c:idx val="0"/>
          <c:order val="0"/>
          <c:tx>
            <c:strRef>
              <c:f>Sheet1!$B$1</c:f>
              <c:strCache>
                <c:ptCount val="1"/>
                <c:pt idx="0">
                  <c:v>Office</c:v>
                </c:pt>
              </c:strCache>
            </c:strRef>
          </c:tx>
          <c:spPr>
            <a:ln w="76005">
              <a:solidFill>
                <a:srgbClr val="0000FF"/>
              </a:solidFill>
            </a:ln>
            <a:effectLst>
              <a:outerShdw blurRad="50800" dist="38100" dir="2700000" algn="tl" rotWithShape="0">
                <a:prstClr val="black">
                  <a:alpha val="40000"/>
                </a:prstClr>
              </a:outerShdw>
            </a:effectLst>
          </c:spPr>
          <c:marker>
            <c:symbol val="none"/>
          </c:marker>
          <c:dLbls>
            <c:spPr>
              <a:noFill/>
              <a:ln w="25270">
                <a:noFill/>
              </a:ln>
            </c:spPr>
            <c:txPr>
              <a:bodyPr rot="0" vert="horz"/>
              <a:lstStyle/>
              <a:p>
                <a:pPr>
                  <a:defRPr sz="1392">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Sheet1!$A$2:$A$22</c:f>
              <c:numCache>
                <c:formatCode>General</c:formatCode>
                <c:ptCount val="6"/>
                <c:pt idx="0">
                  <c:v>44621</c:v>
                </c:pt>
                <c:pt idx="1">
                  <c:v>44713</c:v>
                </c:pt>
                <c:pt idx="2">
                  <c:v>44805</c:v>
                </c:pt>
                <c:pt idx="3">
                  <c:v>44896</c:v>
                </c:pt>
                <c:pt idx="4">
                  <c:v>44986</c:v>
                </c:pt>
                <c:pt idx="5">
                  <c:v>45078</c:v>
                </c:pt>
              </c:numCache>
            </c:numRef>
          </c:cat>
          <c:val>
            <c:numRef>
              <c:f>Sheet1!$B$2:$B$22</c:f>
              <c:numCache>
                <c:formatCode>0%</c:formatCode>
                <c:ptCount val="6"/>
                <c:pt idx="0">
                  <c:v>0.64</c:v>
                </c:pt>
                <c:pt idx="1">
                  <c:v>0.65</c:v>
                </c:pt>
                <c:pt idx="2">
                  <c:v>0.48</c:v>
                </c:pt>
                <c:pt idx="3">
                  <c:v>0.35</c:v>
                </c:pt>
                <c:pt idx="4">
                  <c:v>0.47</c:v>
                </c:pt>
                <c:pt idx="5">
                  <c:v>0.6</c:v>
                </c:pt>
              </c:numCache>
            </c:numRef>
          </c:val>
          <c:smooth val="0"/>
          <c:extLst>
            <c:ext xmlns:c16="http://schemas.microsoft.com/office/drawing/2014/chart" uri="{C3380CC4-5D6E-409C-BE32-E72D297353CC}">
              <c16:uniqueId val="{00000000-21DA-4A61-828C-6AA79380F127}"/>
            </c:ext>
          </c:extLst>
        </c:ser>
        <c:dLbls>
          <c:showLegendKey val="0"/>
          <c:showVal val="0"/>
          <c:showCatName val="0"/>
          <c:showSerName val="0"/>
          <c:showPercent val="0"/>
          <c:showBubbleSize val="0"/>
        </c:dLbls>
        <c:smooth val="0"/>
        <c:axId val="1258458287"/>
        <c:axId val="1"/>
      </c:lineChart>
      <c:catAx>
        <c:axId val="1258458287"/>
        <c:scaling>
          <c:orientation val="minMax"/>
        </c:scaling>
        <c:delete val="0"/>
        <c:axPos val="b"/>
        <c:numFmt formatCode="mmm\-yy" sourceLinked="0"/>
        <c:majorTickMark val="out"/>
        <c:minorTickMark val="none"/>
        <c:tickLblPos val="nextTo"/>
        <c:spPr>
          <a:noFill/>
          <a:ln w="9477" cap="flat" cmpd="sng" algn="ctr">
            <a:solidFill>
              <a:schemeClr val="tx1">
                <a:lumMod val="15000"/>
                <a:lumOff val="85000"/>
              </a:schemeClr>
            </a:solidFill>
            <a:round/>
          </a:ln>
          <a:effectLst/>
        </c:spPr>
        <c:txPr>
          <a:bodyPr rot="0"/>
          <a:lstStyle/>
          <a:p>
            <a:pPr>
              <a:defRPr sz="1194"/>
            </a:pPr>
            <a:endParaRPr lang="en-US"/>
          </a:p>
        </c:txPr>
        <c:crossAx val="1"/>
        <c:crosses val="autoZero"/>
        <c:auto val="1"/>
        <c:lblAlgn val="ctr"/>
        <c:lblOffset val="100"/>
        <c:tickLblSkip val="1"/>
        <c:tickMarkSkip val="1"/>
        <c:noMultiLvlLbl val="0"/>
      </c:catAx>
      <c:valAx>
        <c:axId val="1"/>
        <c:scaling>
          <c:orientation val="minMax"/>
          <c:max val="0.8"/>
          <c:min val="0"/>
        </c:scaling>
        <c:delete val="1"/>
        <c:axPos val="r"/>
        <c:numFmt formatCode="0%" sourceLinked="1"/>
        <c:majorTickMark val="out"/>
        <c:minorTickMark val="none"/>
        <c:tickLblPos val="nextTo"/>
        <c:crossAx val="1258458287"/>
        <c:crosses val="max"/>
        <c:crossBetween val="between"/>
        <c:majorUnit val="20"/>
      </c:valAx>
      <c:spPr>
        <a:noFill/>
        <a:ln w="25335">
          <a:noFill/>
        </a:ln>
      </c:spPr>
    </c:plotArea>
    <c:plotVisOnly val="1"/>
    <c:dispBlanksAs val="gap"/>
    <c:showDLblsOverMax val="0"/>
  </c:chart>
  <c:spPr>
    <a:noFill/>
    <a:ln>
      <a:noFill/>
    </a:ln>
    <a:effectLst/>
  </c:spPr>
  <c:txPr>
    <a:bodyPr/>
    <a:lstStyle/>
    <a:p>
      <a:pPr>
        <a:defRPr lang="en-US">
          <a:latin typeface="Bahnschrift" panose="020B0502040204020203" pitchFamily="34" charset="0"/>
          <a:cs typeface="Arial" panose="020B0604020202020204" pitchFamily="34" charset="0"/>
        </a:defRPr>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BC483D-A68A-4190-BA9E-77E207DCFD82}" type="doc">
      <dgm:prSet loTypeId="urn:microsoft.com/office/officeart/2005/8/layout/arrow2" loCatId="process" qsTypeId="urn:microsoft.com/office/officeart/2005/8/quickstyle/simple3" qsCatId="simple" csTypeId="urn:microsoft.com/office/officeart/2005/8/colors/accent1_1" csCatId="accent1" phldr="1"/>
      <dgm:spPr/>
    </dgm:pt>
    <dgm:pt modelId="{DD9B157F-600A-485E-B3B1-FA9214CE55AC}">
      <dgm:prSet phldrT="[Text]" custT="1"/>
      <dgm:spPr/>
      <dgm:t>
        <a:bodyPr anchor="ctr"/>
        <a:lstStyle/>
        <a:p>
          <a:r>
            <a:rPr lang="en-PH" sz="1600" dirty="0">
              <a:latin typeface="Bahnschrift SemiBold" panose="020B0502040204020203" pitchFamily="34" charset="0"/>
            </a:rPr>
            <a:t>EPC</a:t>
          </a:r>
        </a:p>
      </dgm:t>
    </dgm:pt>
    <dgm:pt modelId="{230C13AF-CA1E-4300-BDCD-A9C27A4BD13F}" type="parTrans" cxnId="{17F4A926-153E-47EF-B9E8-DF45E73D44D3}">
      <dgm:prSet/>
      <dgm:spPr/>
      <dgm:t>
        <a:bodyPr/>
        <a:lstStyle/>
        <a:p>
          <a:endParaRPr lang="en-PH">
            <a:latin typeface="Bahnschrift SemiBold" panose="020B0502040204020203" pitchFamily="34" charset="0"/>
          </a:endParaRPr>
        </a:p>
      </dgm:t>
    </dgm:pt>
    <dgm:pt modelId="{E3134428-D1CA-447F-8343-530D6484BE59}" type="sibTrans" cxnId="{17F4A926-153E-47EF-B9E8-DF45E73D44D3}">
      <dgm:prSet/>
      <dgm:spPr/>
      <dgm:t>
        <a:bodyPr/>
        <a:lstStyle/>
        <a:p>
          <a:endParaRPr lang="en-PH">
            <a:latin typeface="Bahnschrift SemiBold" panose="020B0502040204020203" pitchFamily="34" charset="0"/>
          </a:endParaRPr>
        </a:p>
      </dgm:t>
    </dgm:pt>
    <dgm:pt modelId="{D3E165D5-D3D5-4242-8E35-739C3A1D6F66}">
      <dgm:prSet phldrT="[Text]" custT="1"/>
      <dgm:spPr/>
      <dgm:t>
        <a:bodyPr anchor="ctr"/>
        <a:lstStyle/>
        <a:p>
          <a:r>
            <a:rPr lang="en-PH" sz="1600" dirty="0">
              <a:latin typeface="Bahnschrift SemiBold" panose="020B0502040204020203" pitchFamily="34" charset="0"/>
            </a:rPr>
            <a:t>Pre-Cast Operations</a:t>
          </a:r>
        </a:p>
      </dgm:t>
    </dgm:pt>
    <dgm:pt modelId="{1FB4974D-24CB-4783-9372-FEBD82DEDB94}" type="parTrans" cxnId="{34EDAD7A-3DBC-4F36-A7D0-2D8E03C3F501}">
      <dgm:prSet/>
      <dgm:spPr/>
      <dgm:t>
        <a:bodyPr/>
        <a:lstStyle/>
        <a:p>
          <a:endParaRPr lang="en-PH">
            <a:latin typeface="Bahnschrift SemiBold" panose="020B0502040204020203" pitchFamily="34" charset="0"/>
          </a:endParaRPr>
        </a:p>
      </dgm:t>
    </dgm:pt>
    <dgm:pt modelId="{B554760C-21FD-488E-9A14-795604C945C8}" type="sibTrans" cxnId="{34EDAD7A-3DBC-4F36-A7D0-2D8E03C3F501}">
      <dgm:prSet/>
      <dgm:spPr/>
      <dgm:t>
        <a:bodyPr/>
        <a:lstStyle/>
        <a:p>
          <a:endParaRPr lang="en-PH">
            <a:latin typeface="Bahnschrift SemiBold" panose="020B0502040204020203" pitchFamily="34" charset="0"/>
          </a:endParaRPr>
        </a:p>
      </dgm:t>
    </dgm:pt>
    <dgm:pt modelId="{67C56695-D326-4468-B817-550DFCB2C08F}">
      <dgm:prSet phldrT="[Text]" custT="1"/>
      <dgm:spPr/>
      <dgm:t>
        <a:bodyPr anchor="ctr"/>
        <a:lstStyle/>
        <a:p>
          <a:r>
            <a:rPr lang="en-PH" sz="1800" dirty="0">
              <a:latin typeface="Bahnschrift SemiBold" panose="020B0502040204020203" pitchFamily="34" charset="0"/>
            </a:rPr>
            <a:t>Contractor/ Operator</a:t>
          </a:r>
        </a:p>
      </dgm:t>
    </dgm:pt>
    <dgm:pt modelId="{B30132AC-7F27-4E0A-AD56-58CC76C07E7C}" type="parTrans" cxnId="{96277FE7-2F2B-4FF4-BAB4-80AD7A541E9B}">
      <dgm:prSet/>
      <dgm:spPr/>
      <dgm:t>
        <a:bodyPr/>
        <a:lstStyle/>
        <a:p>
          <a:endParaRPr lang="en-PH">
            <a:latin typeface="Bahnschrift SemiBold" panose="020B0502040204020203" pitchFamily="34" charset="0"/>
          </a:endParaRPr>
        </a:p>
      </dgm:t>
    </dgm:pt>
    <dgm:pt modelId="{6027E383-1C83-44EB-A0CE-F958E7BABC38}" type="sibTrans" cxnId="{96277FE7-2F2B-4FF4-BAB4-80AD7A541E9B}">
      <dgm:prSet/>
      <dgm:spPr/>
      <dgm:t>
        <a:bodyPr/>
        <a:lstStyle/>
        <a:p>
          <a:endParaRPr lang="en-PH">
            <a:latin typeface="Bahnschrift SemiBold" panose="020B0502040204020203" pitchFamily="34" charset="0"/>
          </a:endParaRPr>
        </a:p>
      </dgm:t>
    </dgm:pt>
    <dgm:pt modelId="{AB2CABEB-6C1E-47D4-86CE-871A06BAA321}">
      <dgm:prSet phldrT="[Text]" custT="1"/>
      <dgm:spPr/>
      <dgm:t>
        <a:bodyPr anchor="ctr"/>
        <a:lstStyle/>
        <a:p>
          <a:r>
            <a:rPr lang="en-PH" sz="1800" dirty="0">
              <a:latin typeface="Bahnschrift SemiBold" panose="020B0502040204020203" pitchFamily="34" charset="0"/>
            </a:rPr>
            <a:t>Property Development</a:t>
          </a:r>
        </a:p>
      </dgm:t>
    </dgm:pt>
    <dgm:pt modelId="{E594404A-A213-4E67-8182-95EB76E991F2}" type="parTrans" cxnId="{A202B005-FE18-4853-8294-B1B004FD6C4B}">
      <dgm:prSet/>
      <dgm:spPr/>
      <dgm:t>
        <a:bodyPr/>
        <a:lstStyle/>
        <a:p>
          <a:endParaRPr lang="en-PH">
            <a:latin typeface="Bahnschrift SemiBold" panose="020B0502040204020203" pitchFamily="34" charset="0"/>
          </a:endParaRPr>
        </a:p>
      </dgm:t>
    </dgm:pt>
    <dgm:pt modelId="{93AB3030-3F5E-4007-98FF-A61D3DEE7119}" type="sibTrans" cxnId="{A202B005-FE18-4853-8294-B1B004FD6C4B}">
      <dgm:prSet/>
      <dgm:spPr/>
      <dgm:t>
        <a:bodyPr/>
        <a:lstStyle/>
        <a:p>
          <a:endParaRPr lang="en-PH">
            <a:latin typeface="Bahnschrift SemiBold" panose="020B0502040204020203" pitchFamily="34" charset="0"/>
          </a:endParaRPr>
        </a:p>
      </dgm:t>
    </dgm:pt>
    <dgm:pt modelId="{FBC5612C-C00C-48F6-9906-DA38829849C4}" type="pres">
      <dgm:prSet presAssocID="{C9BC483D-A68A-4190-BA9E-77E207DCFD82}" presName="arrowDiagram" presStyleCnt="0">
        <dgm:presLayoutVars>
          <dgm:chMax val="5"/>
          <dgm:dir/>
          <dgm:resizeHandles val="exact"/>
        </dgm:presLayoutVars>
      </dgm:prSet>
      <dgm:spPr/>
    </dgm:pt>
    <dgm:pt modelId="{6F680C30-818C-48E4-87B6-8054F3057FD2}" type="pres">
      <dgm:prSet presAssocID="{C9BC483D-A68A-4190-BA9E-77E207DCFD82}" presName="arrow" presStyleLbl="bgShp" presStyleIdx="0" presStyleCnt="1" custLinFactX="12542" custLinFactNeighborX="100000" custLinFactNeighborY="-73518"/>
      <dgm:spPr/>
    </dgm:pt>
    <dgm:pt modelId="{809C6A97-8494-419D-842A-6B2E0D1313FD}" type="pres">
      <dgm:prSet presAssocID="{C9BC483D-A68A-4190-BA9E-77E207DCFD82}" presName="arrowDiagram4" presStyleCnt="0"/>
      <dgm:spPr/>
    </dgm:pt>
    <dgm:pt modelId="{3F323F3D-64A0-41AC-9993-119E6F336B8A}" type="pres">
      <dgm:prSet presAssocID="{DD9B157F-600A-485E-B3B1-FA9214CE55AC}" presName="bullet4a" presStyleLbl="node1" presStyleIdx="0" presStyleCnt="4"/>
      <dgm:spPr>
        <a:solidFill>
          <a:srgbClr val="FF0000"/>
        </a:solidFill>
      </dgm:spPr>
    </dgm:pt>
    <dgm:pt modelId="{A57DCD2B-2488-4970-9692-1B5DBD025D6C}" type="pres">
      <dgm:prSet presAssocID="{DD9B157F-600A-485E-B3B1-FA9214CE55AC}" presName="textBox4a" presStyleLbl="revTx" presStyleIdx="0" presStyleCnt="4" custLinFactNeighborX="21201" custLinFactNeighborY="19803">
        <dgm:presLayoutVars>
          <dgm:bulletEnabled val="1"/>
        </dgm:presLayoutVars>
      </dgm:prSet>
      <dgm:spPr/>
    </dgm:pt>
    <dgm:pt modelId="{8EC0FF7B-6983-47B3-BBF1-ABE2AE98D54F}" type="pres">
      <dgm:prSet presAssocID="{D3E165D5-D3D5-4242-8E35-739C3A1D6F66}" presName="bullet4b" presStyleLbl="node1" presStyleIdx="1" presStyleCnt="4"/>
      <dgm:spPr>
        <a:solidFill>
          <a:schemeClr val="bg1">
            <a:lumMod val="50000"/>
          </a:schemeClr>
        </a:solidFill>
      </dgm:spPr>
    </dgm:pt>
    <dgm:pt modelId="{C6678BC1-7BD2-4DBE-8515-A2D44B299D8A}" type="pres">
      <dgm:prSet presAssocID="{D3E165D5-D3D5-4242-8E35-739C3A1D6F66}" presName="textBox4b" presStyleLbl="revTx" presStyleIdx="1" presStyleCnt="4" custScaleY="57823" custLinFactNeighborX="-31650" custLinFactNeighborY="-6346">
        <dgm:presLayoutVars>
          <dgm:bulletEnabled val="1"/>
        </dgm:presLayoutVars>
      </dgm:prSet>
      <dgm:spPr/>
    </dgm:pt>
    <dgm:pt modelId="{2B5D9439-78B2-4473-BE9E-7ECFF8CD024F}" type="pres">
      <dgm:prSet presAssocID="{67C56695-D326-4468-B817-550DFCB2C08F}" presName="bullet4c" presStyleLbl="node1" presStyleIdx="2" presStyleCnt="4"/>
      <dgm:spPr>
        <a:solidFill>
          <a:schemeClr val="tx1"/>
        </a:solidFill>
      </dgm:spPr>
    </dgm:pt>
    <dgm:pt modelId="{5CBD9EEE-8231-4555-B21D-BE4D7649563D}" type="pres">
      <dgm:prSet presAssocID="{67C56695-D326-4468-B817-550DFCB2C08F}" presName="textBox4c" presStyleLbl="revTx" presStyleIdx="2" presStyleCnt="4" custScaleX="136383" custScaleY="38589" custLinFactNeighborX="-25895" custLinFactNeighborY="-20337">
        <dgm:presLayoutVars>
          <dgm:bulletEnabled val="1"/>
        </dgm:presLayoutVars>
      </dgm:prSet>
      <dgm:spPr/>
    </dgm:pt>
    <dgm:pt modelId="{6249FDD9-A880-490E-A846-4B575DD825AD}" type="pres">
      <dgm:prSet presAssocID="{AB2CABEB-6C1E-47D4-86CE-871A06BAA321}" presName="bullet4d" presStyleLbl="node1" presStyleIdx="3" presStyleCnt="4"/>
      <dgm:spPr>
        <a:solidFill>
          <a:schemeClr val="accent2">
            <a:lumMod val="60000"/>
            <a:lumOff val="40000"/>
          </a:schemeClr>
        </a:solidFill>
      </dgm:spPr>
    </dgm:pt>
    <dgm:pt modelId="{B7D508F6-C4B5-4685-BAEC-B1206ADB86F4}" type="pres">
      <dgm:prSet presAssocID="{AB2CABEB-6C1E-47D4-86CE-871A06BAA321}" presName="textBox4d" presStyleLbl="revTx" presStyleIdx="3" presStyleCnt="4" custScaleX="157143" custScaleY="41675" custLinFactNeighborX="18702" custLinFactNeighborY="-29664">
        <dgm:presLayoutVars>
          <dgm:bulletEnabled val="1"/>
        </dgm:presLayoutVars>
      </dgm:prSet>
      <dgm:spPr/>
    </dgm:pt>
  </dgm:ptLst>
  <dgm:cxnLst>
    <dgm:cxn modelId="{A202B005-FE18-4853-8294-B1B004FD6C4B}" srcId="{C9BC483D-A68A-4190-BA9E-77E207DCFD82}" destId="{AB2CABEB-6C1E-47D4-86CE-871A06BAA321}" srcOrd="3" destOrd="0" parTransId="{E594404A-A213-4E67-8182-95EB76E991F2}" sibTransId="{93AB3030-3F5E-4007-98FF-A61D3DEE7119}"/>
    <dgm:cxn modelId="{17F4A926-153E-47EF-B9E8-DF45E73D44D3}" srcId="{C9BC483D-A68A-4190-BA9E-77E207DCFD82}" destId="{DD9B157F-600A-485E-B3B1-FA9214CE55AC}" srcOrd="0" destOrd="0" parTransId="{230C13AF-CA1E-4300-BDCD-A9C27A4BD13F}" sibTransId="{E3134428-D1CA-447F-8343-530D6484BE59}"/>
    <dgm:cxn modelId="{68B1E02B-BFD1-45BF-86CD-756EF59C9E3A}" type="presOf" srcId="{DD9B157F-600A-485E-B3B1-FA9214CE55AC}" destId="{A57DCD2B-2488-4970-9692-1B5DBD025D6C}" srcOrd="0" destOrd="0" presId="urn:microsoft.com/office/officeart/2005/8/layout/arrow2"/>
    <dgm:cxn modelId="{54E7FF2D-3A0C-4D7B-AD04-9A2D2EF90B6B}" type="presOf" srcId="{D3E165D5-D3D5-4242-8E35-739C3A1D6F66}" destId="{C6678BC1-7BD2-4DBE-8515-A2D44B299D8A}" srcOrd="0" destOrd="0" presId="urn:microsoft.com/office/officeart/2005/8/layout/arrow2"/>
    <dgm:cxn modelId="{34EDAD7A-3DBC-4F36-A7D0-2D8E03C3F501}" srcId="{C9BC483D-A68A-4190-BA9E-77E207DCFD82}" destId="{D3E165D5-D3D5-4242-8E35-739C3A1D6F66}" srcOrd="1" destOrd="0" parTransId="{1FB4974D-24CB-4783-9372-FEBD82DEDB94}" sibTransId="{B554760C-21FD-488E-9A14-795604C945C8}"/>
    <dgm:cxn modelId="{79E5287C-17F1-446A-B3A5-AF15A3BD01D9}" type="presOf" srcId="{67C56695-D326-4468-B817-550DFCB2C08F}" destId="{5CBD9EEE-8231-4555-B21D-BE4D7649563D}" srcOrd="0" destOrd="0" presId="urn:microsoft.com/office/officeart/2005/8/layout/arrow2"/>
    <dgm:cxn modelId="{FEE221AB-E70B-467E-9637-470CC39ACDC1}" type="presOf" srcId="{C9BC483D-A68A-4190-BA9E-77E207DCFD82}" destId="{FBC5612C-C00C-48F6-9906-DA38829849C4}" srcOrd="0" destOrd="0" presId="urn:microsoft.com/office/officeart/2005/8/layout/arrow2"/>
    <dgm:cxn modelId="{96277FE7-2F2B-4FF4-BAB4-80AD7A541E9B}" srcId="{C9BC483D-A68A-4190-BA9E-77E207DCFD82}" destId="{67C56695-D326-4468-B817-550DFCB2C08F}" srcOrd="2" destOrd="0" parTransId="{B30132AC-7F27-4E0A-AD56-58CC76C07E7C}" sibTransId="{6027E383-1C83-44EB-A0CE-F958E7BABC38}"/>
    <dgm:cxn modelId="{738658E9-888A-4A04-BBBC-4E1EA9C00D85}" type="presOf" srcId="{AB2CABEB-6C1E-47D4-86CE-871A06BAA321}" destId="{B7D508F6-C4B5-4685-BAEC-B1206ADB86F4}" srcOrd="0" destOrd="0" presId="urn:microsoft.com/office/officeart/2005/8/layout/arrow2"/>
    <dgm:cxn modelId="{6AB37D98-E6D4-4535-8208-4E6006959543}" type="presParOf" srcId="{FBC5612C-C00C-48F6-9906-DA38829849C4}" destId="{6F680C30-818C-48E4-87B6-8054F3057FD2}" srcOrd="0" destOrd="0" presId="urn:microsoft.com/office/officeart/2005/8/layout/arrow2"/>
    <dgm:cxn modelId="{1F8CE07C-D94A-4274-A144-0DFE8DB64230}" type="presParOf" srcId="{FBC5612C-C00C-48F6-9906-DA38829849C4}" destId="{809C6A97-8494-419D-842A-6B2E0D1313FD}" srcOrd="1" destOrd="0" presId="urn:microsoft.com/office/officeart/2005/8/layout/arrow2"/>
    <dgm:cxn modelId="{A5C10E96-E494-4FAA-A24E-8E25F9665571}" type="presParOf" srcId="{809C6A97-8494-419D-842A-6B2E0D1313FD}" destId="{3F323F3D-64A0-41AC-9993-119E6F336B8A}" srcOrd="0" destOrd="0" presId="urn:microsoft.com/office/officeart/2005/8/layout/arrow2"/>
    <dgm:cxn modelId="{7FBEF1C6-61FB-4DE5-B6CE-6AA10BF7EDDB}" type="presParOf" srcId="{809C6A97-8494-419D-842A-6B2E0D1313FD}" destId="{A57DCD2B-2488-4970-9692-1B5DBD025D6C}" srcOrd="1" destOrd="0" presId="urn:microsoft.com/office/officeart/2005/8/layout/arrow2"/>
    <dgm:cxn modelId="{2ED3B1C8-CEE5-4955-902D-670A866A059C}" type="presParOf" srcId="{809C6A97-8494-419D-842A-6B2E0D1313FD}" destId="{8EC0FF7B-6983-47B3-BBF1-ABE2AE98D54F}" srcOrd="2" destOrd="0" presId="urn:microsoft.com/office/officeart/2005/8/layout/arrow2"/>
    <dgm:cxn modelId="{A716ECB8-FBDC-44E4-8951-78BDF5E0B0FA}" type="presParOf" srcId="{809C6A97-8494-419D-842A-6B2E0D1313FD}" destId="{C6678BC1-7BD2-4DBE-8515-A2D44B299D8A}" srcOrd="3" destOrd="0" presId="urn:microsoft.com/office/officeart/2005/8/layout/arrow2"/>
    <dgm:cxn modelId="{0E7F4AB0-043E-48B0-9650-1CF2129816F3}" type="presParOf" srcId="{809C6A97-8494-419D-842A-6B2E0D1313FD}" destId="{2B5D9439-78B2-4473-BE9E-7ECFF8CD024F}" srcOrd="4" destOrd="0" presId="urn:microsoft.com/office/officeart/2005/8/layout/arrow2"/>
    <dgm:cxn modelId="{F5BF589B-250A-4726-8585-FCDD95DC7849}" type="presParOf" srcId="{809C6A97-8494-419D-842A-6B2E0D1313FD}" destId="{5CBD9EEE-8231-4555-B21D-BE4D7649563D}" srcOrd="5" destOrd="0" presId="urn:microsoft.com/office/officeart/2005/8/layout/arrow2"/>
    <dgm:cxn modelId="{CA8364B8-CB66-4E15-B8ED-14381FED8B2F}" type="presParOf" srcId="{809C6A97-8494-419D-842A-6B2E0D1313FD}" destId="{6249FDD9-A880-490E-A846-4B575DD825AD}" srcOrd="6" destOrd="0" presId="urn:microsoft.com/office/officeart/2005/8/layout/arrow2"/>
    <dgm:cxn modelId="{5F371AB1-AAD3-4C3F-A154-02E53BDEA23B}" type="presParOf" srcId="{809C6A97-8494-419D-842A-6B2E0D1313FD}" destId="{B7D508F6-C4B5-4685-BAEC-B1206ADB86F4}" srcOrd="7" destOrd="0" presId="urn:microsoft.com/office/officeart/2005/8/layout/arrow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680C30-818C-48E4-87B6-8054F3057FD2}">
      <dsp:nvSpPr>
        <dsp:cNvPr id="0" name=""/>
        <dsp:cNvSpPr/>
      </dsp:nvSpPr>
      <dsp:spPr>
        <a:xfrm>
          <a:off x="0" y="0"/>
          <a:ext cx="5678905" cy="3549316"/>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3F323F3D-64A0-41AC-9993-119E6F336B8A}">
      <dsp:nvSpPr>
        <dsp:cNvPr id="0" name=""/>
        <dsp:cNvSpPr/>
      </dsp:nvSpPr>
      <dsp:spPr>
        <a:xfrm>
          <a:off x="559371" y="3198739"/>
          <a:ext cx="130614" cy="130614"/>
        </a:xfrm>
        <a:prstGeom prst="ellipse">
          <a:avLst/>
        </a:prstGeom>
        <a:solidFill>
          <a:srgbClr val="FF0000"/>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57DCD2B-2488-4970-9692-1B5DBD025D6C}">
      <dsp:nvSpPr>
        <dsp:cNvPr id="0" name=""/>
        <dsp:cNvSpPr/>
      </dsp:nvSpPr>
      <dsp:spPr>
        <a:xfrm>
          <a:off x="830560" y="3431330"/>
          <a:ext cx="971092" cy="844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210" tIns="0" rIns="0" bIns="0" numCol="1" spcCol="1270" anchor="ctr" anchorCtr="0">
          <a:noAutofit/>
        </a:bodyPr>
        <a:lstStyle/>
        <a:p>
          <a:pPr marL="0" lvl="0" indent="0" algn="l" defTabSz="711200">
            <a:lnSpc>
              <a:spcPct val="90000"/>
            </a:lnSpc>
            <a:spcBef>
              <a:spcPct val="0"/>
            </a:spcBef>
            <a:spcAft>
              <a:spcPct val="35000"/>
            </a:spcAft>
            <a:buNone/>
          </a:pPr>
          <a:r>
            <a:rPr lang="en-PH" sz="1600" kern="1200" dirty="0">
              <a:latin typeface="Bahnschrift SemiBold" panose="020B0502040204020203" pitchFamily="34" charset="0"/>
            </a:rPr>
            <a:t>EPC</a:t>
          </a:r>
        </a:p>
      </dsp:txBody>
      <dsp:txXfrm>
        <a:off x="830560" y="3431330"/>
        <a:ext cx="971092" cy="844737"/>
      </dsp:txXfrm>
    </dsp:sp>
    <dsp:sp modelId="{8EC0FF7B-6983-47B3-BBF1-ABE2AE98D54F}">
      <dsp:nvSpPr>
        <dsp:cNvPr id="0" name=""/>
        <dsp:cNvSpPr/>
      </dsp:nvSpPr>
      <dsp:spPr>
        <a:xfrm>
          <a:off x="1482194" y="2373168"/>
          <a:ext cx="227156" cy="227156"/>
        </a:xfrm>
        <a:prstGeom prst="ellipse">
          <a:avLst/>
        </a:prstGeom>
        <a:solidFill>
          <a:schemeClr val="bg1">
            <a:lumMod val="5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6678BC1-7BD2-4DBE-8515-A2D44B299D8A}">
      <dsp:nvSpPr>
        <dsp:cNvPr id="0" name=""/>
        <dsp:cNvSpPr/>
      </dsp:nvSpPr>
      <dsp:spPr>
        <a:xfrm>
          <a:off x="1218323" y="2725875"/>
          <a:ext cx="1192570" cy="937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365" tIns="0" rIns="0" bIns="0" numCol="1" spcCol="1270" anchor="ctr" anchorCtr="0">
          <a:noAutofit/>
        </a:bodyPr>
        <a:lstStyle/>
        <a:p>
          <a:pPr marL="0" lvl="0" indent="0" algn="l" defTabSz="711200">
            <a:lnSpc>
              <a:spcPct val="90000"/>
            </a:lnSpc>
            <a:spcBef>
              <a:spcPct val="0"/>
            </a:spcBef>
            <a:spcAft>
              <a:spcPct val="35000"/>
            </a:spcAft>
            <a:buNone/>
          </a:pPr>
          <a:r>
            <a:rPr lang="en-PH" sz="1600" kern="1200" dirty="0">
              <a:latin typeface="Bahnschrift SemiBold" panose="020B0502040204020203" pitchFamily="34" charset="0"/>
            </a:rPr>
            <a:t>Pre-Cast Operations</a:t>
          </a:r>
        </a:p>
      </dsp:txBody>
      <dsp:txXfrm>
        <a:off x="1218323" y="2725875"/>
        <a:ext cx="1192570" cy="937910"/>
      </dsp:txXfrm>
    </dsp:sp>
    <dsp:sp modelId="{2B5D9439-78B2-4473-BE9E-7ECFF8CD024F}">
      <dsp:nvSpPr>
        <dsp:cNvPr id="0" name=""/>
        <dsp:cNvSpPr/>
      </dsp:nvSpPr>
      <dsp:spPr>
        <a:xfrm>
          <a:off x="2660567" y="1764815"/>
          <a:ext cx="300982" cy="300982"/>
        </a:xfrm>
        <a:prstGeom prst="ellipse">
          <a:avLst/>
        </a:prstGeom>
        <a:solidFill>
          <a:schemeClr val="tx1"/>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5CBD9EEE-8231-4555-B21D-BE4D7649563D}">
      <dsp:nvSpPr>
        <dsp:cNvPr id="0" name=""/>
        <dsp:cNvSpPr/>
      </dsp:nvSpPr>
      <dsp:spPr>
        <a:xfrm>
          <a:off x="2285295" y="2142737"/>
          <a:ext cx="1626463" cy="8464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484" tIns="0" rIns="0" bIns="0" numCol="1" spcCol="1270" anchor="ctr" anchorCtr="0">
          <a:noAutofit/>
        </a:bodyPr>
        <a:lstStyle/>
        <a:p>
          <a:pPr marL="0" lvl="0" indent="0" algn="l" defTabSz="800100">
            <a:lnSpc>
              <a:spcPct val="90000"/>
            </a:lnSpc>
            <a:spcBef>
              <a:spcPct val="0"/>
            </a:spcBef>
            <a:spcAft>
              <a:spcPct val="35000"/>
            </a:spcAft>
            <a:buNone/>
          </a:pPr>
          <a:r>
            <a:rPr lang="en-PH" sz="1800" kern="1200" dirty="0">
              <a:latin typeface="Bahnschrift SemiBold" panose="020B0502040204020203" pitchFamily="34" charset="0"/>
            </a:rPr>
            <a:t>Contractor/ Operator</a:t>
          </a:r>
        </a:p>
      </dsp:txBody>
      <dsp:txXfrm>
        <a:off x="2285295" y="2142737"/>
        <a:ext cx="1626463" cy="846441"/>
      </dsp:txXfrm>
    </dsp:sp>
    <dsp:sp modelId="{6249FDD9-A880-490E-A846-4B575DD825AD}">
      <dsp:nvSpPr>
        <dsp:cNvPr id="0" name=""/>
        <dsp:cNvSpPr/>
      </dsp:nvSpPr>
      <dsp:spPr>
        <a:xfrm>
          <a:off x="3943999" y="1362323"/>
          <a:ext cx="403202" cy="403202"/>
        </a:xfrm>
        <a:prstGeom prst="ellipse">
          <a:avLst/>
        </a:prstGeom>
        <a:solidFill>
          <a:schemeClr val="accent2">
            <a:lumMod val="60000"/>
            <a:lumOff val="4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B7D508F6-C4B5-4685-BAEC-B1206ADB86F4}">
      <dsp:nvSpPr>
        <dsp:cNvPr id="0" name=""/>
        <dsp:cNvSpPr/>
      </dsp:nvSpPr>
      <dsp:spPr>
        <a:xfrm>
          <a:off x="3804865" y="1551161"/>
          <a:ext cx="1874040" cy="1060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649" tIns="0" rIns="0" bIns="0" numCol="1" spcCol="1270" anchor="ctr" anchorCtr="0">
          <a:noAutofit/>
        </a:bodyPr>
        <a:lstStyle/>
        <a:p>
          <a:pPr marL="0" lvl="0" indent="0" algn="l" defTabSz="800100">
            <a:lnSpc>
              <a:spcPct val="90000"/>
            </a:lnSpc>
            <a:spcBef>
              <a:spcPct val="0"/>
            </a:spcBef>
            <a:spcAft>
              <a:spcPct val="35000"/>
            </a:spcAft>
            <a:buNone/>
          </a:pPr>
          <a:r>
            <a:rPr lang="en-PH" sz="1800" kern="1200" dirty="0">
              <a:latin typeface="Bahnschrift SemiBold" panose="020B0502040204020203" pitchFamily="34" charset="0"/>
            </a:rPr>
            <a:t>Property Development</a:t>
          </a:r>
        </a:p>
      </dsp:txBody>
      <dsp:txXfrm>
        <a:off x="3804865" y="1551161"/>
        <a:ext cx="1874040" cy="1060570"/>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image" Target="../media/image13.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image" Target="../media/image1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image" Target="../media/image4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72FA661-AF0A-4623-9591-4659539C7D84}"/>
              </a:ext>
            </a:extLst>
          </p:cNvPr>
          <p:cNvSpPr>
            <a:spLocks noGrp="1"/>
          </p:cNvSpPr>
          <p:nvPr>
            <p:ph type="hdr" sz="quarter"/>
          </p:nvPr>
        </p:nvSpPr>
        <p:spPr>
          <a:xfrm>
            <a:off x="0" y="0"/>
            <a:ext cx="2984500" cy="503238"/>
          </a:xfrm>
          <a:prstGeom prst="rect">
            <a:avLst/>
          </a:prstGeom>
        </p:spPr>
        <p:txBody>
          <a:bodyPr vert="horz" lIns="96606" tIns="48303" rIns="96606" bIns="48303" rtlCol="0"/>
          <a:lstStyle>
            <a:lvl1pPr algn="l" eaLnBrk="1" fontAlgn="auto" hangingPunct="1">
              <a:spcBef>
                <a:spcPts val="0"/>
              </a:spcBef>
              <a:spcAft>
                <a:spcPts val="0"/>
              </a:spcAft>
              <a:defRPr sz="1300">
                <a:latin typeface="+mn-lt"/>
              </a:defRPr>
            </a:lvl1pPr>
          </a:lstStyle>
          <a:p>
            <a:pPr>
              <a:defRPr/>
            </a:pPr>
            <a:endParaRPr lang="en-PH"/>
          </a:p>
        </p:txBody>
      </p:sp>
      <p:sp>
        <p:nvSpPr>
          <p:cNvPr id="3" name="Date Placeholder 2">
            <a:extLst>
              <a:ext uri="{FF2B5EF4-FFF2-40B4-BE49-F238E27FC236}">
                <a16:creationId xmlns:a16="http://schemas.microsoft.com/office/drawing/2014/main" id="{5EC6E729-67FA-4A09-B169-9BE83260AB26}"/>
              </a:ext>
            </a:extLst>
          </p:cNvPr>
          <p:cNvSpPr>
            <a:spLocks noGrp="1"/>
          </p:cNvSpPr>
          <p:nvPr>
            <p:ph type="dt" idx="1"/>
          </p:nvPr>
        </p:nvSpPr>
        <p:spPr>
          <a:xfrm>
            <a:off x="3902075" y="0"/>
            <a:ext cx="2984500" cy="503238"/>
          </a:xfrm>
          <a:prstGeom prst="rect">
            <a:avLst/>
          </a:prstGeom>
        </p:spPr>
        <p:txBody>
          <a:bodyPr vert="horz" lIns="96606" tIns="48303" rIns="96606" bIns="48303" rtlCol="0"/>
          <a:lstStyle>
            <a:lvl1pPr algn="r" eaLnBrk="1" fontAlgn="auto" hangingPunct="1">
              <a:spcBef>
                <a:spcPts val="0"/>
              </a:spcBef>
              <a:spcAft>
                <a:spcPts val="0"/>
              </a:spcAft>
              <a:defRPr sz="1300">
                <a:latin typeface="+mn-lt"/>
              </a:defRPr>
            </a:lvl1pPr>
          </a:lstStyle>
          <a:p>
            <a:pPr>
              <a:defRPr/>
            </a:pPr>
            <a:fld id="{AC2E21BA-50B8-4C86-82BD-422D9ED241A1}" type="datetimeFigureOut">
              <a:rPr lang="en-PH"/>
              <a:pPr>
                <a:defRPr/>
              </a:pPr>
              <a:t>15/08/2023</a:t>
            </a:fld>
            <a:endParaRPr lang="en-PH"/>
          </a:p>
        </p:txBody>
      </p:sp>
      <p:sp>
        <p:nvSpPr>
          <p:cNvPr id="4" name="Slide Image Placeholder 3">
            <a:extLst>
              <a:ext uri="{FF2B5EF4-FFF2-40B4-BE49-F238E27FC236}">
                <a16:creationId xmlns:a16="http://schemas.microsoft.com/office/drawing/2014/main" id="{75F789BC-9208-4B41-9BFC-1D85A80A3B6C}"/>
              </a:ext>
            </a:extLst>
          </p:cNvPr>
          <p:cNvSpPr>
            <a:spLocks noGrp="1" noRot="1" noChangeAspect="1"/>
          </p:cNvSpPr>
          <p:nvPr>
            <p:ph type="sldImg" idx="2"/>
          </p:nvPr>
        </p:nvSpPr>
        <p:spPr>
          <a:xfrm>
            <a:off x="439738" y="1252538"/>
            <a:ext cx="6008687" cy="3381375"/>
          </a:xfrm>
          <a:prstGeom prst="rect">
            <a:avLst/>
          </a:prstGeom>
          <a:noFill/>
          <a:ln w="12700">
            <a:solidFill>
              <a:prstClr val="black"/>
            </a:solidFill>
          </a:ln>
        </p:spPr>
        <p:txBody>
          <a:bodyPr vert="horz" lIns="96606" tIns="48303" rIns="96606" bIns="48303" rtlCol="0" anchor="ctr"/>
          <a:lstStyle/>
          <a:p>
            <a:pPr lvl="0"/>
            <a:endParaRPr lang="en-PH" noProof="0"/>
          </a:p>
        </p:txBody>
      </p:sp>
      <p:sp>
        <p:nvSpPr>
          <p:cNvPr id="5" name="Notes Placeholder 4">
            <a:extLst>
              <a:ext uri="{FF2B5EF4-FFF2-40B4-BE49-F238E27FC236}">
                <a16:creationId xmlns:a16="http://schemas.microsoft.com/office/drawing/2014/main" id="{A69B9683-E064-49C9-AF2B-2F266CB8C590}"/>
              </a:ext>
            </a:extLst>
          </p:cNvPr>
          <p:cNvSpPr>
            <a:spLocks noGrp="1"/>
          </p:cNvSpPr>
          <p:nvPr>
            <p:ph type="body" sz="quarter" idx="3"/>
          </p:nvPr>
        </p:nvSpPr>
        <p:spPr>
          <a:xfrm>
            <a:off x="688975" y="4821238"/>
            <a:ext cx="5510213" cy="3944937"/>
          </a:xfrm>
          <a:prstGeom prst="rect">
            <a:avLst/>
          </a:prstGeom>
        </p:spPr>
        <p:txBody>
          <a:bodyPr vert="horz" lIns="96606" tIns="48303" rIns="96606" bIns="48303"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PH" noProof="0"/>
          </a:p>
        </p:txBody>
      </p:sp>
      <p:sp>
        <p:nvSpPr>
          <p:cNvPr id="6" name="Footer Placeholder 5">
            <a:extLst>
              <a:ext uri="{FF2B5EF4-FFF2-40B4-BE49-F238E27FC236}">
                <a16:creationId xmlns:a16="http://schemas.microsoft.com/office/drawing/2014/main" id="{42A5A139-1247-418B-BC5A-97D846BD5010}"/>
              </a:ext>
            </a:extLst>
          </p:cNvPr>
          <p:cNvSpPr>
            <a:spLocks noGrp="1"/>
          </p:cNvSpPr>
          <p:nvPr>
            <p:ph type="ftr" sz="quarter" idx="4"/>
          </p:nvPr>
        </p:nvSpPr>
        <p:spPr>
          <a:xfrm>
            <a:off x="0" y="9515475"/>
            <a:ext cx="2984500" cy="503238"/>
          </a:xfrm>
          <a:prstGeom prst="rect">
            <a:avLst/>
          </a:prstGeom>
        </p:spPr>
        <p:txBody>
          <a:bodyPr vert="horz" lIns="96606" tIns="48303" rIns="96606" bIns="48303" rtlCol="0" anchor="b"/>
          <a:lstStyle>
            <a:lvl1pPr algn="l" eaLnBrk="1" fontAlgn="auto" hangingPunct="1">
              <a:spcBef>
                <a:spcPts val="0"/>
              </a:spcBef>
              <a:spcAft>
                <a:spcPts val="0"/>
              </a:spcAft>
              <a:defRPr sz="1300">
                <a:latin typeface="+mn-lt"/>
              </a:defRPr>
            </a:lvl1pPr>
          </a:lstStyle>
          <a:p>
            <a:pPr>
              <a:defRPr/>
            </a:pPr>
            <a:endParaRPr lang="en-PH"/>
          </a:p>
        </p:txBody>
      </p:sp>
      <p:sp>
        <p:nvSpPr>
          <p:cNvPr id="7" name="Slide Number Placeholder 6">
            <a:extLst>
              <a:ext uri="{FF2B5EF4-FFF2-40B4-BE49-F238E27FC236}">
                <a16:creationId xmlns:a16="http://schemas.microsoft.com/office/drawing/2014/main" id="{272C3F42-CFD8-40D5-9D5D-ED9DFF4A2172}"/>
              </a:ext>
            </a:extLst>
          </p:cNvPr>
          <p:cNvSpPr>
            <a:spLocks noGrp="1"/>
          </p:cNvSpPr>
          <p:nvPr>
            <p:ph type="sldNum" sz="quarter" idx="5"/>
          </p:nvPr>
        </p:nvSpPr>
        <p:spPr>
          <a:xfrm>
            <a:off x="3902075" y="9515475"/>
            <a:ext cx="2984500" cy="503238"/>
          </a:xfrm>
          <a:prstGeom prst="rect">
            <a:avLst/>
          </a:prstGeom>
        </p:spPr>
        <p:txBody>
          <a:bodyPr vert="horz" lIns="96606" tIns="48303" rIns="96606" bIns="48303" rtlCol="0" anchor="b"/>
          <a:lstStyle>
            <a:lvl1pPr algn="r" eaLnBrk="1" fontAlgn="auto" hangingPunct="1">
              <a:spcBef>
                <a:spcPts val="0"/>
              </a:spcBef>
              <a:spcAft>
                <a:spcPts val="0"/>
              </a:spcAft>
              <a:defRPr sz="1300">
                <a:latin typeface="+mn-lt"/>
              </a:defRPr>
            </a:lvl1pPr>
          </a:lstStyle>
          <a:p>
            <a:pPr>
              <a:defRPr/>
            </a:pPr>
            <a:fld id="{7778C829-062E-4D0A-A0AC-E3CCF2AF19A3}" type="slidenum">
              <a:rPr lang="en-PH"/>
              <a:pPr>
                <a:defRPr/>
              </a:pPr>
              <a:t>‹#›</a:t>
            </a:fld>
            <a:endParaRPr lang="en-PH"/>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C2983990-6601-4169-AB48-5BFB7D6BEEC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a:extLst>
              <a:ext uri="{FF2B5EF4-FFF2-40B4-BE49-F238E27FC236}">
                <a16:creationId xmlns:a16="http://schemas.microsoft.com/office/drawing/2014/main" id="{E1B19187-FF21-4AC7-9258-D8CB9FCEEDA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PH" altLang="en-US"/>
          </a:p>
        </p:txBody>
      </p:sp>
      <p:sp>
        <p:nvSpPr>
          <p:cNvPr id="35844" name="Slide Number Placeholder 3">
            <a:extLst>
              <a:ext uri="{FF2B5EF4-FFF2-40B4-BE49-F238E27FC236}">
                <a16:creationId xmlns:a16="http://schemas.microsoft.com/office/drawing/2014/main" id="{C2BB46CC-445E-443F-8D4D-1C69771855F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7ED78406-E84F-40D0-BB80-0CD8C8BDD0DA}" type="slidenum">
              <a:rPr lang="en-PH" altLang="en-US" smtClean="0"/>
              <a:pPr fontAlgn="base">
                <a:spcBef>
                  <a:spcPct val="0"/>
                </a:spcBef>
                <a:spcAft>
                  <a:spcPct val="0"/>
                </a:spcAft>
              </a:pPr>
              <a:t>1</a:t>
            </a:fld>
            <a:endParaRPr lang="en-PH"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CDDE602B-892C-4E55-9507-0094EA7E245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Slide Number Placeholder 3">
            <a:extLst>
              <a:ext uri="{FF2B5EF4-FFF2-40B4-BE49-F238E27FC236}">
                <a16:creationId xmlns:a16="http://schemas.microsoft.com/office/drawing/2014/main" id="{60CC527A-B3FA-4A9A-89C3-EB9C83C0333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65200">
              <a:defRPr>
                <a:solidFill>
                  <a:schemeClr val="tx1"/>
                </a:solidFill>
                <a:latin typeface="Calibri" panose="020F0502020204030204" pitchFamily="34" charset="0"/>
              </a:defRPr>
            </a:lvl1pPr>
            <a:lvl2pPr marL="742950" indent="-285750" defTabSz="965200">
              <a:defRPr>
                <a:solidFill>
                  <a:schemeClr val="tx1"/>
                </a:solidFill>
                <a:latin typeface="Calibri" panose="020F0502020204030204" pitchFamily="34" charset="0"/>
              </a:defRPr>
            </a:lvl2pPr>
            <a:lvl3pPr marL="1143000" indent="-228600" defTabSz="965200">
              <a:defRPr>
                <a:solidFill>
                  <a:schemeClr val="tx1"/>
                </a:solidFill>
                <a:latin typeface="Calibri" panose="020F0502020204030204" pitchFamily="34" charset="0"/>
              </a:defRPr>
            </a:lvl3pPr>
            <a:lvl4pPr marL="1600200" indent="-228600" defTabSz="965200">
              <a:defRPr>
                <a:solidFill>
                  <a:schemeClr val="tx1"/>
                </a:solidFill>
                <a:latin typeface="Calibri" panose="020F0502020204030204" pitchFamily="34" charset="0"/>
              </a:defRPr>
            </a:lvl4pPr>
            <a:lvl5pPr marL="2057400" indent="-228600" defTabSz="965200">
              <a:defRPr>
                <a:solidFill>
                  <a:schemeClr val="tx1"/>
                </a:solidFill>
                <a:latin typeface="Calibri" panose="020F0502020204030204" pitchFamily="34" charset="0"/>
              </a:defRPr>
            </a:lvl5pPr>
            <a:lvl6pPr marL="2514600" indent="-228600" defTabSz="965200" eaLnBrk="0" fontAlgn="base" hangingPunct="0">
              <a:spcBef>
                <a:spcPct val="0"/>
              </a:spcBef>
              <a:spcAft>
                <a:spcPct val="0"/>
              </a:spcAft>
              <a:defRPr>
                <a:solidFill>
                  <a:schemeClr val="tx1"/>
                </a:solidFill>
                <a:latin typeface="Calibri" panose="020F0502020204030204" pitchFamily="34" charset="0"/>
              </a:defRPr>
            </a:lvl6pPr>
            <a:lvl7pPr marL="2971800" indent="-228600" defTabSz="965200" eaLnBrk="0" fontAlgn="base" hangingPunct="0">
              <a:spcBef>
                <a:spcPct val="0"/>
              </a:spcBef>
              <a:spcAft>
                <a:spcPct val="0"/>
              </a:spcAft>
              <a:defRPr>
                <a:solidFill>
                  <a:schemeClr val="tx1"/>
                </a:solidFill>
                <a:latin typeface="Calibri" panose="020F0502020204030204" pitchFamily="34" charset="0"/>
              </a:defRPr>
            </a:lvl7pPr>
            <a:lvl8pPr marL="3429000" indent="-228600" defTabSz="965200" eaLnBrk="0" fontAlgn="base" hangingPunct="0">
              <a:spcBef>
                <a:spcPct val="0"/>
              </a:spcBef>
              <a:spcAft>
                <a:spcPct val="0"/>
              </a:spcAft>
              <a:defRPr>
                <a:solidFill>
                  <a:schemeClr val="tx1"/>
                </a:solidFill>
                <a:latin typeface="Calibri" panose="020F0502020204030204" pitchFamily="34" charset="0"/>
              </a:defRPr>
            </a:lvl8pPr>
            <a:lvl9pPr marL="3886200" indent="-228600" defTabSz="965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73F92C54-2AFB-4FA8-AF64-703494B222E0}" type="slidenum">
              <a:rPr lang="en-US" altLang="en-US" smtClean="0">
                <a:solidFill>
                  <a:srgbClr val="000000"/>
                </a:solidFill>
              </a:rPr>
              <a:pPr fontAlgn="base">
                <a:spcBef>
                  <a:spcPct val="0"/>
                </a:spcBef>
                <a:spcAft>
                  <a:spcPct val="0"/>
                </a:spcAft>
              </a:pPr>
              <a:t>12</a:t>
            </a:fld>
            <a:endParaRPr lang="en-US" altLang="en-US">
              <a:solidFill>
                <a:srgbClr val="000000"/>
              </a:solidFill>
            </a:endParaRPr>
          </a:p>
        </p:txBody>
      </p:sp>
      <p:sp>
        <p:nvSpPr>
          <p:cNvPr id="56324" name="TextBox 4">
            <a:extLst>
              <a:ext uri="{FF2B5EF4-FFF2-40B4-BE49-F238E27FC236}">
                <a16:creationId xmlns:a16="http://schemas.microsoft.com/office/drawing/2014/main" id="{6CC03C19-2C18-44A9-B453-616EC6D2E34A}"/>
              </a:ext>
            </a:extLst>
          </p:cNvPr>
          <p:cNvSpPr txBox="1">
            <a:spLocks noChangeArrowheads="1"/>
          </p:cNvSpPr>
          <p:nvPr/>
        </p:nvSpPr>
        <p:spPr bwMode="auto">
          <a:xfrm>
            <a:off x="971550" y="10482263"/>
            <a:ext cx="582612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06" tIns="48303" rIns="96606" bIns="48303">
            <a:spAutoFit/>
          </a:bodyPr>
          <a:lstStyle>
            <a:lvl1pPr defTabSz="965200">
              <a:defRPr>
                <a:solidFill>
                  <a:schemeClr val="tx1"/>
                </a:solidFill>
                <a:latin typeface="Calibri" panose="020F0502020204030204" pitchFamily="34" charset="0"/>
              </a:defRPr>
            </a:lvl1pPr>
            <a:lvl2pPr marL="742950" indent="-285750" defTabSz="965200">
              <a:defRPr>
                <a:solidFill>
                  <a:schemeClr val="tx1"/>
                </a:solidFill>
                <a:latin typeface="Calibri" panose="020F0502020204030204" pitchFamily="34" charset="0"/>
              </a:defRPr>
            </a:lvl2pPr>
            <a:lvl3pPr marL="1143000" indent="-228600" defTabSz="965200">
              <a:defRPr>
                <a:solidFill>
                  <a:schemeClr val="tx1"/>
                </a:solidFill>
                <a:latin typeface="Calibri" panose="020F0502020204030204" pitchFamily="34" charset="0"/>
              </a:defRPr>
            </a:lvl3pPr>
            <a:lvl4pPr marL="1600200" indent="-228600" defTabSz="965200">
              <a:defRPr>
                <a:solidFill>
                  <a:schemeClr val="tx1"/>
                </a:solidFill>
                <a:latin typeface="Calibri" panose="020F0502020204030204" pitchFamily="34" charset="0"/>
              </a:defRPr>
            </a:lvl4pPr>
            <a:lvl5pPr marL="2057400" indent="-228600" defTabSz="965200">
              <a:defRPr>
                <a:solidFill>
                  <a:schemeClr val="tx1"/>
                </a:solidFill>
                <a:latin typeface="Calibri" panose="020F0502020204030204" pitchFamily="34" charset="0"/>
              </a:defRPr>
            </a:lvl5pPr>
            <a:lvl6pPr marL="2514600" indent="-228600" defTabSz="965200" eaLnBrk="0" fontAlgn="base" hangingPunct="0">
              <a:spcBef>
                <a:spcPct val="0"/>
              </a:spcBef>
              <a:spcAft>
                <a:spcPct val="0"/>
              </a:spcAft>
              <a:defRPr>
                <a:solidFill>
                  <a:schemeClr val="tx1"/>
                </a:solidFill>
                <a:latin typeface="Calibri" panose="020F0502020204030204" pitchFamily="34" charset="0"/>
              </a:defRPr>
            </a:lvl6pPr>
            <a:lvl7pPr marL="2971800" indent="-228600" defTabSz="965200" eaLnBrk="0" fontAlgn="base" hangingPunct="0">
              <a:spcBef>
                <a:spcPct val="0"/>
              </a:spcBef>
              <a:spcAft>
                <a:spcPct val="0"/>
              </a:spcAft>
              <a:defRPr>
                <a:solidFill>
                  <a:schemeClr val="tx1"/>
                </a:solidFill>
                <a:latin typeface="Calibri" panose="020F0502020204030204" pitchFamily="34" charset="0"/>
              </a:defRPr>
            </a:lvl7pPr>
            <a:lvl8pPr marL="3429000" indent="-228600" defTabSz="965200" eaLnBrk="0" fontAlgn="base" hangingPunct="0">
              <a:spcBef>
                <a:spcPct val="0"/>
              </a:spcBef>
              <a:spcAft>
                <a:spcPct val="0"/>
              </a:spcAft>
              <a:defRPr>
                <a:solidFill>
                  <a:schemeClr val="tx1"/>
                </a:solidFill>
                <a:latin typeface="Calibri" panose="020F0502020204030204" pitchFamily="34" charset="0"/>
              </a:defRPr>
            </a:lvl8pPr>
            <a:lvl9pPr marL="3886200" indent="-228600" defTabSz="965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500">
                <a:solidFill>
                  <a:srgbClr val="000000"/>
                </a:solidFill>
              </a:rPr>
              <a:t>P1.85 million remaining balance pertains to construction revenue (PFRS 15)</a:t>
            </a:r>
            <a:endParaRPr lang="en-PH" altLang="en-US" sz="1500">
              <a:solidFill>
                <a:srgbClr val="00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id="{0CF086EE-3CBA-4B29-8A7F-7B71F1ADC71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Slide Number Placeholder 3">
            <a:extLst>
              <a:ext uri="{FF2B5EF4-FFF2-40B4-BE49-F238E27FC236}">
                <a16:creationId xmlns:a16="http://schemas.microsoft.com/office/drawing/2014/main" id="{FC68B6F1-3EAC-4ABA-A265-A26A3754726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65200">
              <a:defRPr>
                <a:solidFill>
                  <a:schemeClr val="tx1"/>
                </a:solidFill>
                <a:latin typeface="Calibri" panose="020F0502020204030204" pitchFamily="34" charset="0"/>
              </a:defRPr>
            </a:lvl1pPr>
            <a:lvl2pPr marL="742950" indent="-285750" defTabSz="965200">
              <a:defRPr>
                <a:solidFill>
                  <a:schemeClr val="tx1"/>
                </a:solidFill>
                <a:latin typeface="Calibri" panose="020F0502020204030204" pitchFamily="34" charset="0"/>
              </a:defRPr>
            </a:lvl2pPr>
            <a:lvl3pPr marL="1143000" indent="-228600" defTabSz="965200">
              <a:defRPr>
                <a:solidFill>
                  <a:schemeClr val="tx1"/>
                </a:solidFill>
                <a:latin typeface="Calibri" panose="020F0502020204030204" pitchFamily="34" charset="0"/>
              </a:defRPr>
            </a:lvl3pPr>
            <a:lvl4pPr marL="1600200" indent="-228600" defTabSz="965200">
              <a:defRPr>
                <a:solidFill>
                  <a:schemeClr val="tx1"/>
                </a:solidFill>
                <a:latin typeface="Calibri" panose="020F0502020204030204" pitchFamily="34" charset="0"/>
              </a:defRPr>
            </a:lvl4pPr>
            <a:lvl5pPr marL="2057400" indent="-228600" defTabSz="965200">
              <a:defRPr>
                <a:solidFill>
                  <a:schemeClr val="tx1"/>
                </a:solidFill>
                <a:latin typeface="Calibri" panose="020F0502020204030204" pitchFamily="34" charset="0"/>
              </a:defRPr>
            </a:lvl5pPr>
            <a:lvl6pPr marL="2514600" indent="-228600" defTabSz="965200" eaLnBrk="0" fontAlgn="base" hangingPunct="0">
              <a:spcBef>
                <a:spcPct val="0"/>
              </a:spcBef>
              <a:spcAft>
                <a:spcPct val="0"/>
              </a:spcAft>
              <a:defRPr>
                <a:solidFill>
                  <a:schemeClr val="tx1"/>
                </a:solidFill>
                <a:latin typeface="Calibri" panose="020F0502020204030204" pitchFamily="34" charset="0"/>
              </a:defRPr>
            </a:lvl6pPr>
            <a:lvl7pPr marL="2971800" indent="-228600" defTabSz="965200" eaLnBrk="0" fontAlgn="base" hangingPunct="0">
              <a:spcBef>
                <a:spcPct val="0"/>
              </a:spcBef>
              <a:spcAft>
                <a:spcPct val="0"/>
              </a:spcAft>
              <a:defRPr>
                <a:solidFill>
                  <a:schemeClr val="tx1"/>
                </a:solidFill>
                <a:latin typeface="Calibri" panose="020F0502020204030204" pitchFamily="34" charset="0"/>
              </a:defRPr>
            </a:lvl7pPr>
            <a:lvl8pPr marL="3429000" indent="-228600" defTabSz="965200" eaLnBrk="0" fontAlgn="base" hangingPunct="0">
              <a:spcBef>
                <a:spcPct val="0"/>
              </a:spcBef>
              <a:spcAft>
                <a:spcPct val="0"/>
              </a:spcAft>
              <a:defRPr>
                <a:solidFill>
                  <a:schemeClr val="tx1"/>
                </a:solidFill>
                <a:latin typeface="Calibri" panose="020F0502020204030204" pitchFamily="34" charset="0"/>
              </a:defRPr>
            </a:lvl8pPr>
            <a:lvl9pPr marL="3886200" indent="-228600" defTabSz="965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79260134-AC3D-4132-9F94-B96C5FEEFFBC}" type="slidenum">
              <a:rPr lang="en-US" altLang="en-US" smtClean="0">
                <a:solidFill>
                  <a:srgbClr val="000000"/>
                </a:solidFill>
              </a:rPr>
              <a:pPr fontAlgn="base">
                <a:spcBef>
                  <a:spcPct val="0"/>
                </a:spcBef>
                <a:spcAft>
                  <a:spcPct val="0"/>
                </a:spcAft>
              </a:pPr>
              <a:t>13</a:t>
            </a:fld>
            <a:endParaRPr lang="en-US" altLang="en-US">
              <a:solidFill>
                <a:srgbClr val="000000"/>
              </a:solidFill>
            </a:endParaRPr>
          </a:p>
        </p:txBody>
      </p:sp>
      <p:sp>
        <p:nvSpPr>
          <p:cNvPr id="58372" name="TextBox 4">
            <a:extLst>
              <a:ext uri="{FF2B5EF4-FFF2-40B4-BE49-F238E27FC236}">
                <a16:creationId xmlns:a16="http://schemas.microsoft.com/office/drawing/2014/main" id="{4BBD9639-5324-41FF-9A30-1A2C94C1E390}"/>
              </a:ext>
            </a:extLst>
          </p:cNvPr>
          <p:cNvSpPr txBox="1">
            <a:spLocks noChangeArrowheads="1"/>
          </p:cNvSpPr>
          <p:nvPr/>
        </p:nvSpPr>
        <p:spPr bwMode="auto">
          <a:xfrm>
            <a:off x="971550" y="10482263"/>
            <a:ext cx="582612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06" tIns="48303" rIns="96606" bIns="48303">
            <a:spAutoFit/>
          </a:bodyPr>
          <a:lstStyle>
            <a:lvl1pPr defTabSz="965200">
              <a:defRPr>
                <a:solidFill>
                  <a:schemeClr val="tx1"/>
                </a:solidFill>
                <a:latin typeface="Calibri" panose="020F0502020204030204" pitchFamily="34" charset="0"/>
              </a:defRPr>
            </a:lvl1pPr>
            <a:lvl2pPr marL="742950" indent="-285750" defTabSz="965200">
              <a:defRPr>
                <a:solidFill>
                  <a:schemeClr val="tx1"/>
                </a:solidFill>
                <a:latin typeface="Calibri" panose="020F0502020204030204" pitchFamily="34" charset="0"/>
              </a:defRPr>
            </a:lvl2pPr>
            <a:lvl3pPr marL="1143000" indent="-228600" defTabSz="965200">
              <a:defRPr>
                <a:solidFill>
                  <a:schemeClr val="tx1"/>
                </a:solidFill>
                <a:latin typeface="Calibri" panose="020F0502020204030204" pitchFamily="34" charset="0"/>
              </a:defRPr>
            </a:lvl3pPr>
            <a:lvl4pPr marL="1600200" indent="-228600" defTabSz="965200">
              <a:defRPr>
                <a:solidFill>
                  <a:schemeClr val="tx1"/>
                </a:solidFill>
                <a:latin typeface="Calibri" panose="020F0502020204030204" pitchFamily="34" charset="0"/>
              </a:defRPr>
            </a:lvl4pPr>
            <a:lvl5pPr marL="2057400" indent="-228600" defTabSz="965200">
              <a:defRPr>
                <a:solidFill>
                  <a:schemeClr val="tx1"/>
                </a:solidFill>
                <a:latin typeface="Calibri" panose="020F0502020204030204" pitchFamily="34" charset="0"/>
              </a:defRPr>
            </a:lvl5pPr>
            <a:lvl6pPr marL="2514600" indent="-228600" defTabSz="965200" eaLnBrk="0" fontAlgn="base" hangingPunct="0">
              <a:spcBef>
                <a:spcPct val="0"/>
              </a:spcBef>
              <a:spcAft>
                <a:spcPct val="0"/>
              </a:spcAft>
              <a:defRPr>
                <a:solidFill>
                  <a:schemeClr val="tx1"/>
                </a:solidFill>
                <a:latin typeface="Calibri" panose="020F0502020204030204" pitchFamily="34" charset="0"/>
              </a:defRPr>
            </a:lvl6pPr>
            <a:lvl7pPr marL="2971800" indent="-228600" defTabSz="965200" eaLnBrk="0" fontAlgn="base" hangingPunct="0">
              <a:spcBef>
                <a:spcPct val="0"/>
              </a:spcBef>
              <a:spcAft>
                <a:spcPct val="0"/>
              </a:spcAft>
              <a:defRPr>
                <a:solidFill>
                  <a:schemeClr val="tx1"/>
                </a:solidFill>
                <a:latin typeface="Calibri" panose="020F0502020204030204" pitchFamily="34" charset="0"/>
              </a:defRPr>
            </a:lvl7pPr>
            <a:lvl8pPr marL="3429000" indent="-228600" defTabSz="965200" eaLnBrk="0" fontAlgn="base" hangingPunct="0">
              <a:spcBef>
                <a:spcPct val="0"/>
              </a:spcBef>
              <a:spcAft>
                <a:spcPct val="0"/>
              </a:spcAft>
              <a:defRPr>
                <a:solidFill>
                  <a:schemeClr val="tx1"/>
                </a:solidFill>
                <a:latin typeface="Calibri" panose="020F0502020204030204" pitchFamily="34" charset="0"/>
              </a:defRPr>
            </a:lvl8pPr>
            <a:lvl9pPr marL="3886200" indent="-228600" defTabSz="965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500">
                <a:solidFill>
                  <a:srgbClr val="000000"/>
                </a:solidFill>
              </a:rPr>
              <a:t>P1.85 million remaining balance pertains to construction revenue (PFRS 15)</a:t>
            </a:r>
            <a:endParaRPr lang="en-PH" altLang="en-US" sz="1500">
              <a:solidFill>
                <a:srgbClr val="000000"/>
              </a:solidFill>
            </a:endParaRPr>
          </a:p>
        </p:txBody>
      </p:sp>
      <p:sp>
        <p:nvSpPr>
          <p:cNvPr id="58373" name="Notes Placeholder 2">
            <a:extLst>
              <a:ext uri="{FF2B5EF4-FFF2-40B4-BE49-F238E27FC236}">
                <a16:creationId xmlns:a16="http://schemas.microsoft.com/office/drawing/2014/main" id="{71F23544-C7F1-4237-96A0-A2466BEC748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PH"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21BDB0DB-3FC6-4BB6-BED6-2C387911254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Slide Number Placeholder 3">
            <a:extLst>
              <a:ext uri="{FF2B5EF4-FFF2-40B4-BE49-F238E27FC236}">
                <a16:creationId xmlns:a16="http://schemas.microsoft.com/office/drawing/2014/main" id="{4114387B-963A-41D2-88D3-82787BE8331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65200">
              <a:defRPr>
                <a:solidFill>
                  <a:schemeClr val="tx1"/>
                </a:solidFill>
                <a:latin typeface="Calibri" panose="020F0502020204030204" pitchFamily="34" charset="0"/>
              </a:defRPr>
            </a:lvl1pPr>
            <a:lvl2pPr marL="742950" indent="-285750" defTabSz="965200">
              <a:defRPr>
                <a:solidFill>
                  <a:schemeClr val="tx1"/>
                </a:solidFill>
                <a:latin typeface="Calibri" panose="020F0502020204030204" pitchFamily="34" charset="0"/>
              </a:defRPr>
            </a:lvl2pPr>
            <a:lvl3pPr marL="1143000" indent="-228600" defTabSz="965200">
              <a:defRPr>
                <a:solidFill>
                  <a:schemeClr val="tx1"/>
                </a:solidFill>
                <a:latin typeface="Calibri" panose="020F0502020204030204" pitchFamily="34" charset="0"/>
              </a:defRPr>
            </a:lvl3pPr>
            <a:lvl4pPr marL="1600200" indent="-228600" defTabSz="965200">
              <a:defRPr>
                <a:solidFill>
                  <a:schemeClr val="tx1"/>
                </a:solidFill>
                <a:latin typeface="Calibri" panose="020F0502020204030204" pitchFamily="34" charset="0"/>
              </a:defRPr>
            </a:lvl4pPr>
            <a:lvl5pPr marL="2057400" indent="-228600" defTabSz="965200">
              <a:defRPr>
                <a:solidFill>
                  <a:schemeClr val="tx1"/>
                </a:solidFill>
                <a:latin typeface="Calibri" panose="020F0502020204030204" pitchFamily="34" charset="0"/>
              </a:defRPr>
            </a:lvl5pPr>
            <a:lvl6pPr marL="2514600" indent="-228600" defTabSz="965200" eaLnBrk="0" fontAlgn="base" hangingPunct="0">
              <a:spcBef>
                <a:spcPct val="0"/>
              </a:spcBef>
              <a:spcAft>
                <a:spcPct val="0"/>
              </a:spcAft>
              <a:defRPr>
                <a:solidFill>
                  <a:schemeClr val="tx1"/>
                </a:solidFill>
                <a:latin typeface="Calibri" panose="020F0502020204030204" pitchFamily="34" charset="0"/>
              </a:defRPr>
            </a:lvl6pPr>
            <a:lvl7pPr marL="2971800" indent="-228600" defTabSz="965200" eaLnBrk="0" fontAlgn="base" hangingPunct="0">
              <a:spcBef>
                <a:spcPct val="0"/>
              </a:spcBef>
              <a:spcAft>
                <a:spcPct val="0"/>
              </a:spcAft>
              <a:defRPr>
                <a:solidFill>
                  <a:schemeClr val="tx1"/>
                </a:solidFill>
                <a:latin typeface="Calibri" panose="020F0502020204030204" pitchFamily="34" charset="0"/>
              </a:defRPr>
            </a:lvl7pPr>
            <a:lvl8pPr marL="3429000" indent="-228600" defTabSz="965200" eaLnBrk="0" fontAlgn="base" hangingPunct="0">
              <a:spcBef>
                <a:spcPct val="0"/>
              </a:spcBef>
              <a:spcAft>
                <a:spcPct val="0"/>
              </a:spcAft>
              <a:defRPr>
                <a:solidFill>
                  <a:schemeClr val="tx1"/>
                </a:solidFill>
                <a:latin typeface="Calibri" panose="020F0502020204030204" pitchFamily="34" charset="0"/>
              </a:defRPr>
            </a:lvl8pPr>
            <a:lvl9pPr marL="3886200" indent="-228600" defTabSz="965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33962442-AEF5-4B86-A72E-C556FD8595E1}" type="slidenum">
              <a:rPr lang="en-US" altLang="en-US" smtClean="0">
                <a:solidFill>
                  <a:srgbClr val="000000"/>
                </a:solidFill>
              </a:rPr>
              <a:pPr fontAlgn="base">
                <a:spcBef>
                  <a:spcPct val="0"/>
                </a:spcBef>
                <a:spcAft>
                  <a:spcPct val="0"/>
                </a:spcAft>
              </a:pPr>
              <a:t>14</a:t>
            </a:fld>
            <a:endParaRPr lang="en-US" altLang="en-US">
              <a:solidFill>
                <a:srgbClr val="000000"/>
              </a:solidFill>
            </a:endParaRPr>
          </a:p>
        </p:txBody>
      </p:sp>
      <p:sp>
        <p:nvSpPr>
          <p:cNvPr id="60420" name="TextBox 4">
            <a:extLst>
              <a:ext uri="{FF2B5EF4-FFF2-40B4-BE49-F238E27FC236}">
                <a16:creationId xmlns:a16="http://schemas.microsoft.com/office/drawing/2014/main" id="{15B714D6-3F1F-4693-A167-6925F03BC8B4}"/>
              </a:ext>
            </a:extLst>
          </p:cNvPr>
          <p:cNvSpPr txBox="1">
            <a:spLocks noChangeArrowheads="1"/>
          </p:cNvSpPr>
          <p:nvPr/>
        </p:nvSpPr>
        <p:spPr bwMode="auto">
          <a:xfrm>
            <a:off x="971550" y="10482263"/>
            <a:ext cx="582612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06" tIns="48303" rIns="96606" bIns="48303">
            <a:spAutoFit/>
          </a:bodyPr>
          <a:lstStyle>
            <a:lvl1pPr defTabSz="965200">
              <a:defRPr>
                <a:solidFill>
                  <a:schemeClr val="tx1"/>
                </a:solidFill>
                <a:latin typeface="Calibri" panose="020F0502020204030204" pitchFamily="34" charset="0"/>
              </a:defRPr>
            </a:lvl1pPr>
            <a:lvl2pPr marL="742950" indent="-285750" defTabSz="965200">
              <a:defRPr>
                <a:solidFill>
                  <a:schemeClr val="tx1"/>
                </a:solidFill>
                <a:latin typeface="Calibri" panose="020F0502020204030204" pitchFamily="34" charset="0"/>
              </a:defRPr>
            </a:lvl2pPr>
            <a:lvl3pPr marL="1143000" indent="-228600" defTabSz="965200">
              <a:defRPr>
                <a:solidFill>
                  <a:schemeClr val="tx1"/>
                </a:solidFill>
                <a:latin typeface="Calibri" panose="020F0502020204030204" pitchFamily="34" charset="0"/>
              </a:defRPr>
            </a:lvl3pPr>
            <a:lvl4pPr marL="1600200" indent="-228600" defTabSz="965200">
              <a:defRPr>
                <a:solidFill>
                  <a:schemeClr val="tx1"/>
                </a:solidFill>
                <a:latin typeface="Calibri" panose="020F0502020204030204" pitchFamily="34" charset="0"/>
              </a:defRPr>
            </a:lvl4pPr>
            <a:lvl5pPr marL="2057400" indent="-228600" defTabSz="965200">
              <a:defRPr>
                <a:solidFill>
                  <a:schemeClr val="tx1"/>
                </a:solidFill>
                <a:latin typeface="Calibri" panose="020F0502020204030204" pitchFamily="34" charset="0"/>
              </a:defRPr>
            </a:lvl5pPr>
            <a:lvl6pPr marL="2514600" indent="-228600" defTabSz="965200" eaLnBrk="0" fontAlgn="base" hangingPunct="0">
              <a:spcBef>
                <a:spcPct val="0"/>
              </a:spcBef>
              <a:spcAft>
                <a:spcPct val="0"/>
              </a:spcAft>
              <a:defRPr>
                <a:solidFill>
                  <a:schemeClr val="tx1"/>
                </a:solidFill>
                <a:latin typeface="Calibri" panose="020F0502020204030204" pitchFamily="34" charset="0"/>
              </a:defRPr>
            </a:lvl6pPr>
            <a:lvl7pPr marL="2971800" indent="-228600" defTabSz="965200" eaLnBrk="0" fontAlgn="base" hangingPunct="0">
              <a:spcBef>
                <a:spcPct val="0"/>
              </a:spcBef>
              <a:spcAft>
                <a:spcPct val="0"/>
              </a:spcAft>
              <a:defRPr>
                <a:solidFill>
                  <a:schemeClr val="tx1"/>
                </a:solidFill>
                <a:latin typeface="Calibri" panose="020F0502020204030204" pitchFamily="34" charset="0"/>
              </a:defRPr>
            </a:lvl7pPr>
            <a:lvl8pPr marL="3429000" indent="-228600" defTabSz="965200" eaLnBrk="0" fontAlgn="base" hangingPunct="0">
              <a:spcBef>
                <a:spcPct val="0"/>
              </a:spcBef>
              <a:spcAft>
                <a:spcPct val="0"/>
              </a:spcAft>
              <a:defRPr>
                <a:solidFill>
                  <a:schemeClr val="tx1"/>
                </a:solidFill>
                <a:latin typeface="Calibri" panose="020F0502020204030204" pitchFamily="34" charset="0"/>
              </a:defRPr>
            </a:lvl8pPr>
            <a:lvl9pPr marL="3886200" indent="-228600" defTabSz="965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500">
                <a:solidFill>
                  <a:srgbClr val="000000"/>
                </a:solidFill>
              </a:rPr>
              <a:t>P1.85 million remaining balance pertains to construction revenue (PFRS 15)</a:t>
            </a:r>
            <a:endParaRPr lang="en-PH" altLang="en-US" sz="1500">
              <a:solidFill>
                <a:srgbClr val="000000"/>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a:extLst>
              <a:ext uri="{FF2B5EF4-FFF2-40B4-BE49-F238E27FC236}">
                <a16:creationId xmlns:a16="http://schemas.microsoft.com/office/drawing/2014/main" id="{572A74CB-EB3A-41CA-A48C-5EEC0F768BF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a:extLst>
              <a:ext uri="{FF2B5EF4-FFF2-40B4-BE49-F238E27FC236}">
                <a16:creationId xmlns:a16="http://schemas.microsoft.com/office/drawing/2014/main" id="{B0867861-6485-4DDF-9C0B-B4F69C0F8FC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PH" altLang="en-US"/>
          </a:p>
        </p:txBody>
      </p:sp>
      <p:sp>
        <p:nvSpPr>
          <p:cNvPr id="62468" name="Slide Number Placeholder 3">
            <a:extLst>
              <a:ext uri="{FF2B5EF4-FFF2-40B4-BE49-F238E27FC236}">
                <a16:creationId xmlns:a16="http://schemas.microsoft.com/office/drawing/2014/main" id="{D806E1FA-B716-454A-ACD0-52F70AFDFBC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A1983CEA-8C68-42A8-9F37-46D7EB14B1FB}" type="slidenum">
              <a:rPr lang="en-PH" altLang="en-US" smtClean="0"/>
              <a:pPr fontAlgn="base">
                <a:spcBef>
                  <a:spcPct val="0"/>
                </a:spcBef>
                <a:spcAft>
                  <a:spcPct val="0"/>
                </a:spcAft>
              </a:pPr>
              <a:t>15</a:t>
            </a:fld>
            <a:endParaRPr lang="en-PH"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a:extLst>
              <a:ext uri="{FF2B5EF4-FFF2-40B4-BE49-F238E27FC236}">
                <a16:creationId xmlns:a16="http://schemas.microsoft.com/office/drawing/2014/main" id="{54F65F66-EB5B-44FB-96D3-3690151A52A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a:extLst>
              <a:ext uri="{FF2B5EF4-FFF2-40B4-BE49-F238E27FC236}">
                <a16:creationId xmlns:a16="http://schemas.microsoft.com/office/drawing/2014/main" id="{8829B198-BF61-4914-B6B1-B60508CB77F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PH" altLang="en-US"/>
          </a:p>
        </p:txBody>
      </p:sp>
      <p:sp>
        <p:nvSpPr>
          <p:cNvPr id="65540" name="Slide Number Placeholder 3">
            <a:extLst>
              <a:ext uri="{FF2B5EF4-FFF2-40B4-BE49-F238E27FC236}">
                <a16:creationId xmlns:a16="http://schemas.microsoft.com/office/drawing/2014/main" id="{4494C279-D0AE-4384-80AB-97C9324CDB1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708812F1-97F2-404E-9632-4BBBBF9CB832}" type="slidenum">
              <a:rPr lang="en-PH" altLang="en-US" smtClean="0"/>
              <a:pPr fontAlgn="base">
                <a:spcBef>
                  <a:spcPct val="0"/>
                </a:spcBef>
                <a:spcAft>
                  <a:spcPct val="0"/>
                </a:spcAft>
              </a:pPr>
              <a:t>16</a:t>
            </a:fld>
            <a:endParaRPr lang="en-PH"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a16="http://schemas.microsoft.com/office/drawing/2014/main" id="{6A013A6D-1EBE-4BB6-B443-DFFC8BE70B9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Slide Number Placeholder 3">
            <a:extLst>
              <a:ext uri="{FF2B5EF4-FFF2-40B4-BE49-F238E27FC236}">
                <a16:creationId xmlns:a16="http://schemas.microsoft.com/office/drawing/2014/main" id="{A54A9581-DD72-4B3B-B714-9072C644A4D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457200">
              <a:defRPr>
                <a:solidFill>
                  <a:schemeClr val="tx1"/>
                </a:solidFill>
                <a:latin typeface="Calibri" panose="020F0502020204030204" pitchFamily="34" charset="0"/>
              </a:defRPr>
            </a:lvl1pPr>
            <a:lvl2pPr marL="742950" indent="-285750" defTabSz="457200">
              <a:defRPr>
                <a:solidFill>
                  <a:schemeClr val="tx1"/>
                </a:solidFill>
                <a:latin typeface="Calibri" panose="020F0502020204030204" pitchFamily="34" charset="0"/>
              </a:defRPr>
            </a:lvl2pPr>
            <a:lvl3pPr marL="1143000" indent="-228600" defTabSz="457200">
              <a:defRPr>
                <a:solidFill>
                  <a:schemeClr val="tx1"/>
                </a:solidFill>
                <a:latin typeface="Calibri" panose="020F0502020204030204" pitchFamily="34" charset="0"/>
              </a:defRPr>
            </a:lvl3pPr>
            <a:lvl4pPr marL="1600200" indent="-228600" defTabSz="457200">
              <a:defRPr>
                <a:solidFill>
                  <a:schemeClr val="tx1"/>
                </a:solidFill>
                <a:latin typeface="Calibri" panose="020F0502020204030204" pitchFamily="34" charset="0"/>
              </a:defRPr>
            </a:lvl4pPr>
            <a:lvl5pPr marL="2057400" indent="-228600" defTabSz="4572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F7D19958-DD73-4E41-B110-3E2542D4F286}" type="slidenum">
              <a:rPr lang="en-PH" altLang="en-US" sz="1200" smtClean="0">
                <a:solidFill>
                  <a:srgbClr val="000000"/>
                </a:solidFill>
              </a:rPr>
              <a:pPr fontAlgn="base">
                <a:spcBef>
                  <a:spcPct val="0"/>
                </a:spcBef>
                <a:spcAft>
                  <a:spcPct val="0"/>
                </a:spcAft>
              </a:pPr>
              <a:t>18</a:t>
            </a:fld>
            <a:endParaRPr lang="en-PH" altLang="en-US" sz="1200">
              <a:solidFill>
                <a:srgbClr val="000000"/>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a:extLst>
              <a:ext uri="{FF2B5EF4-FFF2-40B4-BE49-F238E27FC236}">
                <a16:creationId xmlns:a16="http://schemas.microsoft.com/office/drawing/2014/main" id="{5F330BB9-5A0A-44F9-92EA-CE601392DC4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a:extLst>
              <a:ext uri="{FF2B5EF4-FFF2-40B4-BE49-F238E27FC236}">
                <a16:creationId xmlns:a16="http://schemas.microsoft.com/office/drawing/2014/main" id="{C68C192F-52A1-4247-8B14-898CD03AA26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PH" altLang="en-US"/>
          </a:p>
        </p:txBody>
      </p:sp>
      <p:sp>
        <p:nvSpPr>
          <p:cNvPr id="74756" name="Slide Number Placeholder 3">
            <a:extLst>
              <a:ext uri="{FF2B5EF4-FFF2-40B4-BE49-F238E27FC236}">
                <a16:creationId xmlns:a16="http://schemas.microsoft.com/office/drawing/2014/main" id="{52B24F7F-6A21-4C0B-A07B-1AC1717EFB3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17E1C3D4-C634-4C77-A07B-589BE9BF4D14}" type="slidenum">
              <a:rPr lang="en-PH" altLang="en-US" smtClean="0"/>
              <a:pPr fontAlgn="base">
                <a:spcBef>
                  <a:spcPct val="0"/>
                </a:spcBef>
                <a:spcAft>
                  <a:spcPct val="0"/>
                </a:spcAft>
              </a:pPr>
              <a:t>23</a:t>
            </a:fld>
            <a:endParaRPr lang="en-PH"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a:extLst>
              <a:ext uri="{FF2B5EF4-FFF2-40B4-BE49-F238E27FC236}">
                <a16:creationId xmlns:a16="http://schemas.microsoft.com/office/drawing/2014/main" id="{49BA3E94-9089-4082-8FB4-F2F15DA5AD5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a:extLst>
              <a:ext uri="{FF2B5EF4-FFF2-40B4-BE49-F238E27FC236}">
                <a16:creationId xmlns:a16="http://schemas.microsoft.com/office/drawing/2014/main" id="{36C360F1-7273-46F2-866B-EDDD2148928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PH" altLang="en-US"/>
          </a:p>
        </p:txBody>
      </p:sp>
      <p:sp>
        <p:nvSpPr>
          <p:cNvPr id="76804" name="Slide Number Placeholder 3">
            <a:extLst>
              <a:ext uri="{FF2B5EF4-FFF2-40B4-BE49-F238E27FC236}">
                <a16:creationId xmlns:a16="http://schemas.microsoft.com/office/drawing/2014/main" id="{CA5E2F9D-DF3B-4F8C-9C0C-16305A6B140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142EAA55-91FB-413C-B07D-012F61897AEA}" type="slidenum">
              <a:rPr lang="en-PH" altLang="en-US" smtClean="0"/>
              <a:pPr fontAlgn="base">
                <a:spcBef>
                  <a:spcPct val="0"/>
                </a:spcBef>
                <a:spcAft>
                  <a:spcPct val="0"/>
                </a:spcAft>
              </a:pPr>
              <a:t>24</a:t>
            </a:fld>
            <a:endParaRPr lang="en-PH"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C99F969D-F02C-4DF9-8847-89CA2952539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Slide Number Placeholder 3">
            <a:extLst>
              <a:ext uri="{FF2B5EF4-FFF2-40B4-BE49-F238E27FC236}">
                <a16:creationId xmlns:a16="http://schemas.microsoft.com/office/drawing/2014/main" id="{DBAF5126-7330-4FBA-86FA-9B0D45DF0BC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65200">
              <a:defRPr>
                <a:solidFill>
                  <a:schemeClr val="tx1"/>
                </a:solidFill>
                <a:latin typeface="Calibri" panose="020F0502020204030204" pitchFamily="34" charset="0"/>
              </a:defRPr>
            </a:lvl1pPr>
            <a:lvl2pPr marL="742950" indent="-285750" defTabSz="965200">
              <a:defRPr>
                <a:solidFill>
                  <a:schemeClr val="tx1"/>
                </a:solidFill>
                <a:latin typeface="Calibri" panose="020F0502020204030204" pitchFamily="34" charset="0"/>
              </a:defRPr>
            </a:lvl2pPr>
            <a:lvl3pPr marL="1143000" indent="-228600" defTabSz="965200">
              <a:defRPr>
                <a:solidFill>
                  <a:schemeClr val="tx1"/>
                </a:solidFill>
                <a:latin typeface="Calibri" panose="020F0502020204030204" pitchFamily="34" charset="0"/>
              </a:defRPr>
            </a:lvl3pPr>
            <a:lvl4pPr marL="1600200" indent="-228600" defTabSz="965200">
              <a:defRPr>
                <a:solidFill>
                  <a:schemeClr val="tx1"/>
                </a:solidFill>
                <a:latin typeface="Calibri" panose="020F0502020204030204" pitchFamily="34" charset="0"/>
              </a:defRPr>
            </a:lvl4pPr>
            <a:lvl5pPr marL="2057400" indent="-228600" defTabSz="965200">
              <a:defRPr>
                <a:solidFill>
                  <a:schemeClr val="tx1"/>
                </a:solidFill>
                <a:latin typeface="Calibri" panose="020F0502020204030204" pitchFamily="34" charset="0"/>
              </a:defRPr>
            </a:lvl5pPr>
            <a:lvl6pPr marL="2514600" indent="-228600" defTabSz="965200" eaLnBrk="0" fontAlgn="base" hangingPunct="0">
              <a:spcBef>
                <a:spcPct val="0"/>
              </a:spcBef>
              <a:spcAft>
                <a:spcPct val="0"/>
              </a:spcAft>
              <a:defRPr>
                <a:solidFill>
                  <a:schemeClr val="tx1"/>
                </a:solidFill>
                <a:latin typeface="Calibri" panose="020F0502020204030204" pitchFamily="34" charset="0"/>
              </a:defRPr>
            </a:lvl6pPr>
            <a:lvl7pPr marL="2971800" indent="-228600" defTabSz="965200" eaLnBrk="0" fontAlgn="base" hangingPunct="0">
              <a:spcBef>
                <a:spcPct val="0"/>
              </a:spcBef>
              <a:spcAft>
                <a:spcPct val="0"/>
              </a:spcAft>
              <a:defRPr>
                <a:solidFill>
                  <a:schemeClr val="tx1"/>
                </a:solidFill>
                <a:latin typeface="Calibri" panose="020F0502020204030204" pitchFamily="34" charset="0"/>
              </a:defRPr>
            </a:lvl7pPr>
            <a:lvl8pPr marL="3429000" indent="-228600" defTabSz="965200" eaLnBrk="0" fontAlgn="base" hangingPunct="0">
              <a:spcBef>
                <a:spcPct val="0"/>
              </a:spcBef>
              <a:spcAft>
                <a:spcPct val="0"/>
              </a:spcAft>
              <a:defRPr>
                <a:solidFill>
                  <a:schemeClr val="tx1"/>
                </a:solidFill>
                <a:latin typeface="Calibri" panose="020F0502020204030204" pitchFamily="34" charset="0"/>
              </a:defRPr>
            </a:lvl8pPr>
            <a:lvl9pPr marL="3886200" indent="-228600" defTabSz="965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3010374-6017-4477-B773-2495C36230B7}" type="slidenum">
              <a:rPr lang="en-PH" altLang="en-US" smtClean="0">
                <a:solidFill>
                  <a:srgbClr val="000000"/>
                </a:solidFill>
              </a:rPr>
              <a:pPr fontAlgn="base">
                <a:spcBef>
                  <a:spcPct val="0"/>
                </a:spcBef>
                <a:spcAft>
                  <a:spcPct val="0"/>
                </a:spcAft>
              </a:pPr>
              <a:t>2</a:t>
            </a:fld>
            <a:endParaRPr lang="en-PH" altLang="en-US">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BE792324-2B41-4C06-BDAD-B2E061731E0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a:extLst>
              <a:ext uri="{FF2B5EF4-FFF2-40B4-BE49-F238E27FC236}">
                <a16:creationId xmlns:a16="http://schemas.microsoft.com/office/drawing/2014/main" id="{87495A9D-4939-434A-96A1-5CFA8E5BDEA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PH" altLang="en-US"/>
          </a:p>
        </p:txBody>
      </p:sp>
      <p:sp>
        <p:nvSpPr>
          <p:cNvPr id="39940" name="Slide Number Placeholder 3">
            <a:extLst>
              <a:ext uri="{FF2B5EF4-FFF2-40B4-BE49-F238E27FC236}">
                <a16:creationId xmlns:a16="http://schemas.microsoft.com/office/drawing/2014/main" id="{A217A412-82D2-49BD-8F3B-D14757953D8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26D7E095-B207-43BD-B8B9-3C0B2B970517}" type="slidenum">
              <a:rPr lang="en-PH" altLang="en-US" smtClean="0"/>
              <a:pPr fontAlgn="base">
                <a:spcBef>
                  <a:spcPct val="0"/>
                </a:spcBef>
                <a:spcAft>
                  <a:spcPct val="0"/>
                </a:spcAft>
              </a:pPr>
              <a:t>3</a:t>
            </a:fld>
            <a:endParaRPr lang="en-PH"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504E6036-4DE3-47B6-8444-5E0647DFAD8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a:extLst>
              <a:ext uri="{FF2B5EF4-FFF2-40B4-BE49-F238E27FC236}">
                <a16:creationId xmlns:a16="http://schemas.microsoft.com/office/drawing/2014/main" id="{990DEC9C-E19B-424A-9180-774342DE188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PH" altLang="en-US"/>
          </a:p>
        </p:txBody>
      </p:sp>
      <p:sp>
        <p:nvSpPr>
          <p:cNvPr id="41988" name="Slide Number Placeholder 3">
            <a:extLst>
              <a:ext uri="{FF2B5EF4-FFF2-40B4-BE49-F238E27FC236}">
                <a16:creationId xmlns:a16="http://schemas.microsoft.com/office/drawing/2014/main" id="{6F5449D0-7FA6-414F-BFEE-AEC3D2C24DB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D7081C5B-3DF8-4883-BFA3-0D6229C3CABE}" type="slidenum">
              <a:rPr lang="en-PH" altLang="en-US" smtClean="0"/>
              <a:pPr fontAlgn="base">
                <a:spcBef>
                  <a:spcPct val="0"/>
                </a:spcBef>
                <a:spcAft>
                  <a:spcPct val="0"/>
                </a:spcAft>
              </a:pPr>
              <a:t>4</a:t>
            </a:fld>
            <a:endParaRPr lang="en-PH"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B80426CA-BCD2-4C85-AE9D-A724DB4C82A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Slide Number Placeholder 3">
            <a:extLst>
              <a:ext uri="{FF2B5EF4-FFF2-40B4-BE49-F238E27FC236}">
                <a16:creationId xmlns:a16="http://schemas.microsoft.com/office/drawing/2014/main" id="{E69A0E34-8D88-4E5E-8469-EA66309A0F8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CC5B40A-D863-4453-8E8E-A91D9F526E23}" type="slidenum">
              <a:rPr lang="en-US" altLang="en-US" smtClean="0"/>
              <a:pPr fontAlgn="base">
                <a:spcBef>
                  <a:spcPct val="0"/>
                </a:spcBef>
                <a:spcAft>
                  <a:spcPct val="0"/>
                </a:spcAft>
              </a:pPr>
              <a:t>5</a:t>
            </a:fld>
            <a:endParaRPr lang="en-US" altLang="en-US"/>
          </a:p>
        </p:txBody>
      </p:sp>
      <p:sp>
        <p:nvSpPr>
          <p:cNvPr id="44036" name="Notes Placeholder 2">
            <a:extLst>
              <a:ext uri="{FF2B5EF4-FFF2-40B4-BE49-F238E27FC236}">
                <a16:creationId xmlns:a16="http://schemas.microsoft.com/office/drawing/2014/main" id="{05DBE863-5C49-4D8C-8EB4-82CCFCD6ED0F}"/>
              </a:ext>
            </a:extLst>
          </p:cNvPr>
          <p:cNvSpPr>
            <a:spLocks noGrp="1" noChangeArrowheads="1"/>
          </p:cNvSpPr>
          <p:nvPr>
            <p:ph type="body" idx="3"/>
          </p:nvPr>
        </p:nvSpPr>
        <p:spPr bwMode="auto">
          <a:xfrm>
            <a:off x="709613" y="4860925"/>
            <a:ext cx="5680075" cy="38719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b="1">
              <a:solidFill>
                <a:srgbClr val="FF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5B5C3BD2-FD20-4A2E-A960-92BC16424A2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a:extLst>
              <a:ext uri="{FF2B5EF4-FFF2-40B4-BE49-F238E27FC236}">
                <a16:creationId xmlns:a16="http://schemas.microsoft.com/office/drawing/2014/main" id="{360FDEF1-F741-4121-86C9-37A69393B6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PH" altLang="en-US"/>
          </a:p>
        </p:txBody>
      </p:sp>
      <p:sp>
        <p:nvSpPr>
          <p:cNvPr id="48132" name="Slide Number Placeholder 3">
            <a:extLst>
              <a:ext uri="{FF2B5EF4-FFF2-40B4-BE49-F238E27FC236}">
                <a16:creationId xmlns:a16="http://schemas.microsoft.com/office/drawing/2014/main" id="{05C68EB3-2803-465B-9A56-47CC10CDF0E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D34915A3-6FF7-4D94-A732-54D7BD37C275}" type="slidenum">
              <a:rPr lang="en-PH" altLang="en-US" smtClean="0"/>
              <a:pPr fontAlgn="base">
                <a:spcBef>
                  <a:spcPct val="0"/>
                </a:spcBef>
                <a:spcAft>
                  <a:spcPct val="0"/>
                </a:spcAft>
              </a:pPr>
              <a:t>8</a:t>
            </a:fld>
            <a:endParaRPr lang="en-PH"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D4BFA023-25EA-495B-9B47-E65CF354850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Slide Number Placeholder 3">
            <a:extLst>
              <a:ext uri="{FF2B5EF4-FFF2-40B4-BE49-F238E27FC236}">
                <a16:creationId xmlns:a16="http://schemas.microsoft.com/office/drawing/2014/main" id="{AEF84B3A-206E-44D8-AB2C-9F39819BDEC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1000125">
              <a:defRPr>
                <a:solidFill>
                  <a:schemeClr val="tx1"/>
                </a:solidFill>
                <a:latin typeface="Calibri" panose="020F0502020204030204" pitchFamily="34" charset="0"/>
              </a:defRPr>
            </a:lvl1pPr>
            <a:lvl2pPr marL="742950" indent="-285750" defTabSz="1000125">
              <a:defRPr>
                <a:solidFill>
                  <a:schemeClr val="tx1"/>
                </a:solidFill>
                <a:latin typeface="Calibri" panose="020F0502020204030204" pitchFamily="34" charset="0"/>
              </a:defRPr>
            </a:lvl2pPr>
            <a:lvl3pPr marL="1143000" indent="-228600" defTabSz="1000125">
              <a:defRPr>
                <a:solidFill>
                  <a:schemeClr val="tx1"/>
                </a:solidFill>
                <a:latin typeface="Calibri" panose="020F0502020204030204" pitchFamily="34" charset="0"/>
              </a:defRPr>
            </a:lvl3pPr>
            <a:lvl4pPr marL="1600200" indent="-228600" defTabSz="1000125">
              <a:defRPr>
                <a:solidFill>
                  <a:schemeClr val="tx1"/>
                </a:solidFill>
                <a:latin typeface="Calibri" panose="020F0502020204030204" pitchFamily="34" charset="0"/>
              </a:defRPr>
            </a:lvl4pPr>
            <a:lvl5pPr marL="2057400" indent="-228600" defTabSz="1000125">
              <a:defRPr>
                <a:solidFill>
                  <a:schemeClr val="tx1"/>
                </a:solidFill>
                <a:latin typeface="Calibri" panose="020F0502020204030204" pitchFamily="34" charset="0"/>
              </a:defRPr>
            </a:lvl5pPr>
            <a:lvl6pPr marL="2514600" indent="-228600" defTabSz="1000125" eaLnBrk="0" fontAlgn="base" hangingPunct="0">
              <a:spcBef>
                <a:spcPct val="0"/>
              </a:spcBef>
              <a:spcAft>
                <a:spcPct val="0"/>
              </a:spcAft>
              <a:defRPr>
                <a:solidFill>
                  <a:schemeClr val="tx1"/>
                </a:solidFill>
                <a:latin typeface="Calibri" panose="020F0502020204030204" pitchFamily="34" charset="0"/>
              </a:defRPr>
            </a:lvl6pPr>
            <a:lvl7pPr marL="2971800" indent="-228600" defTabSz="1000125" eaLnBrk="0" fontAlgn="base" hangingPunct="0">
              <a:spcBef>
                <a:spcPct val="0"/>
              </a:spcBef>
              <a:spcAft>
                <a:spcPct val="0"/>
              </a:spcAft>
              <a:defRPr>
                <a:solidFill>
                  <a:schemeClr val="tx1"/>
                </a:solidFill>
                <a:latin typeface="Calibri" panose="020F0502020204030204" pitchFamily="34" charset="0"/>
              </a:defRPr>
            </a:lvl7pPr>
            <a:lvl8pPr marL="3429000" indent="-228600" defTabSz="1000125" eaLnBrk="0" fontAlgn="base" hangingPunct="0">
              <a:spcBef>
                <a:spcPct val="0"/>
              </a:spcBef>
              <a:spcAft>
                <a:spcPct val="0"/>
              </a:spcAft>
              <a:defRPr>
                <a:solidFill>
                  <a:schemeClr val="tx1"/>
                </a:solidFill>
                <a:latin typeface="Calibri" panose="020F0502020204030204" pitchFamily="34" charset="0"/>
              </a:defRPr>
            </a:lvl8pPr>
            <a:lvl9pPr marL="3886200" indent="-228600" defTabSz="1000125"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700015C0-2379-425C-93BF-4C4443DB8948}" type="slidenum">
              <a:rPr lang="en-PH" altLang="en-US" smtClean="0">
                <a:solidFill>
                  <a:srgbClr val="000000"/>
                </a:solidFill>
              </a:rPr>
              <a:pPr fontAlgn="base">
                <a:spcBef>
                  <a:spcPct val="0"/>
                </a:spcBef>
                <a:spcAft>
                  <a:spcPct val="0"/>
                </a:spcAft>
              </a:pPr>
              <a:t>9</a:t>
            </a:fld>
            <a:endParaRPr lang="en-PH" altLang="en-US">
              <a:solidFill>
                <a:srgbClr val="000000"/>
              </a:solidFill>
            </a:endParaRPr>
          </a:p>
        </p:txBody>
      </p:sp>
      <p:sp>
        <p:nvSpPr>
          <p:cNvPr id="50180" name="Notes Placeholder 4">
            <a:extLst>
              <a:ext uri="{FF2B5EF4-FFF2-40B4-BE49-F238E27FC236}">
                <a16:creationId xmlns:a16="http://schemas.microsoft.com/office/drawing/2014/main" id="{010CA189-4F16-4E17-A39F-919E8E69DF2D}"/>
              </a:ext>
            </a:extLst>
          </p:cNvPr>
          <p:cNvSpPr>
            <a:spLocks noGrp="1" noChangeArrowheads="1"/>
          </p:cNvSpPr>
          <p:nvPr>
            <p:ph type="body" sz="quarter" idx="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PH"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4565A224-28B4-442A-B35F-0EFC2286A3C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Slide Number Placeholder 3">
            <a:extLst>
              <a:ext uri="{FF2B5EF4-FFF2-40B4-BE49-F238E27FC236}">
                <a16:creationId xmlns:a16="http://schemas.microsoft.com/office/drawing/2014/main" id="{0FD6877D-D0C7-40DC-ACBF-EAF2E5600A5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1000125">
              <a:defRPr>
                <a:solidFill>
                  <a:schemeClr val="tx1"/>
                </a:solidFill>
                <a:latin typeface="Calibri" panose="020F0502020204030204" pitchFamily="34" charset="0"/>
              </a:defRPr>
            </a:lvl1pPr>
            <a:lvl2pPr marL="742950" indent="-285750" defTabSz="1000125">
              <a:defRPr>
                <a:solidFill>
                  <a:schemeClr val="tx1"/>
                </a:solidFill>
                <a:latin typeface="Calibri" panose="020F0502020204030204" pitchFamily="34" charset="0"/>
              </a:defRPr>
            </a:lvl2pPr>
            <a:lvl3pPr marL="1143000" indent="-228600" defTabSz="1000125">
              <a:defRPr>
                <a:solidFill>
                  <a:schemeClr val="tx1"/>
                </a:solidFill>
                <a:latin typeface="Calibri" panose="020F0502020204030204" pitchFamily="34" charset="0"/>
              </a:defRPr>
            </a:lvl3pPr>
            <a:lvl4pPr marL="1600200" indent="-228600" defTabSz="1000125">
              <a:defRPr>
                <a:solidFill>
                  <a:schemeClr val="tx1"/>
                </a:solidFill>
                <a:latin typeface="Calibri" panose="020F0502020204030204" pitchFamily="34" charset="0"/>
              </a:defRPr>
            </a:lvl4pPr>
            <a:lvl5pPr marL="2057400" indent="-228600" defTabSz="1000125">
              <a:defRPr>
                <a:solidFill>
                  <a:schemeClr val="tx1"/>
                </a:solidFill>
                <a:latin typeface="Calibri" panose="020F0502020204030204" pitchFamily="34" charset="0"/>
              </a:defRPr>
            </a:lvl5pPr>
            <a:lvl6pPr marL="2514600" indent="-228600" defTabSz="1000125" eaLnBrk="0" fontAlgn="base" hangingPunct="0">
              <a:spcBef>
                <a:spcPct val="0"/>
              </a:spcBef>
              <a:spcAft>
                <a:spcPct val="0"/>
              </a:spcAft>
              <a:defRPr>
                <a:solidFill>
                  <a:schemeClr val="tx1"/>
                </a:solidFill>
                <a:latin typeface="Calibri" panose="020F0502020204030204" pitchFamily="34" charset="0"/>
              </a:defRPr>
            </a:lvl6pPr>
            <a:lvl7pPr marL="2971800" indent="-228600" defTabSz="1000125" eaLnBrk="0" fontAlgn="base" hangingPunct="0">
              <a:spcBef>
                <a:spcPct val="0"/>
              </a:spcBef>
              <a:spcAft>
                <a:spcPct val="0"/>
              </a:spcAft>
              <a:defRPr>
                <a:solidFill>
                  <a:schemeClr val="tx1"/>
                </a:solidFill>
                <a:latin typeface="Calibri" panose="020F0502020204030204" pitchFamily="34" charset="0"/>
              </a:defRPr>
            </a:lvl7pPr>
            <a:lvl8pPr marL="3429000" indent="-228600" defTabSz="1000125" eaLnBrk="0" fontAlgn="base" hangingPunct="0">
              <a:spcBef>
                <a:spcPct val="0"/>
              </a:spcBef>
              <a:spcAft>
                <a:spcPct val="0"/>
              </a:spcAft>
              <a:defRPr>
                <a:solidFill>
                  <a:schemeClr val="tx1"/>
                </a:solidFill>
                <a:latin typeface="Calibri" panose="020F0502020204030204" pitchFamily="34" charset="0"/>
              </a:defRPr>
            </a:lvl8pPr>
            <a:lvl9pPr marL="3886200" indent="-228600" defTabSz="1000125"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E1F5A6A7-552F-4BB4-974D-D8AB4BB31524}" type="slidenum">
              <a:rPr lang="en-PH" altLang="en-US" smtClean="0">
                <a:solidFill>
                  <a:srgbClr val="000000"/>
                </a:solidFill>
              </a:rPr>
              <a:pPr fontAlgn="base">
                <a:spcBef>
                  <a:spcPct val="0"/>
                </a:spcBef>
                <a:spcAft>
                  <a:spcPct val="0"/>
                </a:spcAft>
              </a:pPr>
              <a:t>10</a:t>
            </a:fld>
            <a:endParaRPr lang="en-PH" altLang="en-US">
              <a:solidFill>
                <a:srgbClr val="000000"/>
              </a:solidFill>
            </a:endParaRPr>
          </a:p>
        </p:txBody>
      </p:sp>
      <p:sp>
        <p:nvSpPr>
          <p:cNvPr id="52228" name="Notes Placeholder 5">
            <a:extLst>
              <a:ext uri="{FF2B5EF4-FFF2-40B4-BE49-F238E27FC236}">
                <a16:creationId xmlns:a16="http://schemas.microsoft.com/office/drawing/2014/main" id="{086C23BC-E3BC-4AAC-B69E-45107D96787E}"/>
              </a:ext>
            </a:extLst>
          </p:cNvPr>
          <p:cNvSpPr>
            <a:spLocks noGrp="1" noChangeArrowheads="1"/>
          </p:cNvSpPr>
          <p:nvPr>
            <p:ph type="body" sz="quarter" idx="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PH"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3F984CD7-3549-43B1-B4A9-14C5E0F44A5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a:extLst>
              <a:ext uri="{FF2B5EF4-FFF2-40B4-BE49-F238E27FC236}">
                <a16:creationId xmlns:a16="http://schemas.microsoft.com/office/drawing/2014/main" id="{38F45844-34F9-46B5-A9BB-A815BCB42D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PH" altLang="en-US"/>
          </a:p>
        </p:txBody>
      </p:sp>
      <p:sp>
        <p:nvSpPr>
          <p:cNvPr id="54276" name="Slide Number Placeholder 3">
            <a:extLst>
              <a:ext uri="{FF2B5EF4-FFF2-40B4-BE49-F238E27FC236}">
                <a16:creationId xmlns:a16="http://schemas.microsoft.com/office/drawing/2014/main" id="{FA16434A-C1AC-42F0-823C-B1C69B672FD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D7348449-BD36-4C37-94C4-5C7FF90F7065}" type="slidenum">
              <a:rPr lang="en-PH" altLang="en-US" smtClean="0"/>
              <a:pPr fontAlgn="base">
                <a:spcBef>
                  <a:spcPct val="0"/>
                </a:spcBef>
                <a:spcAft>
                  <a:spcPct val="0"/>
                </a:spcAft>
              </a:pPr>
              <a:t>11</a:t>
            </a:fld>
            <a:endParaRPr lang="en-PH"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C23C7-5E74-4CC8-A643-07AC765701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EA8F3A34-AA57-4A68-8CA5-0BE51D2A64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DDD97A04-306B-4A35-929E-C0B28CCCAB0F}"/>
              </a:ext>
            </a:extLst>
          </p:cNvPr>
          <p:cNvSpPr>
            <a:spLocks noGrp="1"/>
          </p:cNvSpPr>
          <p:nvPr>
            <p:ph type="dt" sz="half" idx="10"/>
          </p:nvPr>
        </p:nvSpPr>
        <p:spPr/>
        <p:txBody>
          <a:bodyPr/>
          <a:lstStyle>
            <a:lvl1pPr>
              <a:defRPr/>
            </a:lvl1pPr>
          </a:lstStyle>
          <a:p>
            <a:pPr>
              <a:defRPr/>
            </a:pPr>
            <a:fld id="{B5C92771-2729-4C50-9450-903886BEE830}" type="datetimeFigureOut">
              <a:rPr lang="en-PH"/>
              <a:pPr>
                <a:defRPr/>
              </a:pPr>
              <a:t>15/08/2023</a:t>
            </a:fld>
            <a:endParaRPr lang="en-PH"/>
          </a:p>
        </p:txBody>
      </p:sp>
      <p:sp>
        <p:nvSpPr>
          <p:cNvPr id="5" name="Footer Placeholder 4">
            <a:extLst>
              <a:ext uri="{FF2B5EF4-FFF2-40B4-BE49-F238E27FC236}">
                <a16:creationId xmlns:a16="http://schemas.microsoft.com/office/drawing/2014/main" id="{FBD426A6-9DF4-4AB9-9B90-FCBB6CDDDA52}"/>
              </a:ext>
            </a:extLst>
          </p:cNvPr>
          <p:cNvSpPr>
            <a:spLocks noGrp="1"/>
          </p:cNvSpPr>
          <p:nvPr>
            <p:ph type="ftr" sz="quarter" idx="11"/>
          </p:nvPr>
        </p:nvSpPr>
        <p:spPr/>
        <p:txBody>
          <a:bodyPr/>
          <a:lstStyle>
            <a:lvl1pPr>
              <a:defRPr/>
            </a:lvl1pPr>
          </a:lstStyle>
          <a:p>
            <a:pPr>
              <a:defRPr/>
            </a:pPr>
            <a:endParaRPr lang="en-PH"/>
          </a:p>
        </p:txBody>
      </p:sp>
      <p:sp>
        <p:nvSpPr>
          <p:cNvPr id="6" name="Slide Number Placeholder 5">
            <a:extLst>
              <a:ext uri="{FF2B5EF4-FFF2-40B4-BE49-F238E27FC236}">
                <a16:creationId xmlns:a16="http://schemas.microsoft.com/office/drawing/2014/main" id="{3AD77A76-2626-44F4-9DC4-EEEDE645DF9A}"/>
              </a:ext>
            </a:extLst>
          </p:cNvPr>
          <p:cNvSpPr>
            <a:spLocks noGrp="1"/>
          </p:cNvSpPr>
          <p:nvPr>
            <p:ph type="sldNum" sz="quarter" idx="12"/>
          </p:nvPr>
        </p:nvSpPr>
        <p:spPr/>
        <p:txBody>
          <a:bodyPr/>
          <a:lstStyle>
            <a:lvl1pPr>
              <a:defRPr/>
            </a:lvl1pPr>
          </a:lstStyle>
          <a:p>
            <a:pPr>
              <a:defRPr/>
            </a:pPr>
            <a:fld id="{9CC10228-A675-46D0-8F18-0605AAEC5A6B}" type="slidenum">
              <a:rPr lang="en-PH"/>
              <a:pPr>
                <a:defRPr/>
              </a:pPr>
              <a:t>‹#›</a:t>
            </a:fld>
            <a:endParaRPr lang="en-PH"/>
          </a:p>
        </p:txBody>
      </p:sp>
    </p:spTree>
    <p:extLst>
      <p:ext uri="{BB962C8B-B14F-4D97-AF65-F5344CB8AC3E}">
        <p14:creationId xmlns:p14="http://schemas.microsoft.com/office/powerpoint/2010/main" val="2244288173"/>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A2E70-66AD-4EA1-911B-622F0D956E37}"/>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9C9A75F1-F68A-4EFB-8101-57CF88DD91C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AE371A88-BC3F-4E32-AC7F-A2B603E27175}"/>
              </a:ext>
            </a:extLst>
          </p:cNvPr>
          <p:cNvSpPr>
            <a:spLocks noGrp="1"/>
          </p:cNvSpPr>
          <p:nvPr>
            <p:ph type="dt" sz="half" idx="10"/>
          </p:nvPr>
        </p:nvSpPr>
        <p:spPr/>
        <p:txBody>
          <a:bodyPr/>
          <a:lstStyle>
            <a:lvl1pPr>
              <a:defRPr/>
            </a:lvl1pPr>
          </a:lstStyle>
          <a:p>
            <a:pPr>
              <a:defRPr/>
            </a:pPr>
            <a:fld id="{7F3D9153-828E-4EBF-95FB-2C50273D12DE}" type="datetimeFigureOut">
              <a:rPr lang="en-PH"/>
              <a:pPr>
                <a:defRPr/>
              </a:pPr>
              <a:t>15/08/2023</a:t>
            </a:fld>
            <a:endParaRPr lang="en-PH"/>
          </a:p>
        </p:txBody>
      </p:sp>
      <p:sp>
        <p:nvSpPr>
          <p:cNvPr id="5" name="Footer Placeholder 4">
            <a:extLst>
              <a:ext uri="{FF2B5EF4-FFF2-40B4-BE49-F238E27FC236}">
                <a16:creationId xmlns:a16="http://schemas.microsoft.com/office/drawing/2014/main" id="{C9B5A4BA-0623-4C17-BBFD-F68A3F370406}"/>
              </a:ext>
            </a:extLst>
          </p:cNvPr>
          <p:cNvSpPr>
            <a:spLocks noGrp="1"/>
          </p:cNvSpPr>
          <p:nvPr>
            <p:ph type="ftr" sz="quarter" idx="11"/>
          </p:nvPr>
        </p:nvSpPr>
        <p:spPr/>
        <p:txBody>
          <a:bodyPr/>
          <a:lstStyle>
            <a:lvl1pPr>
              <a:defRPr/>
            </a:lvl1pPr>
          </a:lstStyle>
          <a:p>
            <a:pPr>
              <a:defRPr/>
            </a:pPr>
            <a:endParaRPr lang="en-PH"/>
          </a:p>
        </p:txBody>
      </p:sp>
      <p:sp>
        <p:nvSpPr>
          <p:cNvPr id="6" name="Slide Number Placeholder 5">
            <a:extLst>
              <a:ext uri="{FF2B5EF4-FFF2-40B4-BE49-F238E27FC236}">
                <a16:creationId xmlns:a16="http://schemas.microsoft.com/office/drawing/2014/main" id="{AEDA9B2C-E8D1-4A32-A77C-38EBD2A2AC4F}"/>
              </a:ext>
            </a:extLst>
          </p:cNvPr>
          <p:cNvSpPr>
            <a:spLocks noGrp="1"/>
          </p:cNvSpPr>
          <p:nvPr>
            <p:ph type="sldNum" sz="quarter" idx="12"/>
          </p:nvPr>
        </p:nvSpPr>
        <p:spPr/>
        <p:txBody>
          <a:bodyPr/>
          <a:lstStyle>
            <a:lvl1pPr>
              <a:defRPr/>
            </a:lvl1pPr>
          </a:lstStyle>
          <a:p>
            <a:pPr>
              <a:defRPr/>
            </a:pPr>
            <a:fld id="{BDF9430F-BA2C-4024-859A-D23EF05984C3}" type="slidenum">
              <a:rPr lang="en-PH"/>
              <a:pPr>
                <a:defRPr/>
              </a:pPr>
              <a:t>‹#›</a:t>
            </a:fld>
            <a:endParaRPr lang="en-PH"/>
          </a:p>
        </p:txBody>
      </p:sp>
    </p:spTree>
    <p:extLst>
      <p:ext uri="{BB962C8B-B14F-4D97-AF65-F5344CB8AC3E}">
        <p14:creationId xmlns:p14="http://schemas.microsoft.com/office/powerpoint/2010/main" val="3885399412"/>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4CD732-8258-4FCD-B1A5-EAB53B0F434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04C85475-1B69-4345-A9ED-2C6D45B3EFF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33E21C09-92CD-4782-9D1A-2A93C79103FD}"/>
              </a:ext>
            </a:extLst>
          </p:cNvPr>
          <p:cNvSpPr>
            <a:spLocks noGrp="1"/>
          </p:cNvSpPr>
          <p:nvPr>
            <p:ph type="dt" sz="half" idx="10"/>
          </p:nvPr>
        </p:nvSpPr>
        <p:spPr/>
        <p:txBody>
          <a:bodyPr/>
          <a:lstStyle>
            <a:lvl1pPr>
              <a:defRPr/>
            </a:lvl1pPr>
          </a:lstStyle>
          <a:p>
            <a:pPr>
              <a:defRPr/>
            </a:pPr>
            <a:fld id="{8D619DBA-F346-48E6-AE04-70392196D23D}" type="datetimeFigureOut">
              <a:rPr lang="en-PH"/>
              <a:pPr>
                <a:defRPr/>
              </a:pPr>
              <a:t>15/08/2023</a:t>
            </a:fld>
            <a:endParaRPr lang="en-PH"/>
          </a:p>
        </p:txBody>
      </p:sp>
      <p:sp>
        <p:nvSpPr>
          <p:cNvPr id="5" name="Footer Placeholder 4">
            <a:extLst>
              <a:ext uri="{FF2B5EF4-FFF2-40B4-BE49-F238E27FC236}">
                <a16:creationId xmlns:a16="http://schemas.microsoft.com/office/drawing/2014/main" id="{412254AF-3C85-4E35-B31B-908F62BE8A7B}"/>
              </a:ext>
            </a:extLst>
          </p:cNvPr>
          <p:cNvSpPr>
            <a:spLocks noGrp="1"/>
          </p:cNvSpPr>
          <p:nvPr>
            <p:ph type="ftr" sz="quarter" idx="11"/>
          </p:nvPr>
        </p:nvSpPr>
        <p:spPr/>
        <p:txBody>
          <a:bodyPr/>
          <a:lstStyle>
            <a:lvl1pPr>
              <a:defRPr/>
            </a:lvl1pPr>
          </a:lstStyle>
          <a:p>
            <a:pPr>
              <a:defRPr/>
            </a:pPr>
            <a:endParaRPr lang="en-PH"/>
          </a:p>
        </p:txBody>
      </p:sp>
      <p:sp>
        <p:nvSpPr>
          <p:cNvPr id="6" name="Slide Number Placeholder 5">
            <a:extLst>
              <a:ext uri="{FF2B5EF4-FFF2-40B4-BE49-F238E27FC236}">
                <a16:creationId xmlns:a16="http://schemas.microsoft.com/office/drawing/2014/main" id="{50239B42-B5BF-4295-9315-52FA980733CB}"/>
              </a:ext>
            </a:extLst>
          </p:cNvPr>
          <p:cNvSpPr>
            <a:spLocks noGrp="1"/>
          </p:cNvSpPr>
          <p:nvPr>
            <p:ph type="sldNum" sz="quarter" idx="12"/>
          </p:nvPr>
        </p:nvSpPr>
        <p:spPr/>
        <p:txBody>
          <a:bodyPr/>
          <a:lstStyle>
            <a:lvl1pPr>
              <a:defRPr/>
            </a:lvl1pPr>
          </a:lstStyle>
          <a:p>
            <a:pPr>
              <a:defRPr/>
            </a:pPr>
            <a:fld id="{87A3A00B-AE28-4E6A-B49C-34A850C9B193}" type="slidenum">
              <a:rPr lang="en-PH"/>
              <a:pPr>
                <a:defRPr/>
              </a:pPr>
              <a:t>‹#›</a:t>
            </a:fld>
            <a:endParaRPr lang="en-PH"/>
          </a:p>
        </p:txBody>
      </p:sp>
    </p:spTree>
    <p:extLst>
      <p:ext uri="{BB962C8B-B14F-4D97-AF65-F5344CB8AC3E}">
        <p14:creationId xmlns:p14="http://schemas.microsoft.com/office/powerpoint/2010/main" val="24260625"/>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userDrawn="1">
  <p:cSld name="1_Title and Content">
    <p:spTree>
      <p:nvGrpSpPr>
        <p:cNvPr id="1" name="Shape 18"/>
        <p:cNvGrpSpPr/>
        <p:nvPr/>
      </p:nvGrpSpPr>
      <p:grpSpPr>
        <a:xfrm>
          <a:off x="0" y="0"/>
          <a:ext cx="0" cy="0"/>
          <a:chOff x="0" y="0"/>
          <a:chExt cx="0" cy="0"/>
        </a:xfrm>
      </p:grpSpPr>
      <p:pic>
        <p:nvPicPr>
          <p:cNvPr id="4" name="Google Shape;19;p9">
            <a:extLst>
              <a:ext uri="{FF2B5EF4-FFF2-40B4-BE49-F238E27FC236}">
                <a16:creationId xmlns:a16="http://schemas.microsoft.com/office/drawing/2014/main" id="{182DA79E-28AC-49D5-B44D-770D32E05C65}"/>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a16="http://schemas.microsoft.com/office/drawing/2014/main" id="{3C06B710-9DE0-4572-9DFD-A84D5EFB894D}"/>
              </a:ext>
            </a:extLst>
          </p:cNvPr>
          <p:cNvCxnSpPr>
            <a:cxnSpLocks/>
          </p:cNvCxnSpPr>
          <p:nvPr userDrawn="1"/>
        </p:nvCxnSpPr>
        <p:spPr>
          <a:xfrm>
            <a:off x="582613" y="747713"/>
            <a:ext cx="96837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Google Shape;20;p9"/>
          <p:cNvSpPr txBox="1">
            <a:spLocks noGrp="1"/>
          </p:cNvSpPr>
          <p:nvPr>
            <p:ph type="title"/>
          </p:nvPr>
        </p:nvSpPr>
        <p:spPr>
          <a:xfrm>
            <a:off x="526473" y="0"/>
            <a:ext cx="10827328" cy="734291"/>
          </a:xfrm>
          <a:prstGeom prst="rect">
            <a:avLst/>
          </a:prstGeom>
          <a:noFill/>
          <a:ln>
            <a:noFill/>
          </a:ln>
        </p:spPr>
        <p:txBody>
          <a:bodyPr spcFirstLastPara="1" lIns="91425" tIns="45700" rIns="91425" bIns="45700">
            <a:normAutofit/>
          </a:bodyPr>
          <a:lstStyle>
            <a:lvl1pPr lvl="0" algn="l">
              <a:lnSpc>
                <a:spcPct val="90000"/>
              </a:lnSpc>
              <a:spcBef>
                <a:spcPts val="0"/>
              </a:spcBef>
              <a:spcAft>
                <a:spcPts val="0"/>
              </a:spcAft>
              <a:buClr>
                <a:schemeClr val="dk1"/>
              </a:buClr>
              <a:buSzPts val="4400"/>
              <a:buFont typeface="Calibri"/>
              <a:buNone/>
              <a:defRPr sz="3200" b="1">
                <a:latin typeface="Arial" panose="020B0604020202020204" pitchFamily="34" charset="0"/>
                <a:ea typeface="Arial" panose="020B0604020202020204" pitchFamily="34" charset="0"/>
                <a:cs typeface="Arial" panose="020B0604020202020204" pitchFamily="34" charset="0"/>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lang="en-PH"/>
          </a:p>
        </p:txBody>
      </p:sp>
      <p:sp>
        <p:nvSpPr>
          <p:cNvPr id="21" name="Google Shape;21;p9"/>
          <p:cNvSpPr txBox="1">
            <a:spLocks noGrp="1"/>
          </p:cNvSpPr>
          <p:nvPr>
            <p:ph type="body" idx="1"/>
          </p:nvPr>
        </p:nvSpPr>
        <p:spPr>
          <a:xfrm>
            <a:off x="838201" y="1160060"/>
            <a:ext cx="10515600" cy="5016903"/>
          </a:xfrm>
          <a:prstGeom prst="rect">
            <a:avLst/>
          </a:prstGeom>
          <a:noFill/>
          <a:ln>
            <a:noFill/>
          </a:ln>
        </p:spPr>
        <p:txBody>
          <a:bodyPr spcFirstLastPara="1" lIns="91425" tIns="45700" rIns="91425" bIns="45700">
            <a:normAutofit/>
          </a:bodyPr>
          <a:lstStyle>
            <a:lvl1pPr marL="457200" lvl="0" indent="-342900" algn="l">
              <a:lnSpc>
                <a:spcPct val="90000"/>
              </a:lnSpc>
              <a:spcBef>
                <a:spcPts val="1000"/>
              </a:spcBef>
              <a:spcAft>
                <a:spcPts val="0"/>
              </a:spcAft>
              <a:buClr>
                <a:schemeClr val="dk1"/>
              </a:buClr>
              <a:buSzPts val="1800"/>
              <a:buChar char="•"/>
              <a:defRPr>
                <a:latin typeface="Arial" panose="020B0604020202020204" pitchFamily="34" charset="0"/>
                <a:cs typeface="Arial" panose="020B0604020202020204" pitchFamily="34"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 name="Date Placeholder 4">
            <a:extLst>
              <a:ext uri="{FF2B5EF4-FFF2-40B4-BE49-F238E27FC236}">
                <a16:creationId xmlns:a16="http://schemas.microsoft.com/office/drawing/2014/main" id="{443CF494-6F93-4E6C-8180-66A683278A26}"/>
              </a:ext>
            </a:extLst>
          </p:cNvPr>
          <p:cNvSpPr>
            <a:spLocks noGrp="1"/>
          </p:cNvSpPr>
          <p:nvPr>
            <p:ph type="dt" idx="10"/>
          </p:nvPr>
        </p:nvSpPr>
        <p:spPr/>
        <p:txBody>
          <a:bodyPr/>
          <a:lstStyle>
            <a:lvl1pPr>
              <a:defRPr>
                <a:latin typeface="Arial" panose="020B0604020202020204" pitchFamily="34" charset="0"/>
                <a:cs typeface="Arial" panose="020B0604020202020204" pitchFamily="34" charset="0"/>
              </a:defRPr>
            </a:lvl1pPr>
          </a:lstStyle>
          <a:p>
            <a:pPr>
              <a:defRPr/>
            </a:pPr>
            <a:endParaRPr lang="en-US"/>
          </a:p>
        </p:txBody>
      </p:sp>
      <p:sp>
        <p:nvSpPr>
          <p:cNvPr id="7" name="Footer Placeholder 6">
            <a:extLst>
              <a:ext uri="{FF2B5EF4-FFF2-40B4-BE49-F238E27FC236}">
                <a16:creationId xmlns:a16="http://schemas.microsoft.com/office/drawing/2014/main" id="{E6D179E0-95A4-4479-B9A3-951EE0508B8F}"/>
              </a:ext>
            </a:extLst>
          </p:cNvPr>
          <p:cNvSpPr>
            <a:spLocks noGrp="1"/>
          </p:cNvSpPr>
          <p:nvPr>
            <p:ph type="ftr" idx="11"/>
          </p:nvPr>
        </p:nvSpPr>
        <p:spPr/>
        <p:txBody>
          <a:bodyPr/>
          <a:lstStyle>
            <a:lvl1pPr>
              <a:defRPr>
                <a:latin typeface="Arial" panose="020B0604020202020204" pitchFamily="34" charset="0"/>
                <a:cs typeface="Arial" panose="020B0604020202020204" pitchFamily="34" charset="0"/>
              </a:defRPr>
            </a:lvl1pPr>
          </a:lstStyle>
          <a:p>
            <a:pPr>
              <a:defRPr/>
            </a:pPr>
            <a:endParaRPr lang="en-US"/>
          </a:p>
        </p:txBody>
      </p:sp>
      <p:sp>
        <p:nvSpPr>
          <p:cNvPr id="8" name="Slide Number Placeholder 7">
            <a:extLst>
              <a:ext uri="{FF2B5EF4-FFF2-40B4-BE49-F238E27FC236}">
                <a16:creationId xmlns:a16="http://schemas.microsoft.com/office/drawing/2014/main" id="{234516E0-8468-4A1F-97EA-A7136064452F}"/>
              </a:ext>
            </a:extLst>
          </p:cNvPr>
          <p:cNvSpPr>
            <a:spLocks noGrp="1"/>
          </p:cNvSpPr>
          <p:nvPr>
            <p:ph type="sldNum" idx="12"/>
          </p:nvPr>
        </p:nvSpPr>
        <p:spPr>
          <a:xfrm>
            <a:off x="9448800" y="6116638"/>
            <a:ext cx="2743200" cy="365125"/>
          </a:xfrm>
        </p:spPr>
        <p:txBody>
          <a:bodyPr/>
          <a:lstStyle>
            <a:lvl1pPr>
              <a:defRPr>
                <a:latin typeface="Arial" panose="020B0604020202020204" pitchFamily="34" charset="0"/>
                <a:cs typeface="Arial" panose="020B0604020202020204" pitchFamily="34" charset="0"/>
              </a:defRPr>
            </a:lvl1pPr>
          </a:lstStyle>
          <a:p>
            <a:pPr>
              <a:defRPr/>
            </a:pPr>
            <a:fld id="{F6691568-F388-4B40-B094-FC034450AB56}" type="slidenum">
              <a:rPr lang="en-US"/>
              <a:pPr>
                <a:defRPr/>
              </a:pPr>
              <a:t>‹#›</a:t>
            </a:fld>
            <a:endParaRPr lang="en-US"/>
          </a:p>
        </p:txBody>
      </p:sp>
    </p:spTree>
    <p:extLst>
      <p:ext uri="{BB962C8B-B14F-4D97-AF65-F5344CB8AC3E}">
        <p14:creationId xmlns:p14="http://schemas.microsoft.com/office/powerpoint/2010/main" val="4029736453"/>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3_Custom Layout">
    <p:spTree>
      <p:nvGrpSpPr>
        <p:cNvPr id="1" name=""/>
        <p:cNvGrpSpPr/>
        <p:nvPr/>
      </p:nvGrpSpPr>
      <p:grpSpPr>
        <a:xfrm>
          <a:off x="0" y="0"/>
          <a:ext cx="0" cy="0"/>
          <a:chOff x="0" y="0"/>
          <a:chExt cx="0" cy="0"/>
        </a:xfrm>
      </p:grpSpPr>
      <p:pic>
        <p:nvPicPr>
          <p:cNvPr id="7" name="Google Shape;19;p9">
            <a:extLst>
              <a:ext uri="{FF2B5EF4-FFF2-40B4-BE49-F238E27FC236}">
                <a16:creationId xmlns:a16="http://schemas.microsoft.com/office/drawing/2014/main" id="{27D42808-A0C5-418F-94E7-A99BCBFAA5F3}"/>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a:extLst>
              <a:ext uri="{FF2B5EF4-FFF2-40B4-BE49-F238E27FC236}">
                <a16:creationId xmlns:a16="http://schemas.microsoft.com/office/drawing/2014/main" id="{6CA9B2C2-45E6-9E49-ACD9-4BEBF689E938}"/>
              </a:ext>
            </a:extLst>
          </p:cNvPr>
          <p:cNvSpPr>
            <a:spLocks noGrp="1"/>
          </p:cNvSpPr>
          <p:nvPr>
            <p:ph type="title"/>
          </p:nvPr>
        </p:nvSpPr>
        <p:spPr>
          <a:xfrm>
            <a:off x="324029" y="365127"/>
            <a:ext cx="11470127" cy="1325563"/>
          </a:xfrm>
        </p:spPr>
        <p:txBody>
          <a:bodyPr/>
          <a:lstStyle/>
          <a:p>
            <a:r>
              <a:rPr lang="en-US"/>
              <a:t>Click to edit Master title style</a:t>
            </a:r>
          </a:p>
        </p:txBody>
      </p:sp>
      <p:sp>
        <p:nvSpPr>
          <p:cNvPr id="12" name="Text Placeholder 2">
            <a:extLst>
              <a:ext uri="{FF2B5EF4-FFF2-40B4-BE49-F238E27FC236}">
                <a16:creationId xmlns:a16="http://schemas.microsoft.com/office/drawing/2014/main" id="{310A2DF6-FB0D-C64B-AE43-6001205B7AE7}"/>
              </a:ext>
            </a:extLst>
          </p:cNvPr>
          <p:cNvSpPr>
            <a:spLocks noGrp="1"/>
          </p:cNvSpPr>
          <p:nvPr>
            <p:ph type="body" idx="1"/>
          </p:nvPr>
        </p:nvSpPr>
        <p:spPr>
          <a:xfrm>
            <a:off x="324029" y="1681163"/>
            <a:ext cx="548963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3">
            <a:extLst>
              <a:ext uri="{FF2B5EF4-FFF2-40B4-BE49-F238E27FC236}">
                <a16:creationId xmlns:a16="http://schemas.microsoft.com/office/drawing/2014/main" id="{266E051E-83BA-104D-BF06-3C1B8BD5D7F9}"/>
              </a:ext>
            </a:extLst>
          </p:cNvPr>
          <p:cNvSpPr>
            <a:spLocks noGrp="1"/>
          </p:cNvSpPr>
          <p:nvPr>
            <p:ph sz="half" idx="2"/>
          </p:nvPr>
        </p:nvSpPr>
        <p:spPr>
          <a:xfrm>
            <a:off x="324029" y="2505075"/>
            <a:ext cx="5489630" cy="3684588"/>
          </a:xfrm>
        </p:spPr>
        <p:txBody>
          <a:bodyPr/>
          <a:lstStyle>
            <a:lvl1pPr marL="457200" indent="-457200">
              <a:buFont typeface="Arial" panose="020B0604020202020204" pitchFamily="34" charset="0"/>
              <a:buChar char="•"/>
              <a:defRPr/>
            </a:lvl1pPr>
            <a:lvl2pPr marL="800100" indent="-342900">
              <a:buFont typeface="Arial" panose="020B0604020202020204" pitchFamily="34" charset="0"/>
              <a:buChar char="•"/>
              <a:defRPr/>
            </a:lvl2pPr>
            <a:lvl3pPr marL="1257300" indent="-342900">
              <a:buFont typeface="Arial" panose="020B0604020202020204" pitchFamily="34" charset="0"/>
              <a:buChar char="•"/>
              <a:defRPr/>
            </a:lvl3pPr>
            <a:lvl4pPr marL="1657350" indent="-285750">
              <a:buFont typeface="Arial" panose="020B0604020202020204" pitchFamily="34" charset="0"/>
              <a:buChar char="•"/>
              <a:defRPr/>
            </a:lvl4pPr>
            <a:lvl5pPr marL="2114550" indent="-285750">
              <a:buFont typeface="Arial" panose="020B0604020202020204" pitchFamily="34" charset="0"/>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2">
            <a:extLst>
              <a:ext uri="{FF2B5EF4-FFF2-40B4-BE49-F238E27FC236}">
                <a16:creationId xmlns:a16="http://schemas.microsoft.com/office/drawing/2014/main" id="{E7C706C4-83F8-6A47-BA80-0C2F7135F117}"/>
              </a:ext>
            </a:extLst>
          </p:cNvPr>
          <p:cNvSpPr>
            <a:spLocks noGrp="1"/>
          </p:cNvSpPr>
          <p:nvPr>
            <p:ph type="body" idx="10"/>
          </p:nvPr>
        </p:nvSpPr>
        <p:spPr>
          <a:xfrm>
            <a:off x="6258015" y="1681163"/>
            <a:ext cx="548963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8" name="Content Placeholder 3">
            <a:extLst>
              <a:ext uri="{FF2B5EF4-FFF2-40B4-BE49-F238E27FC236}">
                <a16:creationId xmlns:a16="http://schemas.microsoft.com/office/drawing/2014/main" id="{CCB2CBCB-B07D-6643-9705-41428F13C187}"/>
              </a:ext>
            </a:extLst>
          </p:cNvPr>
          <p:cNvSpPr>
            <a:spLocks noGrp="1"/>
          </p:cNvSpPr>
          <p:nvPr>
            <p:ph sz="half" idx="11"/>
          </p:nvPr>
        </p:nvSpPr>
        <p:spPr>
          <a:xfrm>
            <a:off x="6258015" y="2505075"/>
            <a:ext cx="5489630" cy="3684588"/>
          </a:xfrm>
        </p:spPr>
        <p:txBody>
          <a:bodyPr/>
          <a:lstStyle>
            <a:lvl1pPr marL="457200" indent="-457200">
              <a:buFont typeface="Arial" panose="020B0604020202020204" pitchFamily="34" charset="0"/>
              <a:buChar char="•"/>
              <a:defRPr/>
            </a:lvl1pPr>
            <a:lvl2pPr marL="800100" indent="-342900">
              <a:buFont typeface="Arial" panose="020B0604020202020204" pitchFamily="34" charset="0"/>
              <a:buChar char="•"/>
              <a:defRPr/>
            </a:lvl2pPr>
            <a:lvl3pPr marL="1257300" indent="-342900">
              <a:buFont typeface="Arial" panose="020B0604020202020204" pitchFamily="34" charset="0"/>
              <a:buChar char="•"/>
              <a:defRPr/>
            </a:lvl3pPr>
            <a:lvl4pPr marL="1657350" indent="-285750">
              <a:buFont typeface="Arial" panose="020B0604020202020204" pitchFamily="34" charset="0"/>
              <a:buChar char="•"/>
              <a:defRPr/>
            </a:lvl4pPr>
            <a:lvl5pPr marL="2114550" indent="-285750">
              <a:buFont typeface="Arial" panose="020B0604020202020204" pitchFamily="34" charset="0"/>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56846004"/>
      </p:ext>
    </p:extLst>
  </p:cSld>
  <p:clrMapOvr>
    <a:masterClrMapping/>
  </p:clrMapOvr>
  <p:transition spd="med">
    <p:fade/>
  </p:transition>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ntent with Caption">
  <p:cSld name="1_Content with Caption">
    <p:spTree>
      <p:nvGrpSpPr>
        <p:cNvPr id="1" name="Shape 73"/>
        <p:cNvGrpSpPr/>
        <p:nvPr/>
      </p:nvGrpSpPr>
      <p:grpSpPr>
        <a:xfrm>
          <a:off x="0" y="0"/>
          <a:ext cx="0" cy="0"/>
          <a:chOff x="0" y="0"/>
          <a:chExt cx="0" cy="0"/>
        </a:xfrm>
      </p:grpSpPr>
      <p:pic>
        <p:nvPicPr>
          <p:cNvPr id="4" name="Google Shape;12;p8">
            <a:extLst>
              <a:ext uri="{FF2B5EF4-FFF2-40B4-BE49-F238E27FC236}">
                <a16:creationId xmlns:a16="http://schemas.microsoft.com/office/drawing/2014/main" id="{552A5329-33DC-4F7D-AC94-E5BE57E675F0}"/>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Google Shape;13;p8">
            <a:extLst>
              <a:ext uri="{FF2B5EF4-FFF2-40B4-BE49-F238E27FC236}">
                <a16:creationId xmlns:a16="http://schemas.microsoft.com/office/drawing/2014/main" id="{E84836AF-FE0D-4D42-8303-1F70D295506D}"/>
              </a:ext>
            </a:extLst>
          </p:cNvPr>
          <p:cNvSpPr txBox="1">
            <a:spLocks noGrp="1"/>
          </p:cNvSpPr>
          <p:nvPr>
            <p:ph type="ctrTitle"/>
          </p:nvPr>
        </p:nvSpPr>
        <p:spPr>
          <a:xfrm>
            <a:off x="480407" y="2156058"/>
            <a:ext cx="10534102" cy="1883294"/>
          </a:xfrm>
          <a:prstGeom prst="rect">
            <a:avLst/>
          </a:prstGeom>
          <a:noFill/>
          <a:ln>
            <a:noFill/>
          </a:ln>
        </p:spPr>
        <p:txBody>
          <a:bodyPr spcFirstLastPara="1" lIns="91425" tIns="45700" rIns="91425" bIns="45700" anchor="b">
            <a:normAutofit/>
          </a:bodyPr>
          <a:lstStyle>
            <a:lvl1pPr lvl="0" algn="l">
              <a:lnSpc>
                <a:spcPct val="90000"/>
              </a:lnSpc>
              <a:spcBef>
                <a:spcPts val="0"/>
              </a:spcBef>
              <a:spcAft>
                <a:spcPts val="0"/>
              </a:spcAft>
              <a:buClr>
                <a:schemeClr val="dk1"/>
              </a:buClr>
              <a:buSzPts val="6000"/>
              <a:buFont typeface="Calibri"/>
              <a:buNone/>
              <a:defRPr sz="6000" b="1">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11" name="Google Shape;14;p8">
            <a:extLst>
              <a:ext uri="{FF2B5EF4-FFF2-40B4-BE49-F238E27FC236}">
                <a16:creationId xmlns:a16="http://schemas.microsoft.com/office/drawing/2014/main" id="{BE09F5AF-C7E4-6E49-8532-6DD079B0F9F4}"/>
              </a:ext>
            </a:extLst>
          </p:cNvPr>
          <p:cNvSpPr txBox="1">
            <a:spLocks noGrp="1"/>
          </p:cNvSpPr>
          <p:nvPr>
            <p:ph type="subTitle" idx="1"/>
          </p:nvPr>
        </p:nvSpPr>
        <p:spPr>
          <a:xfrm>
            <a:off x="500513" y="4131427"/>
            <a:ext cx="9294796" cy="1655762"/>
          </a:xfrm>
          <a:prstGeom prst="rect">
            <a:avLst/>
          </a:prstGeom>
          <a:noFill/>
          <a:ln>
            <a:noFill/>
          </a:ln>
        </p:spPr>
        <p:txBody>
          <a:bodyPr spcFirstLastPara="1" lIns="91425" tIns="45700" rIns="91425" bIns="45700">
            <a:normAutofit/>
          </a:bodyPr>
          <a:lstStyle>
            <a:lvl1pPr lvl="0" algn="l">
              <a:lnSpc>
                <a:spcPct val="90000"/>
              </a:lnSpc>
              <a:spcBef>
                <a:spcPts val="1000"/>
              </a:spcBef>
              <a:spcAft>
                <a:spcPts val="0"/>
              </a:spcAft>
              <a:buClr>
                <a:schemeClr val="dk1"/>
              </a:buClr>
              <a:buSzPts val="2400"/>
              <a:buNone/>
              <a:defRPr sz="2400">
                <a:solidFill>
                  <a:schemeClr val="dk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extLst>
      <p:ext uri="{BB962C8B-B14F-4D97-AF65-F5344CB8AC3E}">
        <p14:creationId xmlns:p14="http://schemas.microsoft.com/office/powerpoint/2010/main" val="3507640212"/>
      </p:ext>
    </p:extLst>
  </p:cSld>
  <p:clrMapOvr>
    <a:masterClrMapping/>
  </p:clrMapOvr>
  <p:transition spd="med">
    <p:fade/>
  </p:transition>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mparison">
  <p:cSld name="1_Comparison">
    <p:spTree>
      <p:nvGrpSpPr>
        <p:cNvPr id="1" name="Shape 55"/>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9BBEB4FC-CB9D-451D-A5BC-12BE3AE7C1E1}"/>
              </a:ext>
            </a:extLst>
          </p:cNvPr>
          <p:cNvCxnSpPr>
            <a:cxnSpLocks/>
          </p:cNvCxnSpPr>
          <p:nvPr userDrawn="1"/>
        </p:nvCxnSpPr>
        <p:spPr>
          <a:xfrm>
            <a:off x="582613" y="747713"/>
            <a:ext cx="96837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itle Placeholder 1">
            <a:extLst>
              <a:ext uri="{FF2B5EF4-FFF2-40B4-BE49-F238E27FC236}">
                <a16:creationId xmlns:a16="http://schemas.microsoft.com/office/drawing/2014/main" id="{91ED2902-A708-48E3-934F-81FAFFC3506A}"/>
              </a:ext>
            </a:extLst>
          </p:cNvPr>
          <p:cNvSpPr txBox="1">
            <a:spLocks/>
          </p:cNvSpPr>
          <p:nvPr userDrawn="1"/>
        </p:nvSpPr>
        <p:spPr>
          <a:xfrm>
            <a:off x="560388" y="166688"/>
            <a:ext cx="10515600" cy="568325"/>
          </a:xfrm>
          <a:prstGeom prst="rect">
            <a:avLst/>
          </a:prstGeom>
        </p:spPr>
        <p:txBody>
          <a:bodyPr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endParaRPr lang="en-US" sz="3600" b="1">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85C21B81-7823-E14E-BB7B-D2787656FE1F}"/>
              </a:ext>
            </a:extLst>
          </p:cNvPr>
          <p:cNvSpPr>
            <a:spLocks noGrp="1"/>
          </p:cNvSpPr>
          <p:nvPr>
            <p:ph type="title"/>
          </p:nvPr>
        </p:nvSpPr>
        <p:spPr>
          <a:xfrm>
            <a:off x="375364" y="858982"/>
            <a:ext cx="5242982" cy="1198418"/>
          </a:xfrm>
        </p:spPr>
        <p:txBody>
          <a:bodyPr anchor="b"/>
          <a:lstStyle>
            <a:lvl1pPr>
              <a:defRPr sz="3200" b="1">
                <a:latin typeface="+mn-lt"/>
              </a:defRPr>
            </a:lvl1pPr>
          </a:lstStyle>
          <a:p>
            <a:r>
              <a:rPr lang="en-US"/>
              <a:t>Click to edit Master title style</a:t>
            </a:r>
          </a:p>
        </p:txBody>
      </p:sp>
      <p:sp>
        <p:nvSpPr>
          <p:cNvPr id="11" name="Picture Placeholder 2">
            <a:extLst>
              <a:ext uri="{FF2B5EF4-FFF2-40B4-BE49-F238E27FC236}">
                <a16:creationId xmlns:a16="http://schemas.microsoft.com/office/drawing/2014/main" id="{E2F0782F-158D-3B42-AF53-00BB762B8AAF}"/>
              </a:ext>
            </a:extLst>
          </p:cNvPr>
          <p:cNvSpPr>
            <a:spLocks noGrp="1"/>
          </p:cNvSpPr>
          <p:nvPr>
            <p:ph type="pic" idx="1"/>
          </p:nvPr>
        </p:nvSpPr>
        <p:spPr>
          <a:xfrm>
            <a:off x="5781555" y="987427"/>
            <a:ext cx="6035084"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12" name="Text Placeholder 3">
            <a:extLst>
              <a:ext uri="{FF2B5EF4-FFF2-40B4-BE49-F238E27FC236}">
                <a16:creationId xmlns:a16="http://schemas.microsoft.com/office/drawing/2014/main" id="{19D80245-1005-154F-8C39-D2F451129CB8}"/>
              </a:ext>
            </a:extLst>
          </p:cNvPr>
          <p:cNvSpPr>
            <a:spLocks noGrp="1"/>
          </p:cNvSpPr>
          <p:nvPr>
            <p:ph type="body" sz="half" idx="2"/>
          </p:nvPr>
        </p:nvSpPr>
        <p:spPr>
          <a:xfrm>
            <a:off x="375364" y="2057400"/>
            <a:ext cx="5242982"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77661504"/>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reaker: Construction">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9B46504D-6A07-4CB6-804E-4D236F43881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62F8A9B8-0AC8-5544-B2A2-7CF297A68BFD}"/>
              </a:ext>
            </a:extLst>
          </p:cNvPr>
          <p:cNvSpPr>
            <a:spLocks noGrp="1"/>
          </p:cNvSpPr>
          <p:nvPr>
            <p:ph type="title"/>
          </p:nvPr>
        </p:nvSpPr>
        <p:spPr>
          <a:xfrm>
            <a:off x="838200" y="3897596"/>
            <a:ext cx="10515600" cy="1325563"/>
          </a:xfrm>
        </p:spPr>
        <p:txBody>
          <a:bodyPr/>
          <a:lstStyle>
            <a:lvl1pPr>
              <a:defRPr>
                <a:solidFill>
                  <a:schemeClr val="bg1"/>
                </a:solidFill>
              </a:defRPr>
            </a:lvl1pPr>
          </a:lstStyle>
          <a:p>
            <a:r>
              <a:rPr lang="en-US"/>
              <a:t>Click to edit Master title style</a:t>
            </a:r>
          </a:p>
        </p:txBody>
      </p:sp>
      <p:sp>
        <p:nvSpPr>
          <p:cNvPr id="4" name="Date Placeholder 4">
            <a:extLst>
              <a:ext uri="{FF2B5EF4-FFF2-40B4-BE49-F238E27FC236}">
                <a16:creationId xmlns:a16="http://schemas.microsoft.com/office/drawing/2014/main" id="{306E3219-C963-4969-B79B-C9A69B293A40}"/>
              </a:ext>
            </a:extLst>
          </p:cNvPr>
          <p:cNvSpPr>
            <a:spLocks noGrp="1"/>
          </p:cNvSpPr>
          <p:nvPr>
            <p:ph type="dt" sz="half" idx="10"/>
          </p:nvPr>
        </p:nvSpPr>
        <p:spPr/>
        <p:txBody>
          <a:bodyPr/>
          <a:lstStyle>
            <a:lvl1pPr>
              <a:defRPr/>
            </a:lvl1pPr>
          </a:lstStyle>
          <a:p>
            <a:pPr>
              <a:defRPr/>
            </a:pPr>
            <a:fld id="{942F44F4-254C-4554-BD2A-2A900A45CFD8}" type="datetimeFigureOut">
              <a:rPr lang="en-US"/>
              <a:pPr>
                <a:defRPr/>
              </a:pPr>
              <a:t>8/15/2023</a:t>
            </a:fld>
            <a:endParaRPr lang="en-US"/>
          </a:p>
        </p:txBody>
      </p:sp>
      <p:sp>
        <p:nvSpPr>
          <p:cNvPr id="5" name="Footer Placeholder 5">
            <a:extLst>
              <a:ext uri="{FF2B5EF4-FFF2-40B4-BE49-F238E27FC236}">
                <a16:creationId xmlns:a16="http://schemas.microsoft.com/office/drawing/2014/main" id="{54AAC4E1-187C-4F5B-A260-BC27F9A0D47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6">
            <a:extLst>
              <a:ext uri="{FF2B5EF4-FFF2-40B4-BE49-F238E27FC236}">
                <a16:creationId xmlns:a16="http://schemas.microsoft.com/office/drawing/2014/main" id="{930D9A77-F653-4B1A-B437-6D2301C104EC}"/>
              </a:ext>
            </a:extLst>
          </p:cNvPr>
          <p:cNvSpPr>
            <a:spLocks noGrp="1"/>
          </p:cNvSpPr>
          <p:nvPr>
            <p:ph type="sldNum" sz="quarter" idx="12"/>
          </p:nvPr>
        </p:nvSpPr>
        <p:spPr/>
        <p:txBody>
          <a:bodyPr/>
          <a:lstStyle>
            <a:lvl1pPr>
              <a:defRPr/>
            </a:lvl1pPr>
          </a:lstStyle>
          <a:p>
            <a:pPr>
              <a:defRPr/>
            </a:pPr>
            <a:fld id="{74F1272B-4591-4EB1-8C24-EDA14772BE1A}" type="slidenum">
              <a:rPr lang="en-US"/>
              <a:pPr>
                <a:defRPr/>
              </a:pPr>
              <a:t>‹#›</a:t>
            </a:fld>
            <a:endParaRPr lang="en-US"/>
          </a:p>
        </p:txBody>
      </p:sp>
    </p:spTree>
    <p:extLst>
      <p:ext uri="{BB962C8B-B14F-4D97-AF65-F5344CB8AC3E}">
        <p14:creationId xmlns:p14="http://schemas.microsoft.com/office/powerpoint/2010/main" val="2391483245"/>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able Of Contents">
    <p:spTree>
      <p:nvGrpSpPr>
        <p:cNvPr id="1" name=""/>
        <p:cNvGrpSpPr/>
        <p:nvPr/>
      </p:nvGrpSpPr>
      <p:grpSpPr>
        <a:xfrm>
          <a:off x="0" y="0"/>
          <a:ext cx="0" cy="0"/>
          <a:chOff x="0" y="0"/>
          <a:chExt cx="0" cy="0"/>
        </a:xfrm>
      </p:grpSpPr>
      <p:pic>
        <p:nvPicPr>
          <p:cNvPr id="5" name="Picture 6">
            <a:extLst>
              <a:ext uri="{FF2B5EF4-FFF2-40B4-BE49-F238E27FC236}">
                <a16:creationId xmlns:a16="http://schemas.microsoft.com/office/drawing/2014/main" id="{3C1C31A4-A3B0-41A4-8DFE-B5C90DDDEF7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a:extLst>
              <a:ext uri="{FF2B5EF4-FFF2-40B4-BE49-F238E27FC236}">
                <a16:creationId xmlns:a16="http://schemas.microsoft.com/office/drawing/2014/main" id="{EC2AFCC2-20B2-4885-8CB4-25F2997FD073}"/>
              </a:ext>
            </a:extLst>
          </p:cNvPr>
          <p:cNvSpPr txBox="1">
            <a:spLocks/>
          </p:cNvSpPr>
          <p:nvPr userDrawn="1"/>
        </p:nvSpPr>
        <p:spPr>
          <a:xfrm>
            <a:off x="5140325" y="1501775"/>
            <a:ext cx="519113" cy="4110038"/>
          </a:xfrm>
          <a:prstGeom prst="rect">
            <a:avLst/>
          </a:prstGeom>
        </p:spPr>
        <p:txBody>
          <a:bodyPr anchor="b">
            <a:normAutofit/>
          </a:bodyPr>
          <a:lstStyle>
            <a:lvl1pPr algn="l" defTabSz="914400" rtl="0" eaLnBrk="1" latinLnBrk="0" hangingPunct="1">
              <a:lnSpc>
                <a:spcPct val="90000"/>
              </a:lnSpc>
              <a:spcBef>
                <a:spcPct val="0"/>
              </a:spcBef>
              <a:buNone/>
              <a:defRPr sz="4000" kern="1200">
                <a:solidFill>
                  <a:schemeClr val="bg1"/>
                </a:solidFill>
                <a:latin typeface="+mj-lt"/>
                <a:ea typeface="+mj-ea"/>
                <a:cs typeface="+mj-cs"/>
              </a:defRPr>
            </a:lvl1pPr>
          </a:lstStyle>
          <a:p>
            <a:pPr fontAlgn="auto">
              <a:spcAft>
                <a:spcPts val="0"/>
              </a:spcAft>
              <a:defRPr/>
            </a:pPr>
            <a:endParaRPr lang="en-US" sz="2000"/>
          </a:p>
        </p:txBody>
      </p:sp>
      <p:sp>
        <p:nvSpPr>
          <p:cNvPr id="7" name="Footer Placeholder 4">
            <a:extLst>
              <a:ext uri="{FF2B5EF4-FFF2-40B4-BE49-F238E27FC236}">
                <a16:creationId xmlns:a16="http://schemas.microsoft.com/office/drawing/2014/main" id="{7A333D33-8F77-4F26-8893-7D49085C000D}"/>
              </a:ext>
            </a:extLst>
          </p:cNvPr>
          <p:cNvSpPr txBox="1">
            <a:spLocks/>
          </p:cNvSpPr>
          <p:nvPr userDrawn="1"/>
        </p:nvSpPr>
        <p:spPr>
          <a:xfrm>
            <a:off x="5289550" y="1111250"/>
            <a:ext cx="4114800" cy="365125"/>
          </a:xfrm>
          <a:prstGeom prst="rect">
            <a:avLst/>
          </a:prstGeom>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sp>
        <p:nvSpPr>
          <p:cNvPr id="2" name="Title 1">
            <a:extLst>
              <a:ext uri="{FF2B5EF4-FFF2-40B4-BE49-F238E27FC236}">
                <a16:creationId xmlns:a16="http://schemas.microsoft.com/office/drawing/2014/main" id="{4FE562FC-CCE2-664D-8397-E0D07A7BCB92}"/>
              </a:ext>
            </a:extLst>
          </p:cNvPr>
          <p:cNvSpPr>
            <a:spLocks noGrp="1"/>
          </p:cNvSpPr>
          <p:nvPr>
            <p:ph type="title"/>
          </p:nvPr>
        </p:nvSpPr>
        <p:spPr>
          <a:xfrm>
            <a:off x="838200" y="2552533"/>
            <a:ext cx="3733800" cy="575678"/>
          </a:xfrm>
        </p:spPr>
        <p:txBody>
          <a:bodyPr anchor="b">
            <a:normAutofit/>
          </a:bodyPr>
          <a:lstStyle>
            <a:lvl1pPr algn="l">
              <a:defRPr sz="4000" b="1">
                <a:solidFill>
                  <a:schemeClr val="bg1"/>
                </a:solidFill>
              </a:defRPr>
            </a:lvl1pPr>
          </a:lstStyle>
          <a:p>
            <a:r>
              <a:rPr lang="en-US"/>
              <a:t>Click to edit Master title style</a:t>
            </a:r>
          </a:p>
        </p:txBody>
      </p:sp>
      <p:sp>
        <p:nvSpPr>
          <p:cNvPr id="17" name="Text Placeholder 3">
            <a:extLst>
              <a:ext uri="{FF2B5EF4-FFF2-40B4-BE49-F238E27FC236}">
                <a16:creationId xmlns:a16="http://schemas.microsoft.com/office/drawing/2014/main" id="{A23F5FA7-BC9A-9346-A528-E0B7B22A677A}"/>
              </a:ext>
            </a:extLst>
          </p:cNvPr>
          <p:cNvSpPr>
            <a:spLocks noGrp="1"/>
          </p:cNvSpPr>
          <p:nvPr>
            <p:ph type="body" sz="half" idx="2"/>
          </p:nvPr>
        </p:nvSpPr>
        <p:spPr>
          <a:xfrm>
            <a:off x="5773617" y="1799493"/>
            <a:ext cx="509954" cy="381158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3">
            <a:extLst>
              <a:ext uri="{FF2B5EF4-FFF2-40B4-BE49-F238E27FC236}">
                <a16:creationId xmlns:a16="http://schemas.microsoft.com/office/drawing/2014/main" id="{C5593C8B-971E-A542-9AA5-A6A4E5AA1746}"/>
              </a:ext>
            </a:extLst>
          </p:cNvPr>
          <p:cNvSpPr>
            <a:spLocks noGrp="1"/>
          </p:cNvSpPr>
          <p:nvPr>
            <p:ph type="body" sz="half" idx="13"/>
          </p:nvPr>
        </p:nvSpPr>
        <p:spPr>
          <a:xfrm>
            <a:off x="6430109" y="1799493"/>
            <a:ext cx="5421922" cy="381158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endParaRPr lang="en-US"/>
          </a:p>
        </p:txBody>
      </p:sp>
      <p:sp>
        <p:nvSpPr>
          <p:cNvPr id="8" name="Date Placeholder 3">
            <a:extLst>
              <a:ext uri="{FF2B5EF4-FFF2-40B4-BE49-F238E27FC236}">
                <a16:creationId xmlns:a16="http://schemas.microsoft.com/office/drawing/2014/main" id="{A0EC69BB-8C3C-435E-A142-8E64916625FA}"/>
              </a:ext>
            </a:extLst>
          </p:cNvPr>
          <p:cNvSpPr>
            <a:spLocks noGrp="1"/>
          </p:cNvSpPr>
          <p:nvPr>
            <p:ph type="dt" sz="half" idx="14"/>
          </p:nvPr>
        </p:nvSpPr>
        <p:spPr/>
        <p:txBody>
          <a:bodyPr/>
          <a:lstStyle>
            <a:lvl1pPr>
              <a:defRPr/>
            </a:lvl1pPr>
          </a:lstStyle>
          <a:p>
            <a:pPr>
              <a:defRPr/>
            </a:pPr>
            <a:fld id="{EF0B2777-B152-4B65-B024-697C3E24D513}" type="datetimeFigureOut">
              <a:rPr lang="en-US"/>
              <a:pPr>
                <a:defRPr/>
              </a:pPr>
              <a:t>8/15/2023</a:t>
            </a:fld>
            <a:endParaRPr lang="en-US"/>
          </a:p>
        </p:txBody>
      </p:sp>
      <p:sp>
        <p:nvSpPr>
          <p:cNvPr id="9" name="Footer Placeholder 4">
            <a:extLst>
              <a:ext uri="{FF2B5EF4-FFF2-40B4-BE49-F238E27FC236}">
                <a16:creationId xmlns:a16="http://schemas.microsoft.com/office/drawing/2014/main" id="{C4F6BFEA-040F-44A6-9C8C-E0189A532594}"/>
              </a:ext>
            </a:extLst>
          </p:cNvPr>
          <p:cNvSpPr>
            <a:spLocks noGrp="1"/>
          </p:cNvSpPr>
          <p:nvPr>
            <p:ph type="ftr" sz="quarter" idx="15"/>
          </p:nvPr>
        </p:nvSpPr>
        <p:spPr/>
        <p:txBody>
          <a:bodyPr/>
          <a:lstStyle>
            <a:lvl1pPr>
              <a:defRPr/>
            </a:lvl1pPr>
          </a:lstStyle>
          <a:p>
            <a:pPr>
              <a:defRPr/>
            </a:pPr>
            <a:endParaRPr lang="en-US"/>
          </a:p>
        </p:txBody>
      </p:sp>
      <p:sp>
        <p:nvSpPr>
          <p:cNvPr id="10" name="Slide Number Placeholder 5">
            <a:extLst>
              <a:ext uri="{FF2B5EF4-FFF2-40B4-BE49-F238E27FC236}">
                <a16:creationId xmlns:a16="http://schemas.microsoft.com/office/drawing/2014/main" id="{A58C04A7-F618-4282-BE92-7406C24A617B}"/>
              </a:ext>
            </a:extLst>
          </p:cNvPr>
          <p:cNvSpPr>
            <a:spLocks noGrp="1"/>
          </p:cNvSpPr>
          <p:nvPr>
            <p:ph type="sldNum" sz="quarter" idx="16"/>
          </p:nvPr>
        </p:nvSpPr>
        <p:spPr/>
        <p:txBody>
          <a:bodyPr/>
          <a:lstStyle>
            <a:lvl1pPr>
              <a:defRPr/>
            </a:lvl1pPr>
          </a:lstStyle>
          <a:p>
            <a:pPr>
              <a:defRPr/>
            </a:pPr>
            <a:fld id="{AC4E9D5B-9B61-41F6-BC31-37A285C9D9E3}" type="slidenum">
              <a:rPr lang="en-US"/>
              <a:pPr>
                <a:defRPr/>
              </a:pPr>
              <a:t>‹#›</a:t>
            </a:fld>
            <a:endParaRPr lang="en-US"/>
          </a:p>
        </p:txBody>
      </p:sp>
    </p:spTree>
    <p:extLst>
      <p:ext uri="{BB962C8B-B14F-4D97-AF65-F5344CB8AC3E}">
        <p14:creationId xmlns:p14="http://schemas.microsoft.com/office/powerpoint/2010/main" val="344970084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reaker: Airport">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7C82C103-4C2B-40A8-81DC-B41DF2ECC25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62F8A9B8-0AC8-5544-B2A2-7CF297A68BFD}"/>
              </a:ext>
            </a:extLst>
          </p:cNvPr>
          <p:cNvSpPr>
            <a:spLocks noGrp="1"/>
          </p:cNvSpPr>
          <p:nvPr>
            <p:ph type="title"/>
          </p:nvPr>
        </p:nvSpPr>
        <p:spPr>
          <a:xfrm>
            <a:off x="838200" y="3897596"/>
            <a:ext cx="10515600" cy="1325563"/>
          </a:xfrm>
        </p:spPr>
        <p:txBody>
          <a:bodyPr/>
          <a:lstStyle>
            <a:lvl1pPr>
              <a:defRPr>
                <a:solidFill>
                  <a:schemeClr val="bg1"/>
                </a:solidFill>
              </a:defRPr>
            </a:lvl1pPr>
          </a:lstStyle>
          <a:p>
            <a:r>
              <a:rPr lang="en-US"/>
              <a:t>Click to edit Master title style</a:t>
            </a:r>
          </a:p>
        </p:txBody>
      </p:sp>
      <p:sp>
        <p:nvSpPr>
          <p:cNvPr id="4" name="Date Placeholder 4">
            <a:extLst>
              <a:ext uri="{FF2B5EF4-FFF2-40B4-BE49-F238E27FC236}">
                <a16:creationId xmlns:a16="http://schemas.microsoft.com/office/drawing/2014/main" id="{17114B84-9C9F-4056-9878-C3059E1F4E77}"/>
              </a:ext>
            </a:extLst>
          </p:cNvPr>
          <p:cNvSpPr>
            <a:spLocks noGrp="1"/>
          </p:cNvSpPr>
          <p:nvPr>
            <p:ph type="dt" sz="half" idx="10"/>
          </p:nvPr>
        </p:nvSpPr>
        <p:spPr/>
        <p:txBody>
          <a:bodyPr/>
          <a:lstStyle>
            <a:lvl1pPr>
              <a:defRPr/>
            </a:lvl1pPr>
          </a:lstStyle>
          <a:p>
            <a:pPr>
              <a:defRPr/>
            </a:pPr>
            <a:fld id="{539DA0FC-B55F-4BC3-A2D6-8CCEBFAFE5A3}" type="datetimeFigureOut">
              <a:rPr lang="en-US"/>
              <a:pPr>
                <a:defRPr/>
              </a:pPr>
              <a:t>8/15/2023</a:t>
            </a:fld>
            <a:endParaRPr lang="en-US"/>
          </a:p>
        </p:txBody>
      </p:sp>
      <p:sp>
        <p:nvSpPr>
          <p:cNvPr id="5" name="Footer Placeholder 5">
            <a:extLst>
              <a:ext uri="{FF2B5EF4-FFF2-40B4-BE49-F238E27FC236}">
                <a16:creationId xmlns:a16="http://schemas.microsoft.com/office/drawing/2014/main" id="{6593EE66-5F9A-42E5-83F9-9CEC20C8672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6">
            <a:extLst>
              <a:ext uri="{FF2B5EF4-FFF2-40B4-BE49-F238E27FC236}">
                <a16:creationId xmlns:a16="http://schemas.microsoft.com/office/drawing/2014/main" id="{2B386141-6F0D-46A6-9558-F18D618F21C3}"/>
              </a:ext>
            </a:extLst>
          </p:cNvPr>
          <p:cNvSpPr>
            <a:spLocks noGrp="1"/>
          </p:cNvSpPr>
          <p:nvPr>
            <p:ph type="sldNum" sz="quarter" idx="12"/>
          </p:nvPr>
        </p:nvSpPr>
        <p:spPr/>
        <p:txBody>
          <a:bodyPr/>
          <a:lstStyle>
            <a:lvl1pPr>
              <a:defRPr/>
            </a:lvl1pPr>
          </a:lstStyle>
          <a:p>
            <a:pPr>
              <a:defRPr/>
            </a:pPr>
            <a:fld id="{D2B3319F-AC8C-4A45-86E6-2C81D687AD30}" type="slidenum">
              <a:rPr lang="en-US"/>
              <a:pPr>
                <a:defRPr/>
              </a:pPr>
              <a:t>‹#›</a:t>
            </a:fld>
            <a:endParaRPr lang="en-US"/>
          </a:p>
        </p:txBody>
      </p:sp>
    </p:spTree>
    <p:extLst>
      <p:ext uri="{BB962C8B-B14F-4D97-AF65-F5344CB8AC3E}">
        <p14:creationId xmlns:p14="http://schemas.microsoft.com/office/powerpoint/2010/main" val="2413498915"/>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Breaker: Landport">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3816D32D-95EB-46F0-AF68-A7022D9AD5F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62F8A9B8-0AC8-5544-B2A2-7CF297A68BFD}"/>
              </a:ext>
            </a:extLst>
          </p:cNvPr>
          <p:cNvSpPr>
            <a:spLocks noGrp="1"/>
          </p:cNvSpPr>
          <p:nvPr>
            <p:ph type="title"/>
          </p:nvPr>
        </p:nvSpPr>
        <p:spPr>
          <a:xfrm>
            <a:off x="838200" y="3897596"/>
            <a:ext cx="10515600" cy="1325563"/>
          </a:xfrm>
        </p:spPr>
        <p:txBody>
          <a:bodyPr/>
          <a:lstStyle>
            <a:lvl1pPr>
              <a:defRPr>
                <a:solidFill>
                  <a:schemeClr val="bg1"/>
                </a:solidFill>
              </a:defRPr>
            </a:lvl1pPr>
          </a:lstStyle>
          <a:p>
            <a:r>
              <a:rPr lang="en-US"/>
              <a:t>Click to edit Master title style</a:t>
            </a:r>
          </a:p>
        </p:txBody>
      </p:sp>
      <p:sp>
        <p:nvSpPr>
          <p:cNvPr id="4" name="Date Placeholder 4">
            <a:extLst>
              <a:ext uri="{FF2B5EF4-FFF2-40B4-BE49-F238E27FC236}">
                <a16:creationId xmlns:a16="http://schemas.microsoft.com/office/drawing/2014/main" id="{3956A3AB-0903-4094-A71F-4022F04D9338}"/>
              </a:ext>
            </a:extLst>
          </p:cNvPr>
          <p:cNvSpPr>
            <a:spLocks noGrp="1"/>
          </p:cNvSpPr>
          <p:nvPr>
            <p:ph type="dt" sz="half" idx="10"/>
          </p:nvPr>
        </p:nvSpPr>
        <p:spPr/>
        <p:txBody>
          <a:bodyPr/>
          <a:lstStyle>
            <a:lvl1pPr>
              <a:defRPr/>
            </a:lvl1pPr>
          </a:lstStyle>
          <a:p>
            <a:pPr>
              <a:defRPr/>
            </a:pPr>
            <a:fld id="{46CDE9AC-8D86-497B-A5B5-15ABDC5ABA5E}" type="datetimeFigureOut">
              <a:rPr lang="en-US"/>
              <a:pPr>
                <a:defRPr/>
              </a:pPr>
              <a:t>8/15/2023</a:t>
            </a:fld>
            <a:endParaRPr lang="en-US"/>
          </a:p>
        </p:txBody>
      </p:sp>
      <p:sp>
        <p:nvSpPr>
          <p:cNvPr id="5" name="Footer Placeholder 5">
            <a:extLst>
              <a:ext uri="{FF2B5EF4-FFF2-40B4-BE49-F238E27FC236}">
                <a16:creationId xmlns:a16="http://schemas.microsoft.com/office/drawing/2014/main" id="{07E98ECF-96F6-477C-828B-2576C9D4936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6">
            <a:extLst>
              <a:ext uri="{FF2B5EF4-FFF2-40B4-BE49-F238E27FC236}">
                <a16:creationId xmlns:a16="http://schemas.microsoft.com/office/drawing/2014/main" id="{C392CADB-E5E7-403A-852E-DC6A5D7A710A}"/>
              </a:ext>
            </a:extLst>
          </p:cNvPr>
          <p:cNvSpPr>
            <a:spLocks noGrp="1"/>
          </p:cNvSpPr>
          <p:nvPr>
            <p:ph type="sldNum" sz="quarter" idx="12"/>
          </p:nvPr>
        </p:nvSpPr>
        <p:spPr/>
        <p:txBody>
          <a:bodyPr/>
          <a:lstStyle>
            <a:lvl1pPr>
              <a:defRPr/>
            </a:lvl1pPr>
          </a:lstStyle>
          <a:p>
            <a:pPr>
              <a:defRPr/>
            </a:pPr>
            <a:fld id="{3C413670-9606-47D3-AC32-B2AA34D849A5}" type="slidenum">
              <a:rPr lang="en-US"/>
              <a:pPr>
                <a:defRPr/>
              </a:pPr>
              <a:t>‹#›</a:t>
            </a:fld>
            <a:endParaRPr lang="en-US"/>
          </a:p>
        </p:txBody>
      </p:sp>
    </p:spTree>
    <p:extLst>
      <p:ext uri="{BB962C8B-B14F-4D97-AF65-F5344CB8AC3E}">
        <p14:creationId xmlns:p14="http://schemas.microsoft.com/office/powerpoint/2010/main" val="1118857513"/>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AEFEB6C-E0E4-43F2-8918-2B9F26EBA92D}"/>
              </a:ext>
            </a:extLst>
          </p:cNvPr>
          <p:cNvCxnSpPr>
            <a:cxnSpLocks/>
          </p:cNvCxnSpPr>
          <p:nvPr userDrawn="1"/>
        </p:nvCxnSpPr>
        <p:spPr>
          <a:xfrm>
            <a:off x="582613" y="747713"/>
            <a:ext cx="96837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47D1B0D-F486-4104-A8F6-A189E00D24FE}"/>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D36959C2-6A26-41F7-883F-DEB57B9C2AB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3">
            <a:extLst>
              <a:ext uri="{FF2B5EF4-FFF2-40B4-BE49-F238E27FC236}">
                <a16:creationId xmlns:a16="http://schemas.microsoft.com/office/drawing/2014/main" id="{4D48A0E4-7A8D-454B-ADF9-F746572B7267}"/>
              </a:ext>
            </a:extLst>
          </p:cNvPr>
          <p:cNvSpPr>
            <a:spLocks noGrp="1"/>
          </p:cNvSpPr>
          <p:nvPr>
            <p:ph type="dt" sz="half" idx="10"/>
          </p:nvPr>
        </p:nvSpPr>
        <p:spPr/>
        <p:txBody>
          <a:bodyPr/>
          <a:lstStyle>
            <a:lvl1pPr>
              <a:defRPr/>
            </a:lvl1pPr>
          </a:lstStyle>
          <a:p>
            <a:pPr>
              <a:defRPr/>
            </a:pPr>
            <a:fld id="{8FD01231-39EC-46E0-BB74-863AB029DD4D}" type="datetimeFigureOut">
              <a:rPr lang="en-PH"/>
              <a:pPr>
                <a:defRPr/>
              </a:pPr>
              <a:t>15/08/2023</a:t>
            </a:fld>
            <a:endParaRPr lang="en-PH"/>
          </a:p>
        </p:txBody>
      </p:sp>
      <p:sp>
        <p:nvSpPr>
          <p:cNvPr id="6" name="Footer Placeholder 4">
            <a:extLst>
              <a:ext uri="{FF2B5EF4-FFF2-40B4-BE49-F238E27FC236}">
                <a16:creationId xmlns:a16="http://schemas.microsoft.com/office/drawing/2014/main" id="{DB2CAD9D-6C55-4EC9-AB81-586F794B4B94}"/>
              </a:ext>
            </a:extLst>
          </p:cNvPr>
          <p:cNvSpPr>
            <a:spLocks noGrp="1"/>
          </p:cNvSpPr>
          <p:nvPr>
            <p:ph type="ftr" sz="quarter" idx="11"/>
          </p:nvPr>
        </p:nvSpPr>
        <p:spPr/>
        <p:txBody>
          <a:bodyPr/>
          <a:lstStyle>
            <a:lvl1pPr>
              <a:defRPr/>
            </a:lvl1pPr>
          </a:lstStyle>
          <a:p>
            <a:pPr>
              <a:defRPr/>
            </a:pPr>
            <a:endParaRPr lang="en-PH"/>
          </a:p>
        </p:txBody>
      </p:sp>
      <p:sp>
        <p:nvSpPr>
          <p:cNvPr id="7" name="Slide Number Placeholder 5">
            <a:extLst>
              <a:ext uri="{FF2B5EF4-FFF2-40B4-BE49-F238E27FC236}">
                <a16:creationId xmlns:a16="http://schemas.microsoft.com/office/drawing/2014/main" id="{75037C28-741B-4973-BEF4-B1D2A890AB30}"/>
              </a:ext>
            </a:extLst>
          </p:cNvPr>
          <p:cNvSpPr>
            <a:spLocks noGrp="1"/>
          </p:cNvSpPr>
          <p:nvPr>
            <p:ph type="sldNum" sz="quarter" idx="12"/>
          </p:nvPr>
        </p:nvSpPr>
        <p:spPr/>
        <p:txBody>
          <a:bodyPr/>
          <a:lstStyle>
            <a:lvl1pPr>
              <a:defRPr/>
            </a:lvl1pPr>
          </a:lstStyle>
          <a:p>
            <a:pPr>
              <a:defRPr/>
            </a:pPr>
            <a:fld id="{F56FBE3E-CF3F-4033-8AF9-A9D915D6F7EA}" type="slidenum">
              <a:rPr lang="en-PH"/>
              <a:pPr>
                <a:defRPr/>
              </a:pPr>
              <a:t>‹#›</a:t>
            </a:fld>
            <a:endParaRPr lang="en-PH"/>
          </a:p>
        </p:txBody>
      </p:sp>
    </p:spTree>
    <p:extLst>
      <p:ext uri="{BB962C8B-B14F-4D97-AF65-F5344CB8AC3E}">
        <p14:creationId xmlns:p14="http://schemas.microsoft.com/office/powerpoint/2010/main" val="875262330"/>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64"/>
        <p:cNvGrpSpPr/>
        <p:nvPr/>
      </p:nvGrpSpPr>
      <p:grpSpPr>
        <a:xfrm>
          <a:off x="0" y="0"/>
          <a:ext cx="0" cy="0"/>
          <a:chOff x="0" y="0"/>
          <a:chExt cx="0" cy="0"/>
        </a:xfrm>
      </p:grpSpPr>
      <p:pic>
        <p:nvPicPr>
          <p:cNvPr id="5" name="Google Shape;19;p9">
            <a:extLst>
              <a:ext uri="{FF2B5EF4-FFF2-40B4-BE49-F238E27FC236}">
                <a16:creationId xmlns:a16="http://schemas.microsoft.com/office/drawing/2014/main" id="{F48BC79E-F415-4CB7-A845-F215C3779BD9}"/>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a:extLst>
              <a:ext uri="{FF2B5EF4-FFF2-40B4-BE49-F238E27FC236}">
                <a16:creationId xmlns:a16="http://schemas.microsoft.com/office/drawing/2014/main" id="{40F16FC8-FF72-45C0-8F6C-A068D2C14C46}"/>
              </a:ext>
            </a:extLst>
          </p:cNvPr>
          <p:cNvCxnSpPr>
            <a:cxnSpLocks/>
          </p:cNvCxnSpPr>
          <p:nvPr userDrawn="1"/>
        </p:nvCxnSpPr>
        <p:spPr>
          <a:xfrm>
            <a:off x="573088" y="682625"/>
            <a:ext cx="1104582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883CD508-6A28-A04A-843C-D90F90686215}"/>
              </a:ext>
            </a:extLst>
          </p:cNvPr>
          <p:cNvSpPr>
            <a:spLocks noGrp="1"/>
          </p:cNvSpPr>
          <p:nvPr>
            <p:ph type="title"/>
          </p:nvPr>
        </p:nvSpPr>
        <p:spPr>
          <a:xfrm>
            <a:off x="401032" y="457200"/>
            <a:ext cx="5242982" cy="1600200"/>
          </a:xfrm>
        </p:spPr>
        <p:txBody>
          <a:bodyPr anchor="b"/>
          <a:lstStyle>
            <a:lvl1pPr>
              <a:defRPr sz="3200" b="1">
                <a:latin typeface="+mn-lt"/>
              </a:defRPr>
            </a:lvl1pPr>
          </a:lstStyle>
          <a:p>
            <a:r>
              <a:rPr lang="en-US"/>
              <a:t>Click to edit Master title style</a:t>
            </a:r>
          </a:p>
        </p:txBody>
      </p:sp>
      <p:sp>
        <p:nvSpPr>
          <p:cNvPr id="7" name="Content Placeholder 2">
            <a:extLst>
              <a:ext uri="{FF2B5EF4-FFF2-40B4-BE49-F238E27FC236}">
                <a16:creationId xmlns:a16="http://schemas.microsoft.com/office/drawing/2014/main" id="{6601FE65-7C6B-D84F-8D3D-750CBFAADFF2}"/>
              </a:ext>
            </a:extLst>
          </p:cNvPr>
          <p:cNvSpPr>
            <a:spLocks noGrp="1"/>
          </p:cNvSpPr>
          <p:nvPr>
            <p:ph idx="1"/>
          </p:nvPr>
        </p:nvSpPr>
        <p:spPr>
          <a:xfrm>
            <a:off x="5877827" y="987427"/>
            <a:ext cx="6083166"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3">
            <a:extLst>
              <a:ext uri="{FF2B5EF4-FFF2-40B4-BE49-F238E27FC236}">
                <a16:creationId xmlns:a16="http://schemas.microsoft.com/office/drawing/2014/main" id="{03B78F63-9FD2-FB41-BE82-17B095C75D5D}"/>
              </a:ext>
            </a:extLst>
          </p:cNvPr>
          <p:cNvSpPr>
            <a:spLocks noGrp="1"/>
          </p:cNvSpPr>
          <p:nvPr>
            <p:ph type="body" sz="half" idx="2"/>
          </p:nvPr>
        </p:nvSpPr>
        <p:spPr>
          <a:xfrm>
            <a:off x="401032" y="2057400"/>
            <a:ext cx="5242982"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5217902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59586FCE-08E5-4C83-A673-77EDF87F4494}"/>
              </a:ext>
            </a:extLst>
          </p:cNvPr>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031288" y="203200"/>
            <a:ext cx="29718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a:extLst>
              <a:ext uri="{FF2B5EF4-FFF2-40B4-BE49-F238E27FC236}">
                <a16:creationId xmlns:a16="http://schemas.microsoft.com/office/drawing/2014/main" id="{5D463C9D-B322-49F0-86F5-CD55A8575E8C}"/>
              </a:ext>
            </a:extLst>
          </p:cNvPr>
          <p:cNvCxnSpPr>
            <a:cxnSpLocks/>
          </p:cNvCxnSpPr>
          <p:nvPr userDrawn="1"/>
        </p:nvCxnSpPr>
        <p:spPr>
          <a:xfrm>
            <a:off x="582613" y="747713"/>
            <a:ext cx="96837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3"/>
          </p:nvPr>
        </p:nvSpPr>
        <p:spPr>
          <a:xfrm>
            <a:off x="205014" y="15761"/>
            <a:ext cx="7170738" cy="794168"/>
          </a:xfrm>
        </p:spPr>
        <p:txBody>
          <a:bodyPr anchor="ctr">
            <a:normAutofit/>
          </a:bodyPr>
          <a:lstStyle>
            <a:lvl1pPr marL="0" indent="0">
              <a:buNone/>
              <a:defRPr sz="2400" b="1">
                <a:latin typeface="Arial" panose="020B0604020202020204" pitchFamily="34" charset="0"/>
                <a:cs typeface="Arial" panose="020B0604020202020204" pitchFamily="34" charset="0"/>
              </a:defRPr>
            </a:lvl1pPr>
          </a:lstStyle>
          <a:p>
            <a:pPr lvl="0"/>
            <a:r>
              <a:rPr lang="en-US"/>
              <a:t>Edit Master text styles</a:t>
            </a:r>
          </a:p>
        </p:txBody>
      </p:sp>
      <p:sp>
        <p:nvSpPr>
          <p:cNvPr id="5" name="Slide Number Placeholder 3">
            <a:extLst>
              <a:ext uri="{FF2B5EF4-FFF2-40B4-BE49-F238E27FC236}">
                <a16:creationId xmlns:a16="http://schemas.microsoft.com/office/drawing/2014/main" id="{47C698B3-40FE-4CE6-9D7E-D88390FB1333}"/>
              </a:ext>
            </a:extLst>
          </p:cNvPr>
          <p:cNvSpPr>
            <a:spLocks noGrp="1"/>
          </p:cNvSpPr>
          <p:nvPr>
            <p:ph type="sldNum" sz="quarter" idx="14"/>
          </p:nvPr>
        </p:nvSpPr>
        <p:spPr>
          <a:xfrm>
            <a:off x="11353800" y="6224588"/>
            <a:ext cx="581025" cy="365125"/>
          </a:xfrm>
        </p:spPr>
        <p:txBody>
          <a:bodyPr/>
          <a:lstStyle>
            <a:lvl1pPr algn="ctr">
              <a:defRPr/>
            </a:lvl1pPr>
          </a:lstStyle>
          <a:p>
            <a:pPr>
              <a:defRPr/>
            </a:pPr>
            <a:fld id="{FD08D7B4-BD21-4F42-9E2A-7EDE4BCAE405}" type="slidenum">
              <a:rPr lang="en-US"/>
              <a:pPr>
                <a:defRPr/>
              </a:pPr>
              <a:t>‹#›</a:t>
            </a:fld>
            <a:endParaRPr lang="en-US" dirty="0"/>
          </a:p>
        </p:txBody>
      </p:sp>
    </p:spTree>
    <p:extLst>
      <p:ext uri="{BB962C8B-B14F-4D97-AF65-F5344CB8AC3E}">
        <p14:creationId xmlns:p14="http://schemas.microsoft.com/office/powerpoint/2010/main" val="41160264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FA152EB3-A400-49F1-B0CA-91C5407C185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2C1FFD22-BB33-5144-8E07-6EE0D4F199DB}"/>
              </a:ext>
            </a:extLst>
          </p:cNvPr>
          <p:cNvSpPr>
            <a:spLocks noGrp="1"/>
          </p:cNvSpPr>
          <p:nvPr>
            <p:ph type="ctrTitle"/>
          </p:nvPr>
        </p:nvSpPr>
        <p:spPr>
          <a:xfrm>
            <a:off x="539015" y="1405287"/>
            <a:ext cx="10128985" cy="2104675"/>
          </a:xfrm>
        </p:spPr>
        <p:txBody>
          <a:bodyPr anchor="b"/>
          <a:lstStyle>
            <a:lvl1pPr algn="l">
              <a:defRPr sz="5400" b="1">
                <a:solidFill>
                  <a:schemeClr val="tx1"/>
                </a:solidFill>
                <a:latin typeface="Arial" panose="020B0604020202020204" pitchFamily="34" charset="0"/>
                <a:cs typeface="Arial" panose="020B0604020202020204"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CFB82E05-FFF4-D146-8384-84032EEFC213}"/>
              </a:ext>
            </a:extLst>
          </p:cNvPr>
          <p:cNvSpPr>
            <a:spLocks noGrp="1"/>
          </p:cNvSpPr>
          <p:nvPr>
            <p:ph type="subTitle" idx="1"/>
          </p:nvPr>
        </p:nvSpPr>
        <p:spPr>
          <a:xfrm>
            <a:off x="539015" y="3602038"/>
            <a:ext cx="10128985" cy="1655762"/>
          </a:xfrm>
        </p:spPr>
        <p:txBody>
          <a:bodyPr/>
          <a:lstStyle>
            <a:lvl1pPr marL="0" indent="0" algn="l">
              <a:buNone/>
              <a:defRPr sz="2000">
                <a:solidFill>
                  <a:schemeClr val="tx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Date Placeholder 3">
            <a:extLst>
              <a:ext uri="{FF2B5EF4-FFF2-40B4-BE49-F238E27FC236}">
                <a16:creationId xmlns:a16="http://schemas.microsoft.com/office/drawing/2014/main" id="{B29ABA6F-A32F-4D36-B66B-3E552404075F}"/>
              </a:ext>
            </a:extLst>
          </p:cNvPr>
          <p:cNvSpPr>
            <a:spLocks noGrp="1"/>
          </p:cNvSpPr>
          <p:nvPr>
            <p:ph type="dt" sz="half" idx="10"/>
          </p:nvPr>
        </p:nvSpPr>
        <p:spPr/>
        <p:txBody>
          <a:bodyPr/>
          <a:lstStyle>
            <a:lvl1pPr>
              <a:defRPr sz="1100">
                <a:latin typeface="Arial" panose="020B0604020202020204" pitchFamily="34" charset="0"/>
                <a:cs typeface="Arial" panose="020B0604020202020204" pitchFamily="34" charset="0"/>
              </a:defRPr>
            </a:lvl1pPr>
          </a:lstStyle>
          <a:p>
            <a:pPr>
              <a:defRPr/>
            </a:pPr>
            <a:fld id="{2CBA513F-CDF1-439F-AFF6-F57504E1E31A}" type="datetimeFigureOut">
              <a:rPr lang="en-US"/>
              <a:pPr>
                <a:defRPr/>
              </a:pPr>
              <a:t>8/15/2023</a:t>
            </a:fld>
            <a:endParaRPr lang="en-US"/>
          </a:p>
        </p:txBody>
      </p:sp>
      <p:sp>
        <p:nvSpPr>
          <p:cNvPr id="6" name="Footer Placeholder 4">
            <a:extLst>
              <a:ext uri="{FF2B5EF4-FFF2-40B4-BE49-F238E27FC236}">
                <a16:creationId xmlns:a16="http://schemas.microsoft.com/office/drawing/2014/main" id="{A364B8F5-A1CE-4EC3-A454-0496F516A42F}"/>
              </a:ext>
            </a:extLst>
          </p:cNvPr>
          <p:cNvSpPr>
            <a:spLocks noGrp="1"/>
          </p:cNvSpPr>
          <p:nvPr>
            <p:ph type="ftr" sz="quarter" idx="11"/>
          </p:nvPr>
        </p:nvSpPr>
        <p:spPr/>
        <p:txBody>
          <a:bodyPr/>
          <a:lstStyle>
            <a:lvl1pPr>
              <a:defRPr sz="1100">
                <a:latin typeface="Arial" panose="020B0604020202020204" pitchFamily="34" charset="0"/>
                <a:cs typeface="Arial" panose="020B0604020202020204" pitchFamily="34" charset="0"/>
              </a:defRPr>
            </a:lvl1pPr>
          </a:lstStyle>
          <a:p>
            <a:pPr>
              <a:defRPr/>
            </a:pPr>
            <a:endParaRPr lang="en-US"/>
          </a:p>
        </p:txBody>
      </p:sp>
      <p:sp>
        <p:nvSpPr>
          <p:cNvPr id="7" name="Slide Number Placeholder 5">
            <a:extLst>
              <a:ext uri="{FF2B5EF4-FFF2-40B4-BE49-F238E27FC236}">
                <a16:creationId xmlns:a16="http://schemas.microsoft.com/office/drawing/2014/main" id="{51BF23C9-9CE1-4939-8637-750ED2BD43E4}"/>
              </a:ext>
            </a:extLst>
          </p:cNvPr>
          <p:cNvSpPr>
            <a:spLocks noGrp="1"/>
          </p:cNvSpPr>
          <p:nvPr>
            <p:ph type="sldNum" sz="quarter" idx="12"/>
          </p:nvPr>
        </p:nvSpPr>
        <p:spPr/>
        <p:txBody>
          <a:bodyPr/>
          <a:lstStyle>
            <a:lvl1pPr>
              <a:defRPr sz="1100">
                <a:latin typeface="Arial" panose="020B0604020202020204" pitchFamily="34" charset="0"/>
                <a:cs typeface="Arial" panose="020B0604020202020204" pitchFamily="34" charset="0"/>
              </a:defRPr>
            </a:lvl1pPr>
          </a:lstStyle>
          <a:p>
            <a:pPr>
              <a:defRPr/>
            </a:pPr>
            <a:fld id="{62C52A0E-36AF-469F-B7B6-0E6CDDB7C486}" type="slidenum">
              <a:rPr lang="en-US"/>
              <a:pPr>
                <a:defRPr/>
              </a:pPr>
              <a:t>‹#›</a:t>
            </a:fld>
            <a:endParaRPr lang="en-US"/>
          </a:p>
        </p:txBody>
      </p:sp>
    </p:spTree>
    <p:extLst>
      <p:ext uri="{BB962C8B-B14F-4D97-AF65-F5344CB8AC3E}">
        <p14:creationId xmlns:p14="http://schemas.microsoft.com/office/powerpoint/2010/main" val="1962268519"/>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pic>
        <p:nvPicPr>
          <p:cNvPr id="5" name="Picture 6">
            <a:extLst>
              <a:ext uri="{FF2B5EF4-FFF2-40B4-BE49-F238E27FC236}">
                <a16:creationId xmlns:a16="http://schemas.microsoft.com/office/drawing/2014/main" id="{69E77469-116D-4E64-9876-25CEF132619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a:extLst>
              <a:ext uri="{FF2B5EF4-FFF2-40B4-BE49-F238E27FC236}">
                <a16:creationId xmlns:a16="http://schemas.microsoft.com/office/drawing/2014/main" id="{176CBC82-7945-4017-A049-39E83264A9AF}"/>
              </a:ext>
            </a:extLst>
          </p:cNvPr>
          <p:cNvSpPr txBox="1">
            <a:spLocks/>
          </p:cNvSpPr>
          <p:nvPr userDrawn="1"/>
        </p:nvSpPr>
        <p:spPr>
          <a:xfrm>
            <a:off x="5140325" y="1501775"/>
            <a:ext cx="519113" cy="4110038"/>
          </a:xfrm>
          <a:prstGeom prst="rect">
            <a:avLst/>
          </a:prstGeom>
        </p:spPr>
        <p:txBody>
          <a:bodyPr anchor="b">
            <a:normAutofit/>
          </a:bodyPr>
          <a:lstStyle>
            <a:lvl1pPr algn="l" defTabSz="914400" rtl="0" eaLnBrk="1" latinLnBrk="0" hangingPunct="1">
              <a:lnSpc>
                <a:spcPct val="90000"/>
              </a:lnSpc>
              <a:spcBef>
                <a:spcPct val="0"/>
              </a:spcBef>
              <a:buNone/>
              <a:defRPr sz="4000" kern="1200">
                <a:solidFill>
                  <a:schemeClr val="bg1"/>
                </a:solidFill>
                <a:latin typeface="+mj-lt"/>
                <a:ea typeface="+mj-ea"/>
                <a:cs typeface="+mj-cs"/>
              </a:defRPr>
            </a:lvl1pPr>
          </a:lstStyle>
          <a:p>
            <a:pPr fontAlgn="auto">
              <a:spcAft>
                <a:spcPts val="0"/>
              </a:spcAft>
              <a:defRPr/>
            </a:pPr>
            <a:endParaRPr lang="en-US" sz="2000"/>
          </a:p>
        </p:txBody>
      </p:sp>
      <p:sp>
        <p:nvSpPr>
          <p:cNvPr id="7" name="Footer Placeholder 4">
            <a:extLst>
              <a:ext uri="{FF2B5EF4-FFF2-40B4-BE49-F238E27FC236}">
                <a16:creationId xmlns:a16="http://schemas.microsoft.com/office/drawing/2014/main" id="{81B06A27-18E1-44E2-9FFC-5DFA45961166}"/>
              </a:ext>
            </a:extLst>
          </p:cNvPr>
          <p:cNvSpPr txBox="1">
            <a:spLocks/>
          </p:cNvSpPr>
          <p:nvPr userDrawn="1"/>
        </p:nvSpPr>
        <p:spPr>
          <a:xfrm>
            <a:off x="5289550" y="1111250"/>
            <a:ext cx="4114800" cy="365125"/>
          </a:xfrm>
          <a:prstGeom prst="rect">
            <a:avLst/>
          </a:prstGeom>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sp>
        <p:nvSpPr>
          <p:cNvPr id="2" name="Title 1">
            <a:extLst>
              <a:ext uri="{FF2B5EF4-FFF2-40B4-BE49-F238E27FC236}">
                <a16:creationId xmlns:a16="http://schemas.microsoft.com/office/drawing/2014/main" id="{4FE562FC-CCE2-664D-8397-E0D07A7BCB92}"/>
              </a:ext>
            </a:extLst>
          </p:cNvPr>
          <p:cNvSpPr>
            <a:spLocks noGrp="1"/>
          </p:cNvSpPr>
          <p:nvPr>
            <p:ph type="title"/>
          </p:nvPr>
        </p:nvSpPr>
        <p:spPr>
          <a:xfrm>
            <a:off x="838200" y="2552533"/>
            <a:ext cx="3733800" cy="575678"/>
          </a:xfrm>
        </p:spPr>
        <p:txBody>
          <a:bodyPr anchor="b">
            <a:normAutofit/>
          </a:bodyPr>
          <a:lstStyle>
            <a:lvl1pPr algn="l">
              <a:defRPr sz="4000" b="1">
                <a:solidFill>
                  <a:schemeClr val="bg1"/>
                </a:solidFill>
              </a:defRPr>
            </a:lvl1pPr>
          </a:lstStyle>
          <a:p>
            <a:r>
              <a:rPr lang="en-US"/>
              <a:t>Click to edit Master title style</a:t>
            </a:r>
          </a:p>
        </p:txBody>
      </p:sp>
      <p:sp>
        <p:nvSpPr>
          <p:cNvPr id="17" name="Text Placeholder 3">
            <a:extLst>
              <a:ext uri="{FF2B5EF4-FFF2-40B4-BE49-F238E27FC236}">
                <a16:creationId xmlns:a16="http://schemas.microsoft.com/office/drawing/2014/main" id="{A23F5FA7-BC9A-9346-A528-E0B7B22A677A}"/>
              </a:ext>
            </a:extLst>
          </p:cNvPr>
          <p:cNvSpPr>
            <a:spLocks noGrp="1"/>
          </p:cNvSpPr>
          <p:nvPr>
            <p:ph type="body" sz="half" idx="2"/>
          </p:nvPr>
        </p:nvSpPr>
        <p:spPr>
          <a:xfrm>
            <a:off x="5773617" y="1799493"/>
            <a:ext cx="509954" cy="381158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3">
            <a:extLst>
              <a:ext uri="{FF2B5EF4-FFF2-40B4-BE49-F238E27FC236}">
                <a16:creationId xmlns:a16="http://schemas.microsoft.com/office/drawing/2014/main" id="{C5593C8B-971E-A542-9AA5-A6A4E5AA1746}"/>
              </a:ext>
            </a:extLst>
          </p:cNvPr>
          <p:cNvSpPr>
            <a:spLocks noGrp="1"/>
          </p:cNvSpPr>
          <p:nvPr>
            <p:ph type="body" sz="half" idx="13"/>
          </p:nvPr>
        </p:nvSpPr>
        <p:spPr>
          <a:xfrm>
            <a:off x="6430109" y="1799493"/>
            <a:ext cx="5421922" cy="381158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endParaRPr lang="en-US"/>
          </a:p>
        </p:txBody>
      </p:sp>
      <p:sp>
        <p:nvSpPr>
          <p:cNvPr id="8" name="Date Placeholder 3">
            <a:extLst>
              <a:ext uri="{FF2B5EF4-FFF2-40B4-BE49-F238E27FC236}">
                <a16:creationId xmlns:a16="http://schemas.microsoft.com/office/drawing/2014/main" id="{B75D4EED-58FE-4DB7-ADC8-8209FC5ED868}"/>
              </a:ext>
            </a:extLst>
          </p:cNvPr>
          <p:cNvSpPr>
            <a:spLocks noGrp="1"/>
          </p:cNvSpPr>
          <p:nvPr>
            <p:ph type="dt" sz="half" idx="14"/>
          </p:nvPr>
        </p:nvSpPr>
        <p:spPr/>
        <p:txBody>
          <a:bodyPr/>
          <a:lstStyle>
            <a:lvl1pPr>
              <a:defRPr/>
            </a:lvl1pPr>
          </a:lstStyle>
          <a:p>
            <a:pPr>
              <a:defRPr/>
            </a:pPr>
            <a:fld id="{889AAEF1-D1C4-4DC3-9EC0-426951090BA6}" type="datetimeFigureOut">
              <a:rPr lang="en-US"/>
              <a:pPr>
                <a:defRPr/>
              </a:pPr>
              <a:t>8/15/2023</a:t>
            </a:fld>
            <a:endParaRPr lang="en-US"/>
          </a:p>
        </p:txBody>
      </p:sp>
      <p:sp>
        <p:nvSpPr>
          <p:cNvPr id="9" name="Footer Placeholder 4">
            <a:extLst>
              <a:ext uri="{FF2B5EF4-FFF2-40B4-BE49-F238E27FC236}">
                <a16:creationId xmlns:a16="http://schemas.microsoft.com/office/drawing/2014/main" id="{920BA818-8C2F-4179-96AF-821423827D86}"/>
              </a:ext>
            </a:extLst>
          </p:cNvPr>
          <p:cNvSpPr>
            <a:spLocks noGrp="1"/>
          </p:cNvSpPr>
          <p:nvPr>
            <p:ph type="ftr" sz="quarter" idx="15"/>
          </p:nvPr>
        </p:nvSpPr>
        <p:spPr/>
        <p:txBody>
          <a:bodyPr/>
          <a:lstStyle>
            <a:lvl1pPr>
              <a:defRPr/>
            </a:lvl1pPr>
          </a:lstStyle>
          <a:p>
            <a:pPr>
              <a:defRPr/>
            </a:pPr>
            <a:endParaRPr lang="en-US"/>
          </a:p>
        </p:txBody>
      </p:sp>
      <p:sp>
        <p:nvSpPr>
          <p:cNvPr id="10" name="Slide Number Placeholder 5">
            <a:extLst>
              <a:ext uri="{FF2B5EF4-FFF2-40B4-BE49-F238E27FC236}">
                <a16:creationId xmlns:a16="http://schemas.microsoft.com/office/drawing/2014/main" id="{85E926D8-E797-43F8-B358-203B47D7A6A3}"/>
              </a:ext>
            </a:extLst>
          </p:cNvPr>
          <p:cNvSpPr>
            <a:spLocks noGrp="1"/>
          </p:cNvSpPr>
          <p:nvPr>
            <p:ph type="sldNum" sz="quarter" idx="16"/>
          </p:nvPr>
        </p:nvSpPr>
        <p:spPr/>
        <p:txBody>
          <a:bodyPr/>
          <a:lstStyle>
            <a:lvl1pPr>
              <a:defRPr/>
            </a:lvl1pPr>
          </a:lstStyle>
          <a:p>
            <a:pPr>
              <a:defRPr/>
            </a:pPr>
            <a:fld id="{D5B0E1B0-E181-42BC-8F95-8AEAE49242DA}" type="slidenum">
              <a:rPr lang="en-US"/>
              <a:pPr>
                <a:defRPr/>
              </a:pPr>
              <a:t>‹#›</a:t>
            </a:fld>
            <a:endParaRPr lang="en-US"/>
          </a:p>
        </p:txBody>
      </p:sp>
    </p:spTree>
    <p:extLst>
      <p:ext uri="{BB962C8B-B14F-4D97-AF65-F5344CB8AC3E}">
        <p14:creationId xmlns:p14="http://schemas.microsoft.com/office/powerpoint/2010/main" val="2852231248"/>
      </p:ext>
    </p:extLst>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Content Page">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5BF98FEF-33C6-4C3F-A97D-CA874F2962A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BF6CF4C0-34B9-E147-8B29-7A86A349273C}"/>
              </a:ext>
            </a:extLst>
          </p:cNvPr>
          <p:cNvSpPr>
            <a:spLocks noGrp="1"/>
          </p:cNvSpPr>
          <p:nvPr>
            <p:ph type="title"/>
          </p:nvPr>
        </p:nvSpPr>
        <p:spPr/>
        <p:txBody>
          <a:bodyPr/>
          <a:lstStyle>
            <a:lvl1pPr algn="l">
              <a:defRPr>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A856324E-6EB6-AC4E-8926-2454A839037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F73A3D2A-69F5-40D4-AEA1-1CCF6677C6DA}"/>
              </a:ext>
            </a:extLst>
          </p:cNvPr>
          <p:cNvSpPr>
            <a:spLocks noGrp="1"/>
          </p:cNvSpPr>
          <p:nvPr>
            <p:ph type="dt" sz="half" idx="10"/>
          </p:nvPr>
        </p:nvSpPr>
        <p:spPr/>
        <p:txBody>
          <a:bodyPr/>
          <a:lstStyle>
            <a:lvl1pPr>
              <a:defRPr/>
            </a:lvl1pPr>
          </a:lstStyle>
          <a:p>
            <a:pPr>
              <a:defRPr/>
            </a:pPr>
            <a:fld id="{4B267253-C7F7-4EA6-8407-C519DEAE16DF}" type="datetimeFigureOut">
              <a:rPr lang="en-US"/>
              <a:pPr>
                <a:defRPr/>
              </a:pPr>
              <a:t>8/15/2023</a:t>
            </a:fld>
            <a:endParaRPr lang="en-US"/>
          </a:p>
        </p:txBody>
      </p:sp>
      <p:sp>
        <p:nvSpPr>
          <p:cNvPr id="6" name="Footer Placeholder 4">
            <a:extLst>
              <a:ext uri="{FF2B5EF4-FFF2-40B4-BE49-F238E27FC236}">
                <a16:creationId xmlns:a16="http://schemas.microsoft.com/office/drawing/2014/main" id="{1FAF5470-F0A3-4D7B-A478-A5142149C6A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9569EE3-7F8D-4DA0-A02C-218AE4518DBE}"/>
              </a:ext>
            </a:extLst>
          </p:cNvPr>
          <p:cNvSpPr>
            <a:spLocks noGrp="1"/>
          </p:cNvSpPr>
          <p:nvPr>
            <p:ph type="sldNum" sz="quarter" idx="12"/>
          </p:nvPr>
        </p:nvSpPr>
        <p:spPr/>
        <p:txBody>
          <a:bodyPr/>
          <a:lstStyle>
            <a:lvl1pPr>
              <a:defRPr/>
            </a:lvl1pPr>
          </a:lstStyle>
          <a:p>
            <a:pPr>
              <a:defRPr/>
            </a:pPr>
            <a:fld id="{5D1E48C0-F10C-4E17-A310-10BF3F12A288}" type="slidenum">
              <a:rPr lang="en-US"/>
              <a:pPr>
                <a:defRPr/>
              </a:pPr>
              <a:t>‹#›</a:t>
            </a:fld>
            <a:endParaRPr lang="en-US"/>
          </a:p>
        </p:txBody>
      </p:sp>
    </p:spTree>
    <p:extLst>
      <p:ext uri="{BB962C8B-B14F-4D97-AF65-F5344CB8AC3E}">
        <p14:creationId xmlns:p14="http://schemas.microsoft.com/office/powerpoint/2010/main" val="2738863526"/>
      </p:ext>
    </p:extLst>
  </p:cSld>
  <p:clrMapOvr>
    <a:masterClrMapping/>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reaker">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6BF482D9-1898-4A32-A0FC-380536C8BAA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4FE562FC-CCE2-664D-8397-E0D07A7BCB92}"/>
              </a:ext>
            </a:extLst>
          </p:cNvPr>
          <p:cNvSpPr>
            <a:spLocks noGrp="1"/>
          </p:cNvSpPr>
          <p:nvPr>
            <p:ph type="title"/>
          </p:nvPr>
        </p:nvSpPr>
        <p:spPr>
          <a:xfrm>
            <a:off x="838200" y="2552533"/>
            <a:ext cx="10515600" cy="1251284"/>
          </a:xfrm>
        </p:spPr>
        <p:txBody>
          <a:bodyPr anchor="b">
            <a:normAutofit/>
          </a:bodyPr>
          <a:lstStyle>
            <a:lvl1pPr algn="ctr">
              <a:defRPr sz="4000">
                <a:solidFill>
                  <a:schemeClr val="bg1"/>
                </a:solidFill>
              </a:defRPr>
            </a:lvl1pPr>
          </a:lstStyle>
          <a:p>
            <a:r>
              <a:rPr lang="en-US"/>
              <a:t>Click to edit Master title style</a:t>
            </a:r>
          </a:p>
        </p:txBody>
      </p:sp>
      <p:sp>
        <p:nvSpPr>
          <p:cNvPr id="4" name="Date Placeholder 3">
            <a:extLst>
              <a:ext uri="{FF2B5EF4-FFF2-40B4-BE49-F238E27FC236}">
                <a16:creationId xmlns:a16="http://schemas.microsoft.com/office/drawing/2014/main" id="{1B15DEFB-9A26-4DF4-9CDE-91ACC149F5C9}"/>
              </a:ext>
            </a:extLst>
          </p:cNvPr>
          <p:cNvSpPr>
            <a:spLocks noGrp="1"/>
          </p:cNvSpPr>
          <p:nvPr>
            <p:ph type="dt" sz="half" idx="10"/>
          </p:nvPr>
        </p:nvSpPr>
        <p:spPr/>
        <p:txBody>
          <a:bodyPr/>
          <a:lstStyle>
            <a:lvl1pPr>
              <a:defRPr/>
            </a:lvl1pPr>
          </a:lstStyle>
          <a:p>
            <a:pPr>
              <a:defRPr/>
            </a:pPr>
            <a:fld id="{DB6859FA-7889-4564-9DF3-8778282D798D}" type="datetimeFigureOut">
              <a:rPr lang="en-US"/>
              <a:pPr>
                <a:defRPr/>
              </a:pPr>
              <a:t>8/15/2023</a:t>
            </a:fld>
            <a:endParaRPr lang="en-US"/>
          </a:p>
        </p:txBody>
      </p:sp>
      <p:sp>
        <p:nvSpPr>
          <p:cNvPr id="5" name="Footer Placeholder 4">
            <a:extLst>
              <a:ext uri="{FF2B5EF4-FFF2-40B4-BE49-F238E27FC236}">
                <a16:creationId xmlns:a16="http://schemas.microsoft.com/office/drawing/2014/main" id="{169B5910-FE62-46A8-B34C-48292018305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FF4DD91-F179-4A14-A512-C1DC58EFB255}"/>
              </a:ext>
            </a:extLst>
          </p:cNvPr>
          <p:cNvSpPr>
            <a:spLocks noGrp="1"/>
          </p:cNvSpPr>
          <p:nvPr>
            <p:ph type="sldNum" sz="quarter" idx="12"/>
          </p:nvPr>
        </p:nvSpPr>
        <p:spPr/>
        <p:txBody>
          <a:bodyPr/>
          <a:lstStyle>
            <a:lvl1pPr>
              <a:defRPr/>
            </a:lvl1pPr>
          </a:lstStyle>
          <a:p>
            <a:pPr>
              <a:defRPr/>
            </a:pPr>
            <a:fld id="{01CA8CC3-9591-4E2C-978F-507683EAF0F7}" type="slidenum">
              <a:rPr lang="en-US"/>
              <a:pPr>
                <a:defRPr/>
              </a:pPr>
              <a:t>‹#›</a:t>
            </a:fld>
            <a:endParaRPr lang="en-US"/>
          </a:p>
        </p:txBody>
      </p:sp>
    </p:spTree>
    <p:extLst>
      <p:ext uri="{BB962C8B-B14F-4D97-AF65-F5344CB8AC3E}">
        <p14:creationId xmlns:p14="http://schemas.microsoft.com/office/powerpoint/2010/main" val="246582644"/>
      </p:ext>
    </p:extLst>
  </p:cSld>
  <p:clrMapOvr>
    <a:masterClrMapping/>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reaker: Airport">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3CF7711E-B6A5-410E-90E8-2C8380791B8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62F8A9B8-0AC8-5544-B2A2-7CF297A68BFD}"/>
              </a:ext>
            </a:extLst>
          </p:cNvPr>
          <p:cNvSpPr>
            <a:spLocks noGrp="1"/>
          </p:cNvSpPr>
          <p:nvPr>
            <p:ph type="title"/>
          </p:nvPr>
        </p:nvSpPr>
        <p:spPr>
          <a:xfrm>
            <a:off x="838200" y="3897596"/>
            <a:ext cx="10515600" cy="1325563"/>
          </a:xfrm>
        </p:spPr>
        <p:txBody>
          <a:bodyPr/>
          <a:lstStyle>
            <a:lvl1pPr>
              <a:defRPr>
                <a:solidFill>
                  <a:schemeClr val="bg1"/>
                </a:solidFill>
              </a:defRPr>
            </a:lvl1pPr>
          </a:lstStyle>
          <a:p>
            <a:r>
              <a:rPr lang="en-US"/>
              <a:t>Click to edit Master title style</a:t>
            </a:r>
          </a:p>
        </p:txBody>
      </p:sp>
      <p:sp>
        <p:nvSpPr>
          <p:cNvPr id="4" name="Date Placeholder 4">
            <a:extLst>
              <a:ext uri="{FF2B5EF4-FFF2-40B4-BE49-F238E27FC236}">
                <a16:creationId xmlns:a16="http://schemas.microsoft.com/office/drawing/2014/main" id="{C86D5782-B411-44A3-AD36-5866FFFA43DE}"/>
              </a:ext>
            </a:extLst>
          </p:cNvPr>
          <p:cNvSpPr>
            <a:spLocks noGrp="1"/>
          </p:cNvSpPr>
          <p:nvPr>
            <p:ph type="dt" sz="half" idx="10"/>
          </p:nvPr>
        </p:nvSpPr>
        <p:spPr/>
        <p:txBody>
          <a:bodyPr/>
          <a:lstStyle>
            <a:lvl1pPr>
              <a:defRPr/>
            </a:lvl1pPr>
          </a:lstStyle>
          <a:p>
            <a:pPr>
              <a:defRPr/>
            </a:pPr>
            <a:fld id="{9EC195AB-70C5-4459-8D9B-B76182E602D9}" type="datetimeFigureOut">
              <a:rPr lang="en-US"/>
              <a:pPr>
                <a:defRPr/>
              </a:pPr>
              <a:t>8/15/2023</a:t>
            </a:fld>
            <a:endParaRPr lang="en-US"/>
          </a:p>
        </p:txBody>
      </p:sp>
      <p:sp>
        <p:nvSpPr>
          <p:cNvPr id="5" name="Footer Placeholder 5">
            <a:extLst>
              <a:ext uri="{FF2B5EF4-FFF2-40B4-BE49-F238E27FC236}">
                <a16:creationId xmlns:a16="http://schemas.microsoft.com/office/drawing/2014/main" id="{080EAB53-B47F-4130-92A7-1226D1872F3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6">
            <a:extLst>
              <a:ext uri="{FF2B5EF4-FFF2-40B4-BE49-F238E27FC236}">
                <a16:creationId xmlns:a16="http://schemas.microsoft.com/office/drawing/2014/main" id="{63776CC5-EA45-4701-A544-8008CF8CB62D}"/>
              </a:ext>
            </a:extLst>
          </p:cNvPr>
          <p:cNvSpPr>
            <a:spLocks noGrp="1"/>
          </p:cNvSpPr>
          <p:nvPr>
            <p:ph type="sldNum" sz="quarter" idx="12"/>
          </p:nvPr>
        </p:nvSpPr>
        <p:spPr/>
        <p:txBody>
          <a:bodyPr/>
          <a:lstStyle>
            <a:lvl1pPr>
              <a:defRPr/>
            </a:lvl1pPr>
          </a:lstStyle>
          <a:p>
            <a:pPr>
              <a:defRPr/>
            </a:pPr>
            <a:fld id="{90E4053C-8181-48B3-8F97-572A32BC17E9}" type="slidenum">
              <a:rPr lang="en-US"/>
              <a:pPr>
                <a:defRPr/>
              </a:pPr>
              <a:t>‹#›</a:t>
            </a:fld>
            <a:endParaRPr lang="en-US"/>
          </a:p>
        </p:txBody>
      </p:sp>
    </p:spTree>
    <p:extLst>
      <p:ext uri="{BB962C8B-B14F-4D97-AF65-F5344CB8AC3E}">
        <p14:creationId xmlns:p14="http://schemas.microsoft.com/office/powerpoint/2010/main" val="3403549635"/>
      </p:ext>
    </p:extLst>
  </p:cSld>
  <p:clrMapOvr>
    <a:masterClrMapping/>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reaker: Landport">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D81AD894-1F02-4A0A-8046-9937AFF98E8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62F8A9B8-0AC8-5544-B2A2-7CF297A68BFD}"/>
              </a:ext>
            </a:extLst>
          </p:cNvPr>
          <p:cNvSpPr>
            <a:spLocks noGrp="1"/>
          </p:cNvSpPr>
          <p:nvPr>
            <p:ph type="title"/>
          </p:nvPr>
        </p:nvSpPr>
        <p:spPr>
          <a:xfrm>
            <a:off x="838200" y="3897596"/>
            <a:ext cx="10515600" cy="1325563"/>
          </a:xfrm>
        </p:spPr>
        <p:txBody>
          <a:bodyPr/>
          <a:lstStyle>
            <a:lvl1pPr>
              <a:defRPr>
                <a:solidFill>
                  <a:schemeClr val="bg1"/>
                </a:solidFill>
              </a:defRPr>
            </a:lvl1pPr>
          </a:lstStyle>
          <a:p>
            <a:r>
              <a:rPr lang="en-US"/>
              <a:t>Click to edit Master title style</a:t>
            </a:r>
          </a:p>
        </p:txBody>
      </p:sp>
      <p:sp>
        <p:nvSpPr>
          <p:cNvPr id="4" name="Date Placeholder 4">
            <a:extLst>
              <a:ext uri="{FF2B5EF4-FFF2-40B4-BE49-F238E27FC236}">
                <a16:creationId xmlns:a16="http://schemas.microsoft.com/office/drawing/2014/main" id="{5083D919-1230-4712-B073-FA7E96814FE5}"/>
              </a:ext>
            </a:extLst>
          </p:cNvPr>
          <p:cNvSpPr>
            <a:spLocks noGrp="1"/>
          </p:cNvSpPr>
          <p:nvPr>
            <p:ph type="dt" sz="half" idx="10"/>
          </p:nvPr>
        </p:nvSpPr>
        <p:spPr/>
        <p:txBody>
          <a:bodyPr/>
          <a:lstStyle>
            <a:lvl1pPr>
              <a:defRPr/>
            </a:lvl1pPr>
          </a:lstStyle>
          <a:p>
            <a:pPr>
              <a:defRPr/>
            </a:pPr>
            <a:fld id="{D46E5F20-CC95-4113-A8D8-FF173A01C654}" type="datetimeFigureOut">
              <a:rPr lang="en-US"/>
              <a:pPr>
                <a:defRPr/>
              </a:pPr>
              <a:t>8/15/2023</a:t>
            </a:fld>
            <a:endParaRPr lang="en-US"/>
          </a:p>
        </p:txBody>
      </p:sp>
      <p:sp>
        <p:nvSpPr>
          <p:cNvPr id="5" name="Footer Placeholder 5">
            <a:extLst>
              <a:ext uri="{FF2B5EF4-FFF2-40B4-BE49-F238E27FC236}">
                <a16:creationId xmlns:a16="http://schemas.microsoft.com/office/drawing/2014/main" id="{B725EA65-26FC-4C19-9562-039189E1A51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6">
            <a:extLst>
              <a:ext uri="{FF2B5EF4-FFF2-40B4-BE49-F238E27FC236}">
                <a16:creationId xmlns:a16="http://schemas.microsoft.com/office/drawing/2014/main" id="{7CAD03C1-8392-4079-B070-B3912BEE8FDF}"/>
              </a:ext>
            </a:extLst>
          </p:cNvPr>
          <p:cNvSpPr>
            <a:spLocks noGrp="1"/>
          </p:cNvSpPr>
          <p:nvPr>
            <p:ph type="sldNum" sz="quarter" idx="12"/>
          </p:nvPr>
        </p:nvSpPr>
        <p:spPr/>
        <p:txBody>
          <a:bodyPr/>
          <a:lstStyle>
            <a:lvl1pPr>
              <a:defRPr/>
            </a:lvl1pPr>
          </a:lstStyle>
          <a:p>
            <a:pPr>
              <a:defRPr/>
            </a:pPr>
            <a:fld id="{F9289A33-B4A2-4872-8C32-EA596E1D6298}" type="slidenum">
              <a:rPr lang="en-US"/>
              <a:pPr>
                <a:defRPr/>
              </a:pPr>
              <a:t>‹#›</a:t>
            </a:fld>
            <a:endParaRPr lang="en-US"/>
          </a:p>
        </p:txBody>
      </p:sp>
    </p:spTree>
    <p:extLst>
      <p:ext uri="{BB962C8B-B14F-4D97-AF65-F5344CB8AC3E}">
        <p14:creationId xmlns:p14="http://schemas.microsoft.com/office/powerpoint/2010/main" val="4271552778"/>
      </p:ext>
    </p:extLst>
  </p:cSld>
  <p:clrMapOvr>
    <a:masterClrMapping/>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reaker: Construction">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D8D1BA4E-6685-4B45-ADD0-FD442A861A3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62F8A9B8-0AC8-5544-B2A2-7CF297A68BFD}"/>
              </a:ext>
            </a:extLst>
          </p:cNvPr>
          <p:cNvSpPr>
            <a:spLocks noGrp="1"/>
          </p:cNvSpPr>
          <p:nvPr>
            <p:ph type="title"/>
          </p:nvPr>
        </p:nvSpPr>
        <p:spPr>
          <a:xfrm>
            <a:off x="838200" y="3897596"/>
            <a:ext cx="10515600" cy="1325563"/>
          </a:xfrm>
        </p:spPr>
        <p:txBody>
          <a:bodyPr/>
          <a:lstStyle>
            <a:lvl1pPr>
              <a:defRPr>
                <a:solidFill>
                  <a:schemeClr val="bg1"/>
                </a:solidFill>
              </a:defRPr>
            </a:lvl1pPr>
          </a:lstStyle>
          <a:p>
            <a:r>
              <a:rPr lang="en-US"/>
              <a:t>Click to edit Master title style</a:t>
            </a:r>
          </a:p>
        </p:txBody>
      </p:sp>
      <p:sp>
        <p:nvSpPr>
          <p:cNvPr id="4" name="Date Placeholder 4">
            <a:extLst>
              <a:ext uri="{FF2B5EF4-FFF2-40B4-BE49-F238E27FC236}">
                <a16:creationId xmlns:a16="http://schemas.microsoft.com/office/drawing/2014/main" id="{B2B04FD6-51C0-4C58-B046-697D44B9345B}"/>
              </a:ext>
            </a:extLst>
          </p:cNvPr>
          <p:cNvSpPr>
            <a:spLocks noGrp="1"/>
          </p:cNvSpPr>
          <p:nvPr>
            <p:ph type="dt" sz="half" idx="10"/>
          </p:nvPr>
        </p:nvSpPr>
        <p:spPr/>
        <p:txBody>
          <a:bodyPr/>
          <a:lstStyle>
            <a:lvl1pPr>
              <a:defRPr/>
            </a:lvl1pPr>
          </a:lstStyle>
          <a:p>
            <a:pPr>
              <a:defRPr/>
            </a:pPr>
            <a:fld id="{22F4FD82-23FD-4BC9-96B7-C4196A059BE4}" type="datetimeFigureOut">
              <a:rPr lang="en-US"/>
              <a:pPr>
                <a:defRPr/>
              </a:pPr>
              <a:t>8/15/2023</a:t>
            </a:fld>
            <a:endParaRPr lang="en-US"/>
          </a:p>
        </p:txBody>
      </p:sp>
      <p:sp>
        <p:nvSpPr>
          <p:cNvPr id="5" name="Footer Placeholder 5">
            <a:extLst>
              <a:ext uri="{FF2B5EF4-FFF2-40B4-BE49-F238E27FC236}">
                <a16:creationId xmlns:a16="http://schemas.microsoft.com/office/drawing/2014/main" id="{4F847500-16ED-4C50-A412-1D342B6A6ED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6">
            <a:extLst>
              <a:ext uri="{FF2B5EF4-FFF2-40B4-BE49-F238E27FC236}">
                <a16:creationId xmlns:a16="http://schemas.microsoft.com/office/drawing/2014/main" id="{E80F0DEA-E007-4AF7-B890-50B9D3E6D1AE}"/>
              </a:ext>
            </a:extLst>
          </p:cNvPr>
          <p:cNvSpPr>
            <a:spLocks noGrp="1"/>
          </p:cNvSpPr>
          <p:nvPr>
            <p:ph type="sldNum" sz="quarter" idx="12"/>
          </p:nvPr>
        </p:nvSpPr>
        <p:spPr/>
        <p:txBody>
          <a:bodyPr/>
          <a:lstStyle>
            <a:lvl1pPr>
              <a:defRPr/>
            </a:lvl1pPr>
          </a:lstStyle>
          <a:p>
            <a:pPr>
              <a:defRPr/>
            </a:pPr>
            <a:fld id="{9790E7A0-0F74-40D9-81EE-68F367AD3026}" type="slidenum">
              <a:rPr lang="en-US"/>
              <a:pPr>
                <a:defRPr/>
              </a:pPr>
              <a:t>‹#›</a:t>
            </a:fld>
            <a:endParaRPr lang="en-US"/>
          </a:p>
        </p:txBody>
      </p:sp>
    </p:spTree>
    <p:extLst>
      <p:ext uri="{BB962C8B-B14F-4D97-AF65-F5344CB8AC3E}">
        <p14:creationId xmlns:p14="http://schemas.microsoft.com/office/powerpoint/2010/main" val="3651253396"/>
      </p:ext>
    </p:extLst>
  </p:cSld>
  <p:clrMapOvr>
    <a:masterClrMapping/>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reaker: People">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B5B514D8-A735-45A7-AE5E-2FFC926B8FC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62F8A9B8-0AC8-5544-B2A2-7CF297A68BFD}"/>
              </a:ext>
            </a:extLst>
          </p:cNvPr>
          <p:cNvSpPr>
            <a:spLocks noGrp="1"/>
          </p:cNvSpPr>
          <p:nvPr>
            <p:ph type="title"/>
          </p:nvPr>
        </p:nvSpPr>
        <p:spPr>
          <a:xfrm>
            <a:off x="838200" y="3897596"/>
            <a:ext cx="10515600" cy="1325563"/>
          </a:xfrm>
        </p:spPr>
        <p:txBody>
          <a:bodyPr/>
          <a:lstStyle>
            <a:lvl1pPr>
              <a:defRPr>
                <a:solidFill>
                  <a:schemeClr val="bg1"/>
                </a:solidFill>
              </a:defRPr>
            </a:lvl1pPr>
          </a:lstStyle>
          <a:p>
            <a:r>
              <a:rPr lang="en-US"/>
              <a:t>Click to edit Master title style</a:t>
            </a:r>
          </a:p>
        </p:txBody>
      </p:sp>
      <p:sp>
        <p:nvSpPr>
          <p:cNvPr id="4" name="Date Placeholder 4">
            <a:extLst>
              <a:ext uri="{FF2B5EF4-FFF2-40B4-BE49-F238E27FC236}">
                <a16:creationId xmlns:a16="http://schemas.microsoft.com/office/drawing/2014/main" id="{91883321-D40F-4920-BED1-F5597A04356E}"/>
              </a:ext>
            </a:extLst>
          </p:cNvPr>
          <p:cNvSpPr>
            <a:spLocks noGrp="1"/>
          </p:cNvSpPr>
          <p:nvPr>
            <p:ph type="dt" sz="half" idx="10"/>
          </p:nvPr>
        </p:nvSpPr>
        <p:spPr/>
        <p:txBody>
          <a:bodyPr/>
          <a:lstStyle>
            <a:lvl1pPr>
              <a:defRPr/>
            </a:lvl1pPr>
          </a:lstStyle>
          <a:p>
            <a:pPr>
              <a:defRPr/>
            </a:pPr>
            <a:fld id="{07D0B2B0-A485-4525-944A-196E77079EF6}" type="datetimeFigureOut">
              <a:rPr lang="en-US"/>
              <a:pPr>
                <a:defRPr/>
              </a:pPr>
              <a:t>8/15/2023</a:t>
            </a:fld>
            <a:endParaRPr lang="en-US"/>
          </a:p>
        </p:txBody>
      </p:sp>
      <p:sp>
        <p:nvSpPr>
          <p:cNvPr id="5" name="Footer Placeholder 5">
            <a:extLst>
              <a:ext uri="{FF2B5EF4-FFF2-40B4-BE49-F238E27FC236}">
                <a16:creationId xmlns:a16="http://schemas.microsoft.com/office/drawing/2014/main" id="{0CE9E8F3-D9D0-44FD-9143-C9EC0B98019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6">
            <a:extLst>
              <a:ext uri="{FF2B5EF4-FFF2-40B4-BE49-F238E27FC236}">
                <a16:creationId xmlns:a16="http://schemas.microsoft.com/office/drawing/2014/main" id="{EB256CBF-145D-45B5-B8B4-B99DC759A19E}"/>
              </a:ext>
            </a:extLst>
          </p:cNvPr>
          <p:cNvSpPr>
            <a:spLocks noGrp="1"/>
          </p:cNvSpPr>
          <p:nvPr>
            <p:ph type="sldNum" sz="quarter" idx="12"/>
          </p:nvPr>
        </p:nvSpPr>
        <p:spPr/>
        <p:txBody>
          <a:bodyPr/>
          <a:lstStyle>
            <a:lvl1pPr>
              <a:defRPr/>
            </a:lvl1pPr>
          </a:lstStyle>
          <a:p>
            <a:pPr>
              <a:defRPr/>
            </a:pPr>
            <a:fld id="{FC48ECD1-20C2-4384-84BE-46FFC42AF1CA}" type="slidenum">
              <a:rPr lang="en-US"/>
              <a:pPr>
                <a:defRPr/>
              </a:pPr>
              <a:t>‹#›</a:t>
            </a:fld>
            <a:endParaRPr lang="en-US"/>
          </a:p>
        </p:txBody>
      </p:sp>
    </p:spTree>
    <p:extLst>
      <p:ext uri="{BB962C8B-B14F-4D97-AF65-F5344CB8AC3E}">
        <p14:creationId xmlns:p14="http://schemas.microsoft.com/office/powerpoint/2010/main" val="2821384901"/>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5969-8159-4DD1-B280-4918CE0AFCE3}"/>
              </a:ext>
            </a:extLst>
          </p:cNvPr>
          <p:cNvSpPr>
            <a:spLocks noGrp="1"/>
          </p:cNvSpPr>
          <p:nvPr>
            <p:ph type="title"/>
          </p:nvPr>
        </p:nvSpPr>
        <p:spPr>
          <a:xfrm>
            <a:off x="831850" y="1709738"/>
            <a:ext cx="10515600" cy="2852737"/>
          </a:xfrm>
        </p:spPr>
        <p:txBody>
          <a:bodyPr anchor="b"/>
          <a:lstStyle>
            <a:lvl1pPr>
              <a:defRPr sz="6000">
                <a:latin typeface="Arial" panose="020B0604020202020204" pitchFamily="34" charset="0"/>
                <a:cs typeface="Arial" panose="020B0604020202020204" pitchFamily="34" charset="0"/>
              </a:defRPr>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F629763C-F64B-46CB-9530-C3BF6C32AD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F6540C3-FF2D-4B7F-964B-C33538390918}"/>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pPr>
              <a:defRPr/>
            </a:pPr>
            <a:fld id="{400E7BED-63C5-4DF2-8945-BE8085F129E2}" type="datetimeFigureOut">
              <a:rPr lang="en-PH"/>
              <a:pPr>
                <a:defRPr/>
              </a:pPr>
              <a:t>15/08/2023</a:t>
            </a:fld>
            <a:endParaRPr lang="en-PH"/>
          </a:p>
        </p:txBody>
      </p:sp>
      <p:sp>
        <p:nvSpPr>
          <p:cNvPr id="5" name="Footer Placeholder 4">
            <a:extLst>
              <a:ext uri="{FF2B5EF4-FFF2-40B4-BE49-F238E27FC236}">
                <a16:creationId xmlns:a16="http://schemas.microsoft.com/office/drawing/2014/main" id="{3FC490C5-DC07-498C-AC32-0D49FAD22DFA}"/>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pPr>
              <a:defRPr/>
            </a:pPr>
            <a:endParaRPr lang="en-PH"/>
          </a:p>
        </p:txBody>
      </p:sp>
      <p:sp>
        <p:nvSpPr>
          <p:cNvPr id="6" name="Slide Number Placeholder 5">
            <a:extLst>
              <a:ext uri="{FF2B5EF4-FFF2-40B4-BE49-F238E27FC236}">
                <a16:creationId xmlns:a16="http://schemas.microsoft.com/office/drawing/2014/main" id="{57DEB40B-389D-4FCA-9E5D-97B06BFF2CE7}"/>
              </a:ext>
            </a:extLst>
          </p:cNvPr>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pPr>
              <a:defRPr/>
            </a:pPr>
            <a:fld id="{09405088-4610-43F0-A595-D94015A94B23}" type="slidenum">
              <a:rPr lang="en-PH"/>
              <a:pPr>
                <a:defRPr/>
              </a:pPr>
              <a:t>‹#›</a:t>
            </a:fld>
            <a:endParaRPr lang="en-PH"/>
          </a:p>
        </p:txBody>
      </p:sp>
    </p:spTree>
    <p:extLst>
      <p:ext uri="{BB962C8B-B14F-4D97-AF65-F5344CB8AC3E}">
        <p14:creationId xmlns:p14="http://schemas.microsoft.com/office/powerpoint/2010/main" val="599207569"/>
      </p:ext>
    </p:extLst>
  </p:cSld>
  <p:clrMapOvr>
    <a:masterClrMapping/>
  </p:clrMapOvr>
  <p:transition spd="med">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6">
            <a:extLst>
              <a:ext uri="{FF2B5EF4-FFF2-40B4-BE49-F238E27FC236}">
                <a16:creationId xmlns:a16="http://schemas.microsoft.com/office/drawing/2014/main" id="{2B1CD89B-3E96-4001-8FEE-823E288E124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FEA4B09A-CD8E-1740-9E53-AC32E4611731}"/>
              </a:ext>
            </a:extLst>
          </p:cNvPr>
          <p:cNvSpPr>
            <a:spLocks noGrp="1"/>
          </p:cNvSpPr>
          <p:nvPr>
            <p:ph type="title"/>
          </p:nvPr>
        </p:nvSpPr>
        <p:spPr>
          <a:xfrm>
            <a:off x="839788" y="457200"/>
            <a:ext cx="3932237" cy="1600200"/>
          </a:xfrm>
        </p:spPr>
        <p:txBody>
          <a:bodyPr anchor="b"/>
          <a:lstStyle>
            <a:lvl1pPr>
              <a:defRPr sz="3200" b="1">
                <a:latin typeface="+mn-lt"/>
              </a:defRPr>
            </a:lvl1pPr>
          </a:lstStyle>
          <a:p>
            <a:r>
              <a:rPr lang="en-US"/>
              <a:t>Click to edit Master title style</a:t>
            </a:r>
          </a:p>
        </p:txBody>
      </p:sp>
      <p:sp>
        <p:nvSpPr>
          <p:cNvPr id="3" name="Picture Placeholder 2">
            <a:extLst>
              <a:ext uri="{FF2B5EF4-FFF2-40B4-BE49-F238E27FC236}">
                <a16:creationId xmlns:a16="http://schemas.microsoft.com/office/drawing/2014/main" id="{66E6A957-9268-654C-A517-35E5780BC218}"/>
              </a:ext>
            </a:extLst>
          </p:cNvPr>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a:extLst>
              <a:ext uri="{FF2B5EF4-FFF2-40B4-BE49-F238E27FC236}">
                <a16:creationId xmlns:a16="http://schemas.microsoft.com/office/drawing/2014/main" id="{A577E3B7-5E66-D445-9A6E-7E3BAA68CC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Date Placeholder 4">
            <a:extLst>
              <a:ext uri="{FF2B5EF4-FFF2-40B4-BE49-F238E27FC236}">
                <a16:creationId xmlns:a16="http://schemas.microsoft.com/office/drawing/2014/main" id="{1BC5C453-6D4F-4A6D-9DC4-35945FAB7138}"/>
              </a:ext>
            </a:extLst>
          </p:cNvPr>
          <p:cNvSpPr>
            <a:spLocks noGrp="1"/>
          </p:cNvSpPr>
          <p:nvPr>
            <p:ph type="dt" sz="half" idx="10"/>
          </p:nvPr>
        </p:nvSpPr>
        <p:spPr/>
        <p:txBody>
          <a:bodyPr/>
          <a:lstStyle>
            <a:lvl1pPr>
              <a:defRPr/>
            </a:lvl1pPr>
          </a:lstStyle>
          <a:p>
            <a:pPr>
              <a:defRPr/>
            </a:pPr>
            <a:fld id="{FAC63840-034B-40B7-B97C-37452EF2DA10}" type="datetimeFigureOut">
              <a:rPr lang="en-US"/>
              <a:pPr>
                <a:defRPr/>
              </a:pPr>
              <a:t>8/15/2023</a:t>
            </a:fld>
            <a:endParaRPr lang="en-US"/>
          </a:p>
        </p:txBody>
      </p:sp>
      <p:sp>
        <p:nvSpPr>
          <p:cNvPr id="7" name="Footer Placeholder 5">
            <a:extLst>
              <a:ext uri="{FF2B5EF4-FFF2-40B4-BE49-F238E27FC236}">
                <a16:creationId xmlns:a16="http://schemas.microsoft.com/office/drawing/2014/main" id="{CD95DA1B-05F3-44DE-9A73-2D6AE38F2C7D}"/>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6">
            <a:extLst>
              <a:ext uri="{FF2B5EF4-FFF2-40B4-BE49-F238E27FC236}">
                <a16:creationId xmlns:a16="http://schemas.microsoft.com/office/drawing/2014/main" id="{8EB13F38-6055-4A35-AA98-E47A760E1BD4}"/>
              </a:ext>
            </a:extLst>
          </p:cNvPr>
          <p:cNvSpPr>
            <a:spLocks noGrp="1"/>
          </p:cNvSpPr>
          <p:nvPr>
            <p:ph type="sldNum" sz="quarter" idx="12"/>
          </p:nvPr>
        </p:nvSpPr>
        <p:spPr/>
        <p:txBody>
          <a:bodyPr/>
          <a:lstStyle>
            <a:lvl1pPr>
              <a:defRPr/>
            </a:lvl1pPr>
          </a:lstStyle>
          <a:p>
            <a:pPr>
              <a:defRPr/>
            </a:pPr>
            <a:fld id="{B4D6DC31-22CF-4272-B91D-A37EFF6EA2B6}" type="slidenum">
              <a:rPr lang="en-US"/>
              <a:pPr>
                <a:defRPr/>
              </a:pPr>
              <a:t>‹#›</a:t>
            </a:fld>
            <a:endParaRPr lang="en-US"/>
          </a:p>
        </p:txBody>
      </p:sp>
    </p:spTree>
    <p:extLst>
      <p:ext uri="{BB962C8B-B14F-4D97-AF65-F5344CB8AC3E}">
        <p14:creationId xmlns:p14="http://schemas.microsoft.com/office/powerpoint/2010/main" val="2357068799"/>
      </p:ext>
    </p:extLst>
  </p:cSld>
  <p:clrMapOvr>
    <a:masterClrMapping/>
  </p:clrMapOvr>
  <p:transition spd="med">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6">
            <a:extLst>
              <a:ext uri="{FF2B5EF4-FFF2-40B4-BE49-F238E27FC236}">
                <a16:creationId xmlns:a16="http://schemas.microsoft.com/office/drawing/2014/main" id="{4991F347-9A32-42E3-BB73-DEBD2779099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8E482B34-2262-1045-B03D-FB7F0477A494}"/>
              </a:ext>
            </a:extLst>
          </p:cNvPr>
          <p:cNvSpPr>
            <a:spLocks noGrp="1"/>
          </p:cNvSpPr>
          <p:nvPr>
            <p:ph type="title"/>
          </p:nvPr>
        </p:nvSpPr>
        <p:spPr>
          <a:xfrm>
            <a:off x="839788" y="457200"/>
            <a:ext cx="3932237" cy="1600200"/>
          </a:xfrm>
        </p:spPr>
        <p:txBody>
          <a:bodyPr anchor="b"/>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BC266817-FE05-1C45-8864-C5108619AA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539942-B9E5-D946-8C99-58C2D68882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Date Placeholder 4">
            <a:extLst>
              <a:ext uri="{FF2B5EF4-FFF2-40B4-BE49-F238E27FC236}">
                <a16:creationId xmlns:a16="http://schemas.microsoft.com/office/drawing/2014/main" id="{4FCE70F5-40AB-41D1-B004-5A8BAD40C825}"/>
              </a:ext>
            </a:extLst>
          </p:cNvPr>
          <p:cNvSpPr>
            <a:spLocks noGrp="1"/>
          </p:cNvSpPr>
          <p:nvPr>
            <p:ph type="dt" sz="half" idx="10"/>
          </p:nvPr>
        </p:nvSpPr>
        <p:spPr/>
        <p:txBody>
          <a:bodyPr/>
          <a:lstStyle>
            <a:lvl1pPr>
              <a:defRPr/>
            </a:lvl1pPr>
          </a:lstStyle>
          <a:p>
            <a:pPr>
              <a:defRPr/>
            </a:pPr>
            <a:fld id="{32DDDB36-DBFB-4390-A78E-5EEFF7F353F2}" type="datetimeFigureOut">
              <a:rPr lang="en-US"/>
              <a:pPr>
                <a:defRPr/>
              </a:pPr>
              <a:t>8/15/2023</a:t>
            </a:fld>
            <a:endParaRPr lang="en-US"/>
          </a:p>
        </p:txBody>
      </p:sp>
      <p:sp>
        <p:nvSpPr>
          <p:cNvPr id="7" name="Footer Placeholder 5">
            <a:extLst>
              <a:ext uri="{FF2B5EF4-FFF2-40B4-BE49-F238E27FC236}">
                <a16:creationId xmlns:a16="http://schemas.microsoft.com/office/drawing/2014/main" id="{2555A4F8-65AB-4E76-BB6E-1479EF6572CA}"/>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6">
            <a:extLst>
              <a:ext uri="{FF2B5EF4-FFF2-40B4-BE49-F238E27FC236}">
                <a16:creationId xmlns:a16="http://schemas.microsoft.com/office/drawing/2014/main" id="{8E8CDDC5-4758-43AB-8C60-C932369115B6}"/>
              </a:ext>
            </a:extLst>
          </p:cNvPr>
          <p:cNvSpPr>
            <a:spLocks noGrp="1"/>
          </p:cNvSpPr>
          <p:nvPr>
            <p:ph type="sldNum" sz="quarter" idx="12"/>
          </p:nvPr>
        </p:nvSpPr>
        <p:spPr/>
        <p:txBody>
          <a:bodyPr/>
          <a:lstStyle>
            <a:lvl1pPr>
              <a:defRPr/>
            </a:lvl1pPr>
          </a:lstStyle>
          <a:p>
            <a:pPr>
              <a:defRPr/>
            </a:pPr>
            <a:fld id="{CA8F3EF5-BA3E-44FA-89C6-A067BD670E98}" type="slidenum">
              <a:rPr lang="en-US"/>
              <a:pPr>
                <a:defRPr/>
              </a:pPr>
              <a:t>‹#›</a:t>
            </a:fld>
            <a:endParaRPr lang="en-US"/>
          </a:p>
        </p:txBody>
      </p:sp>
    </p:spTree>
    <p:extLst>
      <p:ext uri="{BB962C8B-B14F-4D97-AF65-F5344CB8AC3E}">
        <p14:creationId xmlns:p14="http://schemas.microsoft.com/office/powerpoint/2010/main" val="3406712586"/>
      </p:ext>
    </p:extLst>
  </p:cSld>
  <p:clrMapOvr>
    <a:masterClrMapping/>
  </p:clrMapOvr>
  <p:transition spd="med">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pic>
        <p:nvPicPr>
          <p:cNvPr id="5" name="Picture 6">
            <a:extLst>
              <a:ext uri="{FF2B5EF4-FFF2-40B4-BE49-F238E27FC236}">
                <a16:creationId xmlns:a16="http://schemas.microsoft.com/office/drawing/2014/main" id="{EE0F9AE8-0E0C-48FA-9883-7BF8F810E50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6CFA6ECA-3DDE-BC48-9C35-B39E7A1711D1}"/>
              </a:ext>
            </a:extLst>
          </p:cNvPr>
          <p:cNvSpPr>
            <a:spLocks noGrp="1"/>
          </p:cNvSpPr>
          <p:nvPr>
            <p:ph type="title"/>
          </p:nvPr>
        </p:nvSpPr>
        <p:spPr>
          <a:xfrm>
            <a:off x="839788" y="365125"/>
            <a:ext cx="10515600" cy="1325563"/>
          </a:xfrm>
        </p:spPr>
        <p:txBody>
          <a:bodyPr/>
          <a:lstStyle>
            <a:lvl1pPr>
              <a:defRPr b="1">
                <a:latin typeface="+mn-lt"/>
              </a:defRPr>
            </a:lvl1pPr>
          </a:lstStyle>
          <a:p>
            <a:r>
              <a:rPr lang="en-US"/>
              <a:t>Click to edit Master title style</a:t>
            </a:r>
          </a:p>
        </p:txBody>
      </p:sp>
      <p:sp>
        <p:nvSpPr>
          <p:cNvPr id="3" name="Text Placeholder 2">
            <a:extLst>
              <a:ext uri="{FF2B5EF4-FFF2-40B4-BE49-F238E27FC236}">
                <a16:creationId xmlns:a16="http://schemas.microsoft.com/office/drawing/2014/main" id="{41D16B02-82FD-B048-A5D9-F1B12C36FC4A}"/>
              </a:ext>
            </a:extLst>
          </p:cNvPr>
          <p:cNvSpPr>
            <a:spLocks noGrp="1"/>
          </p:cNvSpPr>
          <p:nvPr>
            <p:ph type="body" idx="1"/>
          </p:nvPr>
        </p:nvSpPr>
        <p:spPr>
          <a:xfrm>
            <a:off x="839788" y="1681163"/>
            <a:ext cx="105140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466D472-8753-AE42-A48F-213ABAB67B10}"/>
              </a:ext>
            </a:extLst>
          </p:cNvPr>
          <p:cNvSpPr>
            <a:spLocks noGrp="1"/>
          </p:cNvSpPr>
          <p:nvPr>
            <p:ph sz="half" idx="2"/>
          </p:nvPr>
        </p:nvSpPr>
        <p:spPr>
          <a:xfrm>
            <a:off x="839788" y="2505075"/>
            <a:ext cx="10514012" cy="3684588"/>
          </a:xfrm>
        </p:spPr>
        <p:txBody>
          <a:bodyPr/>
          <a:lstStyle>
            <a:lvl1pPr marL="457200" indent="-457200">
              <a:buFont typeface="Arial" panose="020B0604020202020204" pitchFamily="34" charset="0"/>
              <a:buChar char="•"/>
              <a:defRPr/>
            </a:lvl1pPr>
            <a:lvl2pPr marL="800100" indent="-342900">
              <a:buFont typeface="Arial" panose="020B0604020202020204" pitchFamily="34" charset="0"/>
              <a:buChar char="•"/>
              <a:defRPr/>
            </a:lvl2pPr>
            <a:lvl3pPr marL="1257300" indent="-342900">
              <a:buFont typeface="Arial" panose="020B0604020202020204" pitchFamily="34" charset="0"/>
              <a:buChar char="•"/>
              <a:defRPr/>
            </a:lvl3pPr>
            <a:lvl4pPr marL="1657350" indent="-285750">
              <a:buFont typeface="Arial" panose="020B0604020202020204" pitchFamily="34" charset="0"/>
              <a:buChar char="•"/>
              <a:defRPr/>
            </a:lvl4pPr>
            <a:lvl5pPr marL="2114550" indent="-285750">
              <a:buFont typeface="Arial" panose="020B0604020202020204" pitchFamily="34" charset="0"/>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6">
            <a:extLst>
              <a:ext uri="{FF2B5EF4-FFF2-40B4-BE49-F238E27FC236}">
                <a16:creationId xmlns:a16="http://schemas.microsoft.com/office/drawing/2014/main" id="{26D555AA-98C3-4A42-A51E-03273D6BADCE}"/>
              </a:ext>
            </a:extLst>
          </p:cNvPr>
          <p:cNvSpPr>
            <a:spLocks noGrp="1"/>
          </p:cNvSpPr>
          <p:nvPr>
            <p:ph type="dt" sz="half" idx="10"/>
          </p:nvPr>
        </p:nvSpPr>
        <p:spPr/>
        <p:txBody>
          <a:bodyPr/>
          <a:lstStyle>
            <a:lvl1pPr>
              <a:defRPr/>
            </a:lvl1pPr>
          </a:lstStyle>
          <a:p>
            <a:pPr>
              <a:defRPr/>
            </a:pPr>
            <a:fld id="{202625E1-6085-42ED-A013-403F2F857FD3}" type="datetimeFigureOut">
              <a:rPr lang="en-US"/>
              <a:pPr>
                <a:defRPr/>
              </a:pPr>
              <a:t>8/15/2023</a:t>
            </a:fld>
            <a:endParaRPr lang="en-US"/>
          </a:p>
        </p:txBody>
      </p:sp>
      <p:sp>
        <p:nvSpPr>
          <p:cNvPr id="7" name="Footer Placeholder 7">
            <a:extLst>
              <a:ext uri="{FF2B5EF4-FFF2-40B4-BE49-F238E27FC236}">
                <a16:creationId xmlns:a16="http://schemas.microsoft.com/office/drawing/2014/main" id="{32F93FFB-7508-40FE-8FE8-16875BDE3102}"/>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8">
            <a:extLst>
              <a:ext uri="{FF2B5EF4-FFF2-40B4-BE49-F238E27FC236}">
                <a16:creationId xmlns:a16="http://schemas.microsoft.com/office/drawing/2014/main" id="{792479AE-486D-4E27-B57D-0478569B2A92}"/>
              </a:ext>
            </a:extLst>
          </p:cNvPr>
          <p:cNvSpPr>
            <a:spLocks noGrp="1"/>
          </p:cNvSpPr>
          <p:nvPr>
            <p:ph type="sldNum" sz="quarter" idx="12"/>
          </p:nvPr>
        </p:nvSpPr>
        <p:spPr/>
        <p:txBody>
          <a:bodyPr/>
          <a:lstStyle>
            <a:lvl1pPr>
              <a:defRPr/>
            </a:lvl1pPr>
          </a:lstStyle>
          <a:p>
            <a:pPr>
              <a:defRPr/>
            </a:pPr>
            <a:fld id="{7FEE40CC-9373-4B0E-B52D-164B37872BCE}" type="slidenum">
              <a:rPr lang="en-US"/>
              <a:pPr>
                <a:defRPr/>
              </a:pPr>
              <a:t>‹#›</a:t>
            </a:fld>
            <a:endParaRPr lang="en-US"/>
          </a:p>
        </p:txBody>
      </p:sp>
    </p:spTree>
    <p:extLst>
      <p:ext uri="{BB962C8B-B14F-4D97-AF65-F5344CB8AC3E}">
        <p14:creationId xmlns:p14="http://schemas.microsoft.com/office/powerpoint/2010/main" val="2458155691"/>
      </p:ext>
    </p:extLst>
  </p:cSld>
  <p:clrMapOvr>
    <a:masterClrMapping/>
  </p:clrMapOvr>
  <p:transition spd="med">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Numbering">
    <p:spTree>
      <p:nvGrpSpPr>
        <p:cNvPr id="1" name=""/>
        <p:cNvGrpSpPr/>
        <p:nvPr/>
      </p:nvGrpSpPr>
      <p:grpSpPr>
        <a:xfrm>
          <a:off x="0" y="0"/>
          <a:ext cx="0" cy="0"/>
          <a:chOff x="0" y="0"/>
          <a:chExt cx="0" cy="0"/>
        </a:xfrm>
      </p:grpSpPr>
      <p:pic>
        <p:nvPicPr>
          <p:cNvPr id="5" name="Picture 6">
            <a:extLst>
              <a:ext uri="{FF2B5EF4-FFF2-40B4-BE49-F238E27FC236}">
                <a16:creationId xmlns:a16="http://schemas.microsoft.com/office/drawing/2014/main" id="{A5E82711-60BF-4BE8-ABC6-CBAF11F9FEB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182C4D04-7500-43D0-B83B-35EEBC7ECC46}"/>
              </a:ext>
            </a:extLst>
          </p:cNvPr>
          <p:cNvCxnSpPr>
            <a:cxnSpLocks/>
          </p:cNvCxnSpPr>
          <p:nvPr userDrawn="1"/>
        </p:nvCxnSpPr>
        <p:spPr>
          <a:xfrm>
            <a:off x="446088" y="584200"/>
            <a:ext cx="11288712"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CFA6ECA-3DDE-BC48-9C35-B39E7A1711D1}"/>
              </a:ext>
            </a:extLst>
          </p:cNvPr>
          <p:cNvSpPr>
            <a:spLocks noGrp="1"/>
          </p:cNvSpPr>
          <p:nvPr>
            <p:ph type="title"/>
          </p:nvPr>
        </p:nvSpPr>
        <p:spPr>
          <a:xfrm>
            <a:off x="445477" y="856946"/>
            <a:ext cx="10909911" cy="702224"/>
          </a:xfrm>
        </p:spPr>
        <p:txBody>
          <a:bodyPr/>
          <a:lstStyle>
            <a:lvl1pPr>
              <a:defRPr b="1">
                <a:latin typeface="+mn-lt"/>
              </a:defRPr>
            </a:lvl1pPr>
          </a:lstStyle>
          <a:p>
            <a:r>
              <a:rPr lang="en-US"/>
              <a:t>Click to edit Master title style</a:t>
            </a:r>
          </a:p>
        </p:txBody>
      </p:sp>
      <p:sp>
        <p:nvSpPr>
          <p:cNvPr id="11" name="Text Placeholder 3">
            <a:extLst>
              <a:ext uri="{FF2B5EF4-FFF2-40B4-BE49-F238E27FC236}">
                <a16:creationId xmlns:a16="http://schemas.microsoft.com/office/drawing/2014/main" id="{4E29279B-99C0-1542-B454-F8A8B78411CD}"/>
              </a:ext>
            </a:extLst>
          </p:cNvPr>
          <p:cNvSpPr>
            <a:spLocks noGrp="1"/>
          </p:cNvSpPr>
          <p:nvPr>
            <p:ph type="body" sz="half" idx="2"/>
          </p:nvPr>
        </p:nvSpPr>
        <p:spPr>
          <a:xfrm>
            <a:off x="445477" y="240324"/>
            <a:ext cx="6224954" cy="240322"/>
          </a:xfrm>
        </p:spPr>
        <p:txBody>
          <a:bodyPr>
            <a:noAutofit/>
          </a:bodyPr>
          <a:lstStyle>
            <a:lvl1pPr marL="0" indent="0">
              <a:buNone/>
              <a:defRPr sz="1400">
                <a:solidFill>
                  <a:schemeClr val="bg1">
                    <a:lumMod val="50000"/>
                  </a:schemeClr>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6" name="Content Placeholder 2">
            <a:extLst>
              <a:ext uri="{FF2B5EF4-FFF2-40B4-BE49-F238E27FC236}">
                <a16:creationId xmlns:a16="http://schemas.microsoft.com/office/drawing/2014/main" id="{4F70A197-9CE5-D341-9469-A6B802151B77}"/>
              </a:ext>
            </a:extLst>
          </p:cNvPr>
          <p:cNvSpPr>
            <a:spLocks noGrp="1"/>
          </p:cNvSpPr>
          <p:nvPr>
            <p:ph idx="1"/>
          </p:nvPr>
        </p:nvSpPr>
        <p:spPr>
          <a:xfrm>
            <a:off x="443889" y="1825625"/>
            <a:ext cx="10909911"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EFB99F-BDE0-4F4D-B1E8-4EE9C109C842}"/>
              </a:ext>
            </a:extLst>
          </p:cNvPr>
          <p:cNvSpPr>
            <a:spLocks noGrp="1"/>
          </p:cNvSpPr>
          <p:nvPr>
            <p:ph type="dt" sz="half" idx="10"/>
          </p:nvPr>
        </p:nvSpPr>
        <p:spPr/>
        <p:txBody>
          <a:bodyPr/>
          <a:lstStyle>
            <a:lvl1pPr>
              <a:defRPr/>
            </a:lvl1pPr>
          </a:lstStyle>
          <a:p>
            <a:pPr>
              <a:defRPr/>
            </a:pPr>
            <a:fld id="{C5AB8737-E022-4DAB-BEBE-F66186F654AB}" type="datetimeFigureOut">
              <a:rPr lang="en-US"/>
              <a:pPr>
                <a:defRPr/>
              </a:pPr>
              <a:t>8/15/2023</a:t>
            </a:fld>
            <a:endParaRPr lang="en-US"/>
          </a:p>
        </p:txBody>
      </p:sp>
      <p:sp>
        <p:nvSpPr>
          <p:cNvPr id="8" name="Footer Placeholder 7">
            <a:extLst>
              <a:ext uri="{FF2B5EF4-FFF2-40B4-BE49-F238E27FC236}">
                <a16:creationId xmlns:a16="http://schemas.microsoft.com/office/drawing/2014/main" id="{2FD59CF1-E23C-4BFC-8340-BBED73ECE69A}"/>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8">
            <a:extLst>
              <a:ext uri="{FF2B5EF4-FFF2-40B4-BE49-F238E27FC236}">
                <a16:creationId xmlns:a16="http://schemas.microsoft.com/office/drawing/2014/main" id="{5D27D8C9-4A38-4D0D-9563-A0BA2D63ADE2}"/>
              </a:ext>
            </a:extLst>
          </p:cNvPr>
          <p:cNvSpPr>
            <a:spLocks noGrp="1"/>
          </p:cNvSpPr>
          <p:nvPr>
            <p:ph type="sldNum" sz="quarter" idx="12"/>
          </p:nvPr>
        </p:nvSpPr>
        <p:spPr/>
        <p:txBody>
          <a:bodyPr/>
          <a:lstStyle>
            <a:lvl1pPr>
              <a:defRPr/>
            </a:lvl1pPr>
          </a:lstStyle>
          <a:p>
            <a:pPr>
              <a:defRPr/>
            </a:pPr>
            <a:fld id="{0479F9C1-82FC-43AA-8874-4AAF6F13B486}" type="slidenum">
              <a:rPr lang="en-US"/>
              <a:pPr>
                <a:defRPr/>
              </a:pPr>
              <a:t>‹#›</a:t>
            </a:fld>
            <a:endParaRPr lang="en-US"/>
          </a:p>
        </p:txBody>
      </p:sp>
    </p:spTree>
    <p:extLst>
      <p:ext uri="{BB962C8B-B14F-4D97-AF65-F5344CB8AC3E}">
        <p14:creationId xmlns:p14="http://schemas.microsoft.com/office/powerpoint/2010/main" val="3640745094"/>
      </p:ext>
    </p:extLst>
  </p:cSld>
  <p:clrMapOvr>
    <a:masterClrMapping/>
  </p:clrMapOvr>
  <p:transition spd="med">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Numbering">
    <p:spTree>
      <p:nvGrpSpPr>
        <p:cNvPr id="1" name=""/>
        <p:cNvGrpSpPr/>
        <p:nvPr/>
      </p:nvGrpSpPr>
      <p:grpSpPr>
        <a:xfrm>
          <a:off x="0" y="0"/>
          <a:ext cx="0" cy="0"/>
          <a:chOff x="0" y="0"/>
          <a:chExt cx="0" cy="0"/>
        </a:xfrm>
      </p:grpSpPr>
      <p:pic>
        <p:nvPicPr>
          <p:cNvPr id="5" name="Picture 6">
            <a:extLst>
              <a:ext uri="{FF2B5EF4-FFF2-40B4-BE49-F238E27FC236}">
                <a16:creationId xmlns:a16="http://schemas.microsoft.com/office/drawing/2014/main" id="{1129010B-96A0-4EA1-9E05-144585ABD02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6CFA6ECA-3DDE-BC48-9C35-B39E7A1711D1}"/>
              </a:ext>
            </a:extLst>
          </p:cNvPr>
          <p:cNvSpPr>
            <a:spLocks noGrp="1"/>
          </p:cNvSpPr>
          <p:nvPr>
            <p:ph type="title"/>
          </p:nvPr>
        </p:nvSpPr>
        <p:spPr>
          <a:xfrm>
            <a:off x="839788" y="365125"/>
            <a:ext cx="10515600" cy="1325563"/>
          </a:xfrm>
        </p:spPr>
        <p:txBody>
          <a:bodyPr/>
          <a:lstStyle>
            <a:lvl1pPr>
              <a:defRPr b="1">
                <a:latin typeface="+mn-lt"/>
              </a:defRPr>
            </a:lvl1pPr>
          </a:lstStyle>
          <a:p>
            <a:r>
              <a:rPr lang="en-US"/>
              <a:t>Click to edit Master title style</a:t>
            </a:r>
          </a:p>
        </p:txBody>
      </p:sp>
      <p:sp>
        <p:nvSpPr>
          <p:cNvPr id="11" name="Text Placeholder 3">
            <a:extLst>
              <a:ext uri="{FF2B5EF4-FFF2-40B4-BE49-F238E27FC236}">
                <a16:creationId xmlns:a16="http://schemas.microsoft.com/office/drawing/2014/main" id="{4E29279B-99C0-1542-B454-F8A8B78411CD}"/>
              </a:ext>
            </a:extLst>
          </p:cNvPr>
          <p:cNvSpPr>
            <a:spLocks noGrp="1"/>
          </p:cNvSpPr>
          <p:nvPr>
            <p:ph type="body" sz="half" idx="2"/>
          </p:nvPr>
        </p:nvSpPr>
        <p:spPr>
          <a:xfrm>
            <a:off x="838201" y="1799493"/>
            <a:ext cx="509954"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3">
            <a:extLst>
              <a:ext uri="{FF2B5EF4-FFF2-40B4-BE49-F238E27FC236}">
                <a16:creationId xmlns:a16="http://schemas.microsoft.com/office/drawing/2014/main" id="{D6A542CB-9685-9B49-A1CA-706AB2D738AF}"/>
              </a:ext>
            </a:extLst>
          </p:cNvPr>
          <p:cNvSpPr>
            <a:spLocks noGrp="1"/>
          </p:cNvSpPr>
          <p:nvPr>
            <p:ph type="body" sz="half" idx="13"/>
          </p:nvPr>
        </p:nvSpPr>
        <p:spPr>
          <a:xfrm>
            <a:off x="1494693" y="1799493"/>
            <a:ext cx="985910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endParaRPr lang="en-US"/>
          </a:p>
        </p:txBody>
      </p:sp>
      <p:sp>
        <p:nvSpPr>
          <p:cNvPr id="6" name="Date Placeholder 6">
            <a:extLst>
              <a:ext uri="{FF2B5EF4-FFF2-40B4-BE49-F238E27FC236}">
                <a16:creationId xmlns:a16="http://schemas.microsoft.com/office/drawing/2014/main" id="{C79385CF-6423-4B90-B3C2-3DAF2DC404A9}"/>
              </a:ext>
            </a:extLst>
          </p:cNvPr>
          <p:cNvSpPr>
            <a:spLocks noGrp="1"/>
          </p:cNvSpPr>
          <p:nvPr>
            <p:ph type="dt" sz="half" idx="14"/>
          </p:nvPr>
        </p:nvSpPr>
        <p:spPr/>
        <p:txBody>
          <a:bodyPr/>
          <a:lstStyle>
            <a:lvl1pPr>
              <a:defRPr/>
            </a:lvl1pPr>
          </a:lstStyle>
          <a:p>
            <a:pPr>
              <a:defRPr/>
            </a:pPr>
            <a:fld id="{D8926992-AD54-43D7-A357-7B8C0E2EE29B}" type="datetimeFigureOut">
              <a:rPr lang="en-US"/>
              <a:pPr>
                <a:defRPr/>
              </a:pPr>
              <a:t>8/15/2023</a:t>
            </a:fld>
            <a:endParaRPr lang="en-US"/>
          </a:p>
        </p:txBody>
      </p:sp>
      <p:sp>
        <p:nvSpPr>
          <p:cNvPr id="7" name="Footer Placeholder 7">
            <a:extLst>
              <a:ext uri="{FF2B5EF4-FFF2-40B4-BE49-F238E27FC236}">
                <a16:creationId xmlns:a16="http://schemas.microsoft.com/office/drawing/2014/main" id="{9014A763-3110-472E-B5FF-7913E54B2AC2}"/>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8">
            <a:extLst>
              <a:ext uri="{FF2B5EF4-FFF2-40B4-BE49-F238E27FC236}">
                <a16:creationId xmlns:a16="http://schemas.microsoft.com/office/drawing/2014/main" id="{0C3C2642-09AD-474D-B5FC-1DD7BD9A376D}"/>
              </a:ext>
            </a:extLst>
          </p:cNvPr>
          <p:cNvSpPr>
            <a:spLocks noGrp="1"/>
          </p:cNvSpPr>
          <p:nvPr>
            <p:ph type="sldNum" sz="quarter" idx="16"/>
          </p:nvPr>
        </p:nvSpPr>
        <p:spPr/>
        <p:txBody>
          <a:bodyPr/>
          <a:lstStyle>
            <a:lvl1pPr>
              <a:defRPr/>
            </a:lvl1pPr>
          </a:lstStyle>
          <a:p>
            <a:pPr>
              <a:defRPr/>
            </a:pPr>
            <a:fld id="{BDF96018-4A38-48DF-B504-33DF6B1131CD}" type="slidenum">
              <a:rPr lang="en-US"/>
              <a:pPr>
                <a:defRPr/>
              </a:pPr>
              <a:t>‹#›</a:t>
            </a:fld>
            <a:endParaRPr lang="en-US"/>
          </a:p>
        </p:txBody>
      </p:sp>
    </p:spTree>
    <p:extLst>
      <p:ext uri="{BB962C8B-B14F-4D97-AF65-F5344CB8AC3E}">
        <p14:creationId xmlns:p14="http://schemas.microsoft.com/office/powerpoint/2010/main" val="1417208208"/>
      </p:ext>
    </p:extLst>
  </p:cSld>
  <p:clrMapOvr>
    <a:masterClrMapping/>
  </p:clrMapOvr>
  <p:transition spd="med">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09661C1-2E69-48F2-9881-65E9677F0A4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6CFA6ECA-3DDE-BC48-9C35-B39E7A1711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D16B02-82FD-B048-A5D9-F1B12C36FC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466D472-8753-AE42-A48F-213ABAB67B10}"/>
              </a:ext>
            </a:extLst>
          </p:cNvPr>
          <p:cNvSpPr>
            <a:spLocks noGrp="1"/>
          </p:cNvSpPr>
          <p:nvPr>
            <p:ph sz="half" idx="2"/>
          </p:nvPr>
        </p:nvSpPr>
        <p:spPr>
          <a:xfrm>
            <a:off x="839788" y="2505075"/>
            <a:ext cx="5157787" cy="3684588"/>
          </a:xfrm>
        </p:spPr>
        <p:txBody>
          <a:bodyPr/>
          <a:lstStyle>
            <a:lvl1pPr marL="457200" indent="-457200">
              <a:buFont typeface="Arial" panose="020B0604020202020204" pitchFamily="34" charset="0"/>
              <a:buChar char="•"/>
              <a:defRPr/>
            </a:lvl1pPr>
            <a:lvl2pPr marL="800100" indent="-342900">
              <a:buFont typeface="Arial" panose="020B0604020202020204" pitchFamily="34" charset="0"/>
              <a:buChar char="•"/>
              <a:defRPr/>
            </a:lvl2pPr>
            <a:lvl3pPr marL="1257300" indent="-342900">
              <a:buFont typeface="Arial" panose="020B0604020202020204" pitchFamily="34" charset="0"/>
              <a:buChar char="•"/>
              <a:defRPr/>
            </a:lvl3pPr>
            <a:lvl4pPr marL="1657350" indent="-285750">
              <a:buFont typeface="Arial" panose="020B0604020202020204" pitchFamily="34" charset="0"/>
              <a:buChar char="•"/>
              <a:defRPr/>
            </a:lvl4pPr>
            <a:lvl5pPr marL="2114550" indent="-285750">
              <a:buFont typeface="Arial" panose="020B0604020202020204" pitchFamily="34" charset="0"/>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694786-5390-6848-A25B-9BD999AE2B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2217D39-7747-FF4A-A37D-DB304BAB50C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6">
            <a:extLst>
              <a:ext uri="{FF2B5EF4-FFF2-40B4-BE49-F238E27FC236}">
                <a16:creationId xmlns:a16="http://schemas.microsoft.com/office/drawing/2014/main" id="{CFCFD203-B6A0-4044-AF46-5088EA456B75}"/>
              </a:ext>
            </a:extLst>
          </p:cNvPr>
          <p:cNvSpPr>
            <a:spLocks noGrp="1"/>
          </p:cNvSpPr>
          <p:nvPr>
            <p:ph type="dt" sz="half" idx="10"/>
          </p:nvPr>
        </p:nvSpPr>
        <p:spPr/>
        <p:txBody>
          <a:bodyPr/>
          <a:lstStyle>
            <a:lvl1pPr>
              <a:defRPr/>
            </a:lvl1pPr>
          </a:lstStyle>
          <a:p>
            <a:pPr>
              <a:defRPr/>
            </a:pPr>
            <a:fld id="{1BDC5A20-B26B-4E6F-8CE6-AA2A26ABB5A7}" type="datetimeFigureOut">
              <a:rPr lang="en-US"/>
              <a:pPr>
                <a:defRPr/>
              </a:pPr>
              <a:t>8/15/2023</a:t>
            </a:fld>
            <a:endParaRPr lang="en-US"/>
          </a:p>
        </p:txBody>
      </p:sp>
      <p:sp>
        <p:nvSpPr>
          <p:cNvPr id="9" name="Footer Placeholder 7">
            <a:extLst>
              <a:ext uri="{FF2B5EF4-FFF2-40B4-BE49-F238E27FC236}">
                <a16:creationId xmlns:a16="http://schemas.microsoft.com/office/drawing/2014/main" id="{38DD2B6E-49C5-4D62-93D2-E9B14BF644FD}"/>
              </a:ext>
            </a:extLst>
          </p:cNvPr>
          <p:cNvSpPr>
            <a:spLocks noGrp="1"/>
          </p:cNvSpPr>
          <p:nvPr>
            <p:ph type="ftr" sz="quarter" idx="11"/>
          </p:nvPr>
        </p:nvSpPr>
        <p:spPr/>
        <p:txBody>
          <a:bodyPr/>
          <a:lstStyle>
            <a:lvl1pPr>
              <a:defRPr/>
            </a:lvl1pPr>
          </a:lstStyle>
          <a:p>
            <a:pPr>
              <a:defRPr/>
            </a:pPr>
            <a:endParaRPr lang="en-US"/>
          </a:p>
        </p:txBody>
      </p:sp>
      <p:sp>
        <p:nvSpPr>
          <p:cNvPr id="10" name="Slide Number Placeholder 8">
            <a:extLst>
              <a:ext uri="{FF2B5EF4-FFF2-40B4-BE49-F238E27FC236}">
                <a16:creationId xmlns:a16="http://schemas.microsoft.com/office/drawing/2014/main" id="{F3F304D0-8BC3-4554-BCC0-FE66F5495C8F}"/>
              </a:ext>
            </a:extLst>
          </p:cNvPr>
          <p:cNvSpPr>
            <a:spLocks noGrp="1"/>
          </p:cNvSpPr>
          <p:nvPr>
            <p:ph type="sldNum" sz="quarter" idx="12"/>
          </p:nvPr>
        </p:nvSpPr>
        <p:spPr/>
        <p:txBody>
          <a:bodyPr/>
          <a:lstStyle>
            <a:lvl1pPr>
              <a:defRPr/>
            </a:lvl1pPr>
          </a:lstStyle>
          <a:p>
            <a:pPr>
              <a:defRPr/>
            </a:pPr>
            <a:fld id="{84C3D436-6E15-4220-BB5F-C1BA1C7B74AD}" type="slidenum">
              <a:rPr lang="en-US"/>
              <a:pPr>
                <a:defRPr/>
              </a:pPr>
              <a:t>‹#›</a:t>
            </a:fld>
            <a:endParaRPr lang="en-US"/>
          </a:p>
        </p:txBody>
      </p:sp>
    </p:spTree>
    <p:extLst>
      <p:ext uri="{BB962C8B-B14F-4D97-AF65-F5344CB8AC3E}">
        <p14:creationId xmlns:p14="http://schemas.microsoft.com/office/powerpoint/2010/main" val="3012271969"/>
      </p:ext>
    </p:extLst>
  </p:cSld>
  <p:clrMapOvr>
    <a:masterClrMapping/>
  </p:clrMapOvr>
  <p:transition spd="med">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FB8615AC-59EA-44EE-8004-42C07F6B9EF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2C1FFD22-BB33-5144-8E07-6EE0D4F199DB}"/>
              </a:ext>
            </a:extLst>
          </p:cNvPr>
          <p:cNvSpPr>
            <a:spLocks noGrp="1"/>
          </p:cNvSpPr>
          <p:nvPr>
            <p:ph type="ctrTitle"/>
          </p:nvPr>
        </p:nvSpPr>
        <p:spPr>
          <a:xfrm>
            <a:off x="539015" y="1405287"/>
            <a:ext cx="10128985" cy="2104675"/>
          </a:xfrm>
        </p:spPr>
        <p:txBody>
          <a:bodyPr anchor="b"/>
          <a:lstStyle>
            <a:lvl1pPr algn="l">
              <a:defRPr sz="6000" b="1">
                <a:solidFill>
                  <a:schemeClr val="tx1"/>
                </a:solidFill>
                <a:latin typeface="+mn-lt"/>
              </a:defRPr>
            </a:lvl1pPr>
          </a:lstStyle>
          <a:p>
            <a:r>
              <a:rPr lang="en-US"/>
              <a:t>Click to edit Master title style</a:t>
            </a:r>
          </a:p>
        </p:txBody>
      </p:sp>
      <p:sp>
        <p:nvSpPr>
          <p:cNvPr id="3" name="Subtitle 2">
            <a:extLst>
              <a:ext uri="{FF2B5EF4-FFF2-40B4-BE49-F238E27FC236}">
                <a16:creationId xmlns:a16="http://schemas.microsoft.com/office/drawing/2014/main" id="{CFB82E05-FFF4-D146-8384-84032EEFC213}"/>
              </a:ext>
            </a:extLst>
          </p:cNvPr>
          <p:cNvSpPr>
            <a:spLocks noGrp="1"/>
          </p:cNvSpPr>
          <p:nvPr>
            <p:ph type="subTitle" idx="1"/>
          </p:nvPr>
        </p:nvSpPr>
        <p:spPr>
          <a:xfrm>
            <a:off x="539015" y="3602038"/>
            <a:ext cx="10128985" cy="1655762"/>
          </a:xfrm>
        </p:spPr>
        <p:txBody>
          <a:bodyPr/>
          <a:lstStyle>
            <a:lvl1pPr marL="0" indent="0" algn="l">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Date Placeholder 3">
            <a:extLst>
              <a:ext uri="{FF2B5EF4-FFF2-40B4-BE49-F238E27FC236}">
                <a16:creationId xmlns:a16="http://schemas.microsoft.com/office/drawing/2014/main" id="{CE2FD126-E619-45E5-A80C-C2546AC3B583}"/>
              </a:ext>
            </a:extLst>
          </p:cNvPr>
          <p:cNvSpPr>
            <a:spLocks noGrp="1"/>
          </p:cNvSpPr>
          <p:nvPr>
            <p:ph type="dt" sz="half" idx="10"/>
          </p:nvPr>
        </p:nvSpPr>
        <p:spPr/>
        <p:txBody>
          <a:bodyPr/>
          <a:lstStyle>
            <a:lvl1pPr>
              <a:defRPr/>
            </a:lvl1pPr>
          </a:lstStyle>
          <a:p>
            <a:pPr>
              <a:defRPr/>
            </a:pPr>
            <a:fld id="{D3F4BB94-FAB2-4E82-9F77-6FA9B7E2DE74}" type="datetimeFigureOut">
              <a:rPr lang="en-US"/>
              <a:pPr>
                <a:defRPr/>
              </a:pPr>
              <a:t>8/15/2023</a:t>
            </a:fld>
            <a:endParaRPr lang="en-US"/>
          </a:p>
        </p:txBody>
      </p:sp>
      <p:sp>
        <p:nvSpPr>
          <p:cNvPr id="6" name="Footer Placeholder 4">
            <a:extLst>
              <a:ext uri="{FF2B5EF4-FFF2-40B4-BE49-F238E27FC236}">
                <a16:creationId xmlns:a16="http://schemas.microsoft.com/office/drawing/2014/main" id="{32260643-C4A5-47C7-946B-4715A26B4D4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0AB7C56-CC54-4006-A1DF-72CD36BB1AB6}"/>
              </a:ext>
            </a:extLst>
          </p:cNvPr>
          <p:cNvSpPr>
            <a:spLocks noGrp="1"/>
          </p:cNvSpPr>
          <p:nvPr>
            <p:ph type="sldNum" sz="quarter" idx="12"/>
          </p:nvPr>
        </p:nvSpPr>
        <p:spPr/>
        <p:txBody>
          <a:bodyPr/>
          <a:lstStyle>
            <a:lvl1pPr>
              <a:defRPr/>
            </a:lvl1pPr>
          </a:lstStyle>
          <a:p>
            <a:pPr>
              <a:defRPr/>
            </a:pPr>
            <a:fld id="{879271FE-FE89-4E5F-AE6C-5154A8CFD3C2}" type="slidenum">
              <a:rPr lang="en-US"/>
              <a:pPr>
                <a:defRPr/>
              </a:pPr>
              <a:t>‹#›</a:t>
            </a:fld>
            <a:endParaRPr lang="en-US"/>
          </a:p>
        </p:txBody>
      </p:sp>
    </p:spTree>
    <p:extLst>
      <p:ext uri="{BB962C8B-B14F-4D97-AF65-F5344CB8AC3E}">
        <p14:creationId xmlns:p14="http://schemas.microsoft.com/office/powerpoint/2010/main" val="1466885790"/>
      </p:ext>
    </p:extLst>
  </p:cSld>
  <p:clrMapOvr>
    <a:masterClrMapping/>
  </p:clrMapOvr>
  <p:transition spd="med">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FC7F7673-36DE-44E3-BD80-89B7796CF4C9}"/>
              </a:ext>
            </a:extLst>
          </p:cNvPr>
          <p:cNvSpPr>
            <a:spLocks noGrp="1"/>
          </p:cNvSpPr>
          <p:nvPr>
            <p:ph type="dt" sz="half" idx="10"/>
          </p:nvPr>
        </p:nvSpPr>
        <p:spPr/>
        <p:txBody>
          <a:bodyPr/>
          <a:lstStyle>
            <a:lvl1pPr>
              <a:defRPr/>
            </a:lvl1pPr>
          </a:lstStyle>
          <a:p>
            <a:pPr>
              <a:defRPr/>
            </a:pPr>
            <a:fld id="{22053369-28E7-4DF8-A479-9FA5ECFDF834}" type="datetimeFigureOut">
              <a:rPr lang="en-US"/>
              <a:pPr>
                <a:defRPr/>
              </a:pPr>
              <a:t>8/15/2023</a:t>
            </a:fld>
            <a:endParaRPr lang="en-US"/>
          </a:p>
        </p:txBody>
      </p:sp>
      <p:sp>
        <p:nvSpPr>
          <p:cNvPr id="3" name="Footer Placeholder 4">
            <a:extLst>
              <a:ext uri="{FF2B5EF4-FFF2-40B4-BE49-F238E27FC236}">
                <a16:creationId xmlns:a16="http://schemas.microsoft.com/office/drawing/2014/main" id="{66498C5D-6412-401B-93E9-069A805E8B36}"/>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1A2868F3-A38D-4557-8727-B619EB61B1BA}"/>
              </a:ext>
            </a:extLst>
          </p:cNvPr>
          <p:cNvSpPr>
            <a:spLocks noGrp="1"/>
          </p:cNvSpPr>
          <p:nvPr>
            <p:ph type="sldNum" sz="quarter" idx="12"/>
          </p:nvPr>
        </p:nvSpPr>
        <p:spPr/>
        <p:txBody>
          <a:bodyPr/>
          <a:lstStyle>
            <a:lvl1pPr>
              <a:defRPr/>
            </a:lvl1pPr>
          </a:lstStyle>
          <a:p>
            <a:pPr>
              <a:defRPr/>
            </a:pPr>
            <a:fld id="{3F0E85F8-98C5-43D3-B9E6-47B3CD1DF7BA}" type="slidenum">
              <a:rPr lang="en-US"/>
              <a:pPr>
                <a:defRPr/>
              </a:pPr>
              <a:t>‹#›</a:t>
            </a:fld>
            <a:endParaRPr lang="en-US"/>
          </a:p>
        </p:txBody>
      </p:sp>
    </p:spTree>
    <p:extLst>
      <p:ext uri="{BB962C8B-B14F-4D97-AF65-F5344CB8AC3E}">
        <p14:creationId xmlns:p14="http://schemas.microsoft.com/office/powerpoint/2010/main" val="2081906032"/>
      </p:ext>
    </p:extLst>
  </p:cSld>
  <p:clrMapOvr>
    <a:masterClrMapping/>
  </p:clrMapOvr>
  <p:transition spd="med">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D7DB2-9351-AC44-96CD-63CE66D5BF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FF7A70-9ECF-944A-9CBA-F5499EBF1E4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C7BFB1-6A70-454F-A409-91773D5EE839}"/>
              </a:ext>
            </a:extLst>
          </p:cNvPr>
          <p:cNvSpPr>
            <a:spLocks noGrp="1"/>
          </p:cNvSpPr>
          <p:nvPr>
            <p:ph type="dt" sz="half" idx="10"/>
          </p:nvPr>
        </p:nvSpPr>
        <p:spPr/>
        <p:txBody>
          <a:bodyPr/>
          <a:lstStyle>
            <a:lvl1pPr>
              <a:defRPr/>
            </a:lvl1pPr>
          </a:lstStyle>
          <a:p>
            <a:pPr>
              <a:defRPr/>
            </a:pPr>
            <a:fld id="{BEE41428-6B89-4810-8C12-398D4A87A120}" type="datetimeFigureOut">
              <a:rPr lang="en-US"/>
              <a:pPr>
                <a:defRPr/>
              </a:pPr>
              <a:t>8/15/2023</a:t>
            </a:fld>
            <a:endParaRPr lang="en-US"/>
          </a:p>
        </p:txBody>
      </p:sp>
      <p:sp>
        <p:nvSpPr>
          <p:cNvPr id="5" name="Footer Placeholder 4">
            <a:extLst>
              <a:ext uri="{FF2B5EF4-FFF2-40B4-BE49-F238E27FC236}">
                <a16:creationId xmlns:a16="http://schemas.microsoft.com/office/drawing/2014/main" id="{1C90DC00-C3C2-4202-8A23-A8421FFFE9F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1E43893-59C7-4868-917A-DCF04912314A}"/>
              </a:ext>
            </a:extLst>
          </p:cNvPr>
          <p:cNvSpPr>
            <a:spLocks noGrp="1"/>
          </p:cNvSpPr>
          <p:nvPr>
            <p:ph type="sldNum" sz="quarter" idx="12"/>
          </p:nvPr>
        </p:nvSpPr>
        <p:spPr/>
        <p:txBody>
          <a:bodyPr/>
          <a:lstStyle>
            <a:lvl1pPr>
              <a:defRPr/>
            </a:lvl1pPr>
          </a:lstStyle>
          <a:p>
            <a:pPr>
              <a:defRPr/>
            </a:pPr>
            <a:fld id="{540C7459-9011-4A69-A90E-4E4E1356C9C3}" type="slidenum">
              <a:rPr lang="en-US"/>
              <a:pPr>
                <a:defRPr/>
              </a:pPr>
              <a:t>‹#›</a:t>
            </a:fld>
            <a:endParaRPr lang="en-US"/>
          </a:p>
        </p:txBody>
      </p:sp>
    </p:spTree>
    <p:extLst>
      <p:ext uri="{BB962C8B-B14F-4D97-AF65-F5344CB8AC3E}">
        <p14:creationId xmlns:p14="http://schemas.microsoft.com/office/powerpoint/2010/main" val="3087398629"/>
      </p:ext>
    </p:extLst>
  </p:cSld>
  <p:clrMapOvr>
    <a:masterClrMapping/>
  </p:clrMapOvr>
  <p:transition spd="med">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8E3300-4166-7E4E-8097-328008C75F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0D534F-3659-214A-8486-7947B583088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50D701-ECAC-4EBD-ADA2-034401ED101A}"/>
              </a:ext>
            </a:extLst>
          </p:cNvPr>
          <p:cNvSpPr>
            <a:spLocks noGrp="1"/>
          </p:cNvSpPr>
          <p:nvPr>
            <p:ph type="dt" sz="half" idx="10"/>
          </p:nvPr>
        </p:nvSpPr>
        <p:spPr/>
        <p:txBody>
          <a:bodyPr/>
          <a:lstStyle>
            <a:lvl1pPr>
              <a:defRPr/>
            </a:lvl1pPr>
          </a:lstStyle>
          <a:p>
            <a:pPr>
              <a:defRPr/>
            </a:pPr>
            <a:fld id="{4CD0A2F4-9DF0-4F5C-957A-137AB02D9674}" type="datetimeFigureOut">
              <a:rPr lang="en-US"/>
              <a:pPr>
                <a:defRPr/>
              </a:pPr>
              <a:t>8/15/2023</a:t>
            </a:fld>
            <a:endParaRPr lang="en-US"/>
          </a:p>
        </p:txBody>
      </p:sp>
      <p:sp>
        <p:nvSpPr>
          <p:cNvPr id="5" name="Footer Placeholder 4">
            <a:extLst>
              <a:ext uri="{FF2B5EF4-FFF2-40B4-BE49-F238E27FC236}">
                <a16:creationId xmlns:a16="http://schemas.microsoft.com/office/drawing/2014/main" id="{948E49D4-5B45-4BA5-86D4-D5A7A47BAA0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31E957D-92D4-4F47-AC81-7B2CCCD3C832}"/>
              </a:ext>
            </a:extLst>
          </p:cNvPr>
          <p:cNvSpPr>
            <a:spLocks noGrp="1"/>
          </p:cNvSpPr>
          <p:nvPr>
            <p:ph type="sldNum" sz="quarter" idx="12"/>
          </p:nvPr>
        </p:nvSpPr>
        <p:spPr/>
        <p:txBody>
          <a:bodyPr/>
          <a:lstStyle>
            <a:lvl1pPr>
              <a:defRPr/>
            </a:lvl1pPr>
          </a:lstStyle>
          <a:p>
            <a:pPr>
              <a:defRPr/>
            </a:pPr>
            <a:fld id="{B2C2C876-CA40-4B62-9F67-517AFF68BCF3}" type="slidenum">
              <a:rPr lang="en-US"/>
              <a:pPr>
                <a:defRPr/>
              </a:pPr>
              <a:t>‹#›</a:t>
            </a:fld>
            <a:endParaRPr lang="en-US"/>
          </a:p>
        </p:txBody>
      </p:sp>
    </p:spTree>
    <p:extLst>
      <p:ext uri="{BB962C8B-B14F-4D97-AF65-F5344CB8AC3E}">
        <p14:creationId xmlns:p14="http://schemas.microsoft.com/office/powerpoint/2010/main" val="3148007344"/>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Google Shape;19;p9">
            <a:extLst>
              <a:ext uri="{FF2B5EF4-FFF2-40B4-BE49-F238E27FC236}">
                <a16:creationId xmlns:a16="http://schemas.microsoft.com/office/drawing/2014/main" id="{F5CE95A6-B803-4699-A82C-C46BF15B77FC}"/>
              </a:ext>
            </a:extLst>
          </p:cNvPr>
          <p:cNvPicPr preferRelativeResize="0">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8B5C4237-8A33-4773-8074-9BF6FA131D5B}"/>
              </a:ext>
            </a:extLst>
          </p:cNvPr>
          <p:cNvCxnSpPr>
            <a:cxnSpLocks/>
          </p:cNvCxnSpPr>
          <p:nvPr userDrawn="1"/>
        </p:nvCxnSpPr>
        <p:spPr>
          <a:xfrm>
            <a:off x="582613" y="747713"/>
            <a:ext cx="96837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4269245-8718-45D3-8944-104181637D56}"/>
              </a:ext>
            </a:extLst>
          </p:cNvPr>
          <p:cNvSpPr>
            <a:spLocks noGrp="1"/>
          </p:cNvSpPr>
          <p:nvPr>
            <p:ph sz="half" idx="1"/>
          </p:nvPr>
        </p:nvSpPr>
        <p:spPr>
          <a:xfrm>
            <a:off x="838200" y="955343"/>
            <a:ext cx="5181600" cy="52216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152EA922-95FE-460A-95BD-9896E83A79B4}"/>
              </a:ext>
            </a:extLst>
          </p:cNvPr>
          <p:cNvSpPr>
            <a:spLocks noGrp="1"/>
          </p:cNvSpPr>
          <p:nvPr>
            <p:ph sz="half" idx="2"/>
          </p:nvPr>
        </p:nvSpPr>
        <p:spPr>
          <a:xfrm>
            <a:off x="6172200" y="955343"/>
            <a:ext cx="5181600" cy="52216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4">
            <a:extLst>
              <a:ext uri="{FF2B5EF4-FFF2-40B4-BE49-F238E27FC236}">
                <a16:creationId xmlns:a16="http://schemas.microsoft.com/office/drawing/2014/main" id="{993705D8-8BE8-48E9-BFDA-9AC2701445F2}"/>
              </a:ext>
            </a:extLst>
          </p:cNvPr>
          <p:cNvSpPr>
            <a:spLocks noGrp="1"/>
          </p:cNvSpPr>
          <p:nvPr>
            <p:ph type="dt" sz="half" idx="10"/>
          </p:nvPr>
        </p:nvSpPr>
        <p:spPr/>
        <p:txBody>
          <a:bodyPr/>
          <a:lstStyle>
            <a:lvl1pPr>
              <a:defRPr/>
            </a:lvl1pPr>
          </a:lstStyle>
          <a:p>
            <a:pPr>
              <a:defRPr/>
            </a:pPr>
            <a:fld id="{5B80A3C0-5D27-4DC3-BC95-79CEC6BEE448}" type="datetimeFigureOut">
              <a:rPr lang="en-PH"/>
              <a:pPr>
                <a:defRPr/>
              </a:pPr>
              <a:t>15/08/2023</a:t>
            </a:fld>
            <a:endParaRPr lang="en-PH"/>
          </a:p>
        </p:txBody>
      </p:sp>
      <p:sp>
        <p:nvSpPr>
          <p:cNvPr id="8" name="Footer Placeholder 5">
            <a:extLst>
              <a:ext uri="{FF2B5EF4-FFF2-40B4-BE49-F238E27FC236}">
                <a16:creationId xmlns:a16="http://schemas.microsoft.com/office/drawing/2014/main" id="{0C06C27E-1668-4FB5-B605-1A905CD78CAC}"/>
              </a:ext>
            </a:extLst>
          </p:cNvPr>
          <p:cNvSpPr>
            <a:spLocks noGrp="1"/>
          </p:cNvSpPr>
          <p:nvPr>
            <p:ph type="ftr" sz="quarter" idx="11"/>
          </p:nvPr>
        </p:nvSpPr>
        <p:spPr/>
        <p:txBody>
          <a:bodyPr/>
          <a:lstStyle>
            <a:lvl1pPr>
              <a:defRPr/>
            </a:lvl1pPr>
          </a:lstStyle>
          <a:p>
            <a:pPr>
              <a:defRPr/>
            </a:pPr>
            <a:endParaRPr lang="en-PH"/>
          </a:p>
        </p:txBody>
      </p:sp>
      <p:sp>
        <p:nvSpPr>
          <p:cNvPr id="9" name="Slide Number Placeholder 6">
            <a:extLst>
              <a:ext uri="{FF2B5EF4-FFF2-40B4-BE49-F238E27FC236}">
                <a16:creationId xmlns:a16="http://schemas.microsoft.com/office/drawing/2014/main" id="{4BDA2606-3854-4E60-8260-BBE07FB7D68F}"/>
              </a:ext>
            </a:extLst>
          </p:cNvPr>
          <p:cNvSpPr>
            <a:spLocks noGrp="1"/>
          </p:cNvSpPr>
          <p:nvPr>
            <p:ph type="sldNum" sz="quarter" idx="12"/>
          </p:nvPr>
        </p:nvSpPr>
        <p:spPr>
          <a:xfrm>
            <a:off x="9448800" y="6134100"/>
            <a:ext cx="2743200" cy="365125"/>
          </a:xfrm>
        </p:spPr>
        <p:txBody>
          <a:bodyPr/>
          <a:lstStyle>
            <a:lvl1pPr>
              <a:defRPr/>
            </a:lvl1pPr>
          </a:lstStyle>
          <a:p>
            <a:pPr>
              <a:defRPr/>
            </a:pPr>
            <a:fld id="{6F7A2B29-2551-4CBD-A3C7-DA8C9D422ACB}" type="slidenum">
              <a:rPr lang="en-PH"/>
              <a:pPr>
                <a:defRPr/>
              </a:pPr>
              <a:t>‹#›</a:t>
            </a:fld>
            <a:endParaRPr lang="en-PH"/>
          </a:p>
        </p:txBody>
      </p:sp>
    </p:spTree>
    <p:extLst>
      <p:ext uri="{BB962C8B-B14F-4D97-AF65-F5344CB8AC3E}">
        <p14:creationId xmlns:p14="http://schemas.microsoft.com/office/powerpoint/2010/main" val="411010871"/>
      </p:ext>
    </p:extLst>
  </p:cSld>
  <p:clrMapOvr>
    <a:masterClrMapping/>
  </p:clrMapOvr>
  <p:transition spd="med">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18E216A7-67E6-441C-968D-FCA89AE79B76}"/>
              </a:ext>
            </a:extLst>
          </p:cNvPr>
          <p:cNvSpPr>
            <a:spLocks noGrp="1"/>
          </p:cNvSpPr>
          <p:nvPr>
            <p:ph type="dt" sz="half" idx="10"/>
          </p:nvPr>
        </p:nvSpPr>
        <p:spPr/>
        <p:txBody>
          <a:bodyPr/>
          <a:lstStyle>
            <a:lvl1pPr>
              <a:defRPr/>
            </a:lvl1pPr>
          </a:lstStyle>
          <a:p>
            <a:pPr>
              <a:defRPr/>
            </a:pPr>
            <a:fld id="{770AC9A0-0E44-429F-90C8-8133376E21E5}" type="datetimeFigureOut">
              <a:rPr lang="en-US"/>
              <a:pPr>
                <a:defRPr/>
              </a:pPr>
              <a:t>8/15/2023</a:t>
            </a:fld>
            <a:endParaRPr lang="en-US"/>
          </a:p>
        </p:txBody>
      </p:sp>
      <p:sp>
        <p:nvSpPr>
          <p:cNvPr id="6" name="Footer Placeholder 4">
            <a:extLst>
              <a:ext uri="{FF2B5EF4-FFF2-40B4-BE49-F238E27FC236}">
                <a16:creationId xmlns:a16="http://schemas.microsoft.com/office/drawing/2014/main" id="{2BB35E5C-42E1-43CB-9F5C-8AF7C092793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331F970-9FB1-4E8D-8783-F4CF644FD843}"/>
              </a:ext>
            </a:extLst>
          </p:cNvPr>
          <p:cNvSpPr>
            <a:spLocks noGrp="1"/>
          </p:cNvSpPr>
          <p:nvPr>
            <p:ph type="sldNum" sz="quarter" idx="12"/>
          </p:nvPr>
        </p:nvSpPr>
        <p:spPr/>
        <p:txBody>
          <a:bodyPr/>
          <a:lstStyle>
            <a:lvl1pPr>
              <a:defRPr/>
            </a:lvl1pPr>
          </a:lstStyle>
          <a:p>
            <a:pPr>
              <a:defRPr/>
            </a:pPr>
            <a:fld id="{4953965C-9246-447B-A3E2-47B5B9E89D4F}" type="slidenum">
              <a:rPr lang="en-US"/>
              <a:pPr>
                <a:defRPr/>
              </a:pPr>
              <a:t>‹#›</a:t>
            </a:fld>
            <a:endParaRPr lang="en-US"/>
          </a:p>
        </p:txBody>
      </p:sp>
    </p:spTree>
    <p:extLst>
      <p:ext uri="{BB962C8B-B14F-4D97-AF65-F5344CB8AC3E}">
        <p14:creationId xmlns:p14="http://schemas.microsoft.com/office/powerpoint/2010/main" val="670112302"/>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EA66A-0289-4249-A3DB-FA52EE599EC7}"/>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230B68C5-6EE6-435B-B510-423112B597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F319B63-C225-4277-AC02-6394F5E0ECD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6876CDF0-E32F-4ADF-A542-ED566FA3BC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0108DE6-2C62-4751-A883-8307E2ADDDB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3">
            <a:extLst>
              <a:ext uri="{FF2B5EF4-FFF2-40B4-BE49-F238E27FC236}">
                <a16:creationId xmlns:a16="http://schemas.microsoft.com/office/drawing/2014/main" id="{1429A7FD-CBD7-4614-B395-84E6F29EAFCA}"/>
              </a:ext>
            </a:extLst>
          </p:cNvPr>
          <p:cNvSpPr>
            <a:spLocks noGrp="1"/>
          </p:cNvSpPr>
          <p:nvPr>
            <p:ph type="dt" sz="half" idx="10"/>
          </p:nvPr>
        </p:nvSpPr>
        <p:spPr/>
        <p:txBody>
          <a:bodyPr/>
          <a:lstStyle>
            <a:lvl1pPr>
              <a:defRPr/>
            </a:lvl1pPr>
          </a:lstStyle>
          <a:p>
            <a:pPr>
              <a:defRPr/>
            </a:pPr>
            <a:fld id="{AB5710C3-FDD7-4626-ACE2-F851DE90E75B}" type="datetimeFigureOut">
              <a:rPr lang="en-PH"/>
              <a:pPr>
                <a:defRPr/>
              </a:pPr>
              <a:t>15/08/2023</a:t>
            </a:fld>
            <a:endParaRPr lang="en-PH"/>
          </a:p>
        </p:txBody>
      </p:sp>
      <p:sp>
        <p:nvSpPr>
          <p:cNvPr id="8" name="Footer Placeholder 4">
            <a:extLst>
              <a:ext uri="{FF2B5EF4-FFF2-40B4-BE49-F238E27FC236}">
                <a16:creationId xmlns:a16="http://schemas.microsoft.com/office/drawing/2014/main" id="{DEE9820A-035A-43C3-9FD1-EEE26B746C26}"/>
              </a:ext>
            </a:extLst>
          </p:cNvPr>
          <p:cNvSpPr>
            <a:spLocks noGrp="1"/>
          </p:cNvSpPr>
          <p:nvPr>
            <p:ph type="ftr" sz="quarter" idx="11"/>
          </p:nvPr>
        </p:nvSpPr>
        <p:spPr/>
        <p:txBody>
          <a:bodyPr/>
          <a:lstStyle>
            <a:lvl1pPr>
              <a:defRPr/>
            </a:lvl1pPr>
          </a:lstStyle>
          <a:p>
            <a:pPr>
              <a:defRPr/>
            </a:pPr>
            <a:endParaRPr lang="en-PH"/>
          </a:p>
        </p:txBody>
      </p:sp>
      <p:sp>
        <p:nvSpPr>
          <p:cNvPr id="9" name="Slide Number Placeholder 5">
            <a:extLst>
              <a:ext uri="{FF2B5EF4-FFF2-40B4-BE49-F238E27FC236}">
                <a16:creationId xmlns:a16="http://schemas.microsoft.com/office/drawing/2014/main" id="{4D585AB2-238B-49F1-B84F-6CF3651DA37F}"/>
              </a:ext>
            </a:extLst>
          </p:cNvPr>
          <p:cNvSpPr>
            <a:spLocks noGrp="1"/>
          </p:cNvSpPr>
          <p:nvPr>
            <p:ph type="sldNum" sz="quarter" idx="12"/>
          </p:nvPr>
        </p:nvSpPr>
        <p:spPr/>
        <p:txBody>
          <a:bodyPr/>
          <a:lstStyle>
            <a:lvl1pPr>
              <a:defRPr/>
            </a:lvl1pPr>
          </a:lstStyle>
          <a:p>
            <a:pPr>
              <a:defRPr/>
            </a:pPr>
            <a:fld id="{9A2D1EA7-03BC-45BB-BCA2-A53586DEA6F2}" type="slidenum">
              <a:rPr lang="en-PH"/>
              <a:pPr>
                <a:defRPr/>
              </a:pPr>
              <a:t>‹#›</a:t>
            </a:fld>
            <a:endParaRPr lang="en-PH"/>
          </a:p>
        </p:txBody>
      </p:sp>
    </p:spTree>
    <p:extLst>
      <p:ext uri="{BB962C8B-B14F-4D97-AF65-F5344CB8AC3E}">
        <p14:creationId xmlns:p14="http://schemas.microsoft.com/office/powerpoint/2010/main" val="4107713851"/>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D67E3-2E13-45DF-BC6A-AAAAE191C583}"/>
              </a:ext>
            </a:extLst>
          </p:cNvPr>
          <p:cNvSpPr>
            <a:spLocks noGrp="1"/>
          </p:cNvSpPr>
          <p:nvPr>
            <p:ph type="title"/>
          </p:nvPr>
        </p:nvSpPr>
        <p:spPr/>
        <p:txBody>
          <a:bodyPr/>
          <a:lstStyle/>
          <a:p>
            <a:r>
              <a:rPr lang="en-US"/>
              <a:t>Click to edit Master title style</a:t>
            </a:r>
            <a:endParaRPr lang="en-PH"/>
          </a:p>
        </p:txBody>
      </p:sp>
      <p:sp>
        <p:nvSpPr>
          <p:cNvPr id="3" name="Date Placeholder 3">
            <a:extLst>
              <a:ext uri="{FF2B5EF4-FFF2-40B4-BE49-F238E27FC236}">
                <a16:creationId xmlns:a16="http://schemas.microsoft.com/office/drawing/2014/main" id="{E06A5DC4-DF05-49CD-B55D-831529747485}"/>
              </a:ext>
            </a:extLst>
          </p:cNvPr>
          <p:cNvSpPr>
            <a:spLocks noGrp="1"/>
          </p:cNvSpPr>
          <p:nvPr>
            <p:ph type="dt" sz="half" idx="10"/>
          </p:nvPr>
        </p:nvSpPr>
        <p:spPr/>
        <p:txBody>
          <a:bodyPr/>
          <a:lstStyle>
            <a:lvl1pPr>
              <a:defRPr/>
            </a:lvl1pPr>
          </a:lstStyle>
          <a:p>
            <a:pPr>
              <a:defRPr/>
            </a:pPr>
            <a:fld id="{5A2DC3A2-B702-4163-B63A-80E51C6C984F}" type="datetimeFigureOut">
              <a:rPr lang="en-PH"/>
              <a:pPr>
                <a:defRPr/>
              </a:pPr>
              <a:t>15/08/2023</a:t>
            </a:fld>
            <a:endParaRPr lang="en-PH"/>
          </a:p>
        </p:txBody>
      </p:sp>
      <p:sp>
        <p:nvSpPr>
          <p:cNvPr id="4" name="Footer Placeholder 4">
            <a:extLst>
              <a:ext uri="{FF2B5EF4-FFF2-40B4-BE49-F238E27FC236}">
                <a16:creationId xmlns:a16="http://schemas.microsoft.com/office/drawing/2014/main" id="{CBF1C56A-F9D7-4E36-A0F9-D38BA97B532D}"/>
              </a:ext>
            </a:extLst>
          </p:cNvPr>
          <p:cNvSpPr>
            <a:spLocks noGrp="1"/>
          </p:cNvSpPr>
          <p:nvPr>
            <p:ph type="ftr" sz="quarter" idx="11"/>
          </p:nvPr>
        </p:nvSpPr>
        <p:spPr/>
        <p:txBody>
          <a:bodyPr/>
          <a:lstStyle>
            <a:lvl1pPr>
              <a:defRPr/>
            </a:lvl1pPr>
          </a:lstStyle>
          <a:p>
            <a:pPr>
              <a:defRPr/>
            </a:pPr>
            <a:endParaRPr lang="en-PH"/>
          </a:p>
        </p:txBody>
      </p:sp>
      <p:sp>
        <p:nvSpPr>
          <p:cNvPr id="5" name="Slide Number Placeholder 5">
            <a:extLst>
              <a:ext uri="{FF2B5EF4-FFF2-40B4-BE49-F238E27FC236}">
                <a16:creationId xmlns:a16="http://schemas.microsoft.com/office/drawing/2014/main" id="{0DA74403-167F-4BEB-A95D-C727CBB330D5}"/>
              </a:ext>
            </a:extLst>
          </p:cNvPr>
          <p:cNvSpPr>
            <a:spLocks noGrp="1"/>
          </p:cNvSpPr>
          <p:nvPr>
            <p:ph type="sldNum" sz="quarter" idx="12"/>
          </p:nvPr>
        </p:nvSpPr>
        <p:spPr/>
        <p:txBody>
          <a:bodyPr/>
          <a:lstStyle>
            <a:lvl1pPr>
              <a:defRPr/>
            </a:lvl1pPr>
          </a:lstStyle>
          <a:p>
            <a:pPr>
              <a:defRPr/>
            </a:pPr>
            <a:fld id="{0F60F4A8-F549-41E7-AFC0-D970BC15BAAC}" type="slidenum">
              <a:rPr lang="en-PH"/>
              <a:pPr>
                <a:defRPr/>
              </a:pPr>
              <a:t>‹#›</a:t>
            </a:fld>
            <a:endParaRPr lang="en-PH"/>
          </a:p>
        </p:txBody>
      </p:sp>
    </p:spTree>
    <p:extLst>
      <p:ext uri="{BB962C8B-B14F-4D97-AF65-F5344CB8AC3E}">
        <p14:creationId xmlns:p14="http://schemas.microsoft.com/office/powerpoint/2010/main" val="4024479166"/>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Google Shape;19;p9">
            <a:extLst>
              <a:ext uri="{FF2B5EF4-FFF2-40B4-BE49-F238E27FC236}">
                <a16:creationId xmlns:a16="http://schemas.microsoft.com/office/drawing/2014/main" id="{F3725E74-0164-4218-85EE-FC4FF1B078AB}"/>
              </a:ext>
            </a:extLst>
          </p:cNvPr>
          <p:cNvPicPr preferRelativeResize="0">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2">
            <a:extLst>
              <a:ext uri="{FF2B5EF4-FFF2-40B4-BE49-F238E27FC236}">
                <a16:creationId xmlns:a16="http://schemas.microsoft.com/office/drawing/2014/main" id="{6AA63BDA-2A65-4EA8-BF37-A7F323436A92}"/>
              </a:ext>
            </a:extLst>
          </p:cNvPr>
          <p:cNvCxnSpPr>
            <a:cxnSpLocks/>
          </p:cNvCxnSpPr>
          <p:nvPr userDrawn="1"/>
        </p:nvCxnSpPr>
        <p:spPr>
          <a:xfrm>
            <a:off x="582613" y="747713"/>
            <a:ext cx="96837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Date Placeholder 1">
            <a:extLst>
              <a:ext uri="{FF2B5EF4-FFF2-40B4-BE49-F238E27FC236}">
                <a16:creationId xmlns:a16="http://schemas.microsoft.com/office/drawing/2014/main" id="{5998953A-460C-4AE6-9E6E-811F142D4D57}"/>
              </a:ext>
            </a:extLst>
          </p:cNvPr>
          <p:cNvSpPr>
            <a:spLocks noGrp="1"/>
          </p:cNvSpPr>
          <p:nvPr>
            <p:ph type="dt" sz="half" idx="10"/>
          </p:nvPr>
        </p:nvSpPr>
        <p:spPr/>
        <p:txBody>
          <a:bodyPr/>
          <a:lstStyle>
            <a:lvl1pPr>
              <a:defRPr/>
            </a:lvl1pPr>
          </a:lstStyle>
          <a:p>
            <a:pPr>
              <a:defRPr/>
            </a:pPr>
            <a:fld id="{5813037A-7236-44C5-9C49-78ED198A42C7}" type="datetimeFigureOut">
              <a:rPr lang="en-PH"/>
              <a:pPr>
                <a:defRPr/>
              </a:pPr>
              <a:t>15/08/2023</a:t>
            </a:fld>
            <a:endParaRPr lang="en-PH"/>
          </a:p>
        </p:txBody>
      </p:sp>
      <p:sp>
        <p:nvSpPr>
          <p:cNvPr id="5" name="Footer Placeholder 2">
            <a:extLst>
              <a:ext uri="{FF2B5EF4-FFF2-40B4-BE49-F238E27FC236}">
                <a16:creationId xmlns:a16="http://schemas.microsoft.com/office/drawing/2014/main" id="{6F2F3958-7E2D-4A77-8E0D-89E927233280}"/>
              </a:ext>
            </a:extLst>
          </p:cNvPr>
          <p:cNvSpPr>
            <a:spLocks noGrp="1"/>
          </p:cNvSpPr>
          <p:nvPr>
            <p:ph type="ftr" sz="quarter" idx="11"/>
          </p:nvPr>
        </p:nvSpPr>
        <p:spPr/>
        <p:txBody>
          <a:bodyPr/>
          <a:lstStyle>
            <a:lvl1pPr>
              <a:defRPr/>
            </a:lvl1pPr>
          </a:lstStyle>
          <a:p>
            <a:pPr>
              <a:defRPr/>
            </a:pPr>
            <a:endParaRPr lang="en-PH"/>
          </a:p>
        </p:txBody>
      </p:sp>
      <p:sp>
        <p:nvSpPr>
          <p:cNvPr id="6" name="Slide Number Placeholder 3">
            <a:extLst>
              <a:ext uri="{FF2B5EF4-FFF2-40B4-BE49-F238E27FC236}">
                <a16:creationId xmlns:a16="http://schemas.microsoft.com/office/drawing/2014/main" id="{7A4D205D-63BC-4505-A7AB-14CE62F972A3}"/>
              </a:ext>
            </a:extLst>
          </p:cNvPr>
          <p:cNvSpPr>
            <a:spLocks noGrp="1"/>
          </p:cNvSpPr>
          <p:nvPr>
            <p:ph type="sldNum" sz="quarter" idx="12"/>
          </p:nvPr>
        </p:nvSpPr>
        <p:spPr/>
        <p:txBody>
          <a:bodyPr/>
          <a:lstStyle>
            <a:lvl1pPr>
              <a:defRPr/>
            </a:lvl1pPr>
          </a:lstStyle>
          <a:p>
            <a:pPr>
              <a:defRPr/>
            </a:pPr>
            <a:fld id="{742A5CBC-2C63-4B9C-BE0C-690E1CDE2497}" type="slidenum">
              <a:rPr lang="en-PH"/>
              <a:pPr>
                <a:defRPr/>
              </a:pPr>
              <a:t>‹#›</a:t>
            </a:fld>
            <a:endParaRPr lang="en-PH"/>
          </a:p>
        </p:txBody>
      </p:sp>
    </p:spTree>
    <p:extLst>
      <p:ext uri="{BB962C8B-B14F-4D97-AF65-F5344CB8AC3E}">
        <p14:creationId xmlns:p14="http://schemas.microsoft.com/office/powerpoint/2010/main" val="375318137"/>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745FC-A76E-4B7A-8968-83BDBE57E7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B6AF4348-36C9-4779-8035-50B0FDF6DE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4815CDEB-39F1-4F3E-B0BB-CA5332EB20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E2669BC6-B72C-46D4-9873-142A2F164D12}"/>
              </a:ext>
            </a:extLst>
          </p:cNvPr>
          <p:cNvSpPr>
            <a:spLocks noGrp="1"/>
          </p:cNvSpPr>
          <p:nvPr>
            <p:ph type="dt" sz="half" idx="10"/>
          </p:nvPr>
        </p:nvSpPr>
        <p:spPr/>
        <p:txBody>
          <a:bodyPr/>
          <a:lstStyle>
            <a:lvl1pPr>
              <a:defRPr/>
            </a:lvl1pPr>
          </a:lstStyle>
          <a:p>
            <a:pPr>
              <a:defRPr/>
            </a:pPr>
            <a:fld id="{4D8AB7B4-C035-4AA3-B027-165732B00C19}" type="datetimeFigureOut">
              <a:rPr lang="en-PH"/>
              <a:pPr>
                <a:defRPr/>
              </a:pPr>
              <a:t>15/08/2023</a:t>
            </a:fld>
            <a:endParaRPr lang="en-PH"/>
          </a:p>
        </p:txBody>
      </p:sp>
      <p:sp>
        <p:nvSpPr>
          <p:cNvPr id="6" name="Footer Placeholder 4">
            <a:extLst>
              <a:ext uri="{FF2B5EF4-FFF2-40B4-BE49-F238E27FC236}">
                <a16:creationId xmlns:a16="http://schemas.microsoft.com/office/drawing/2014/main" id="{B2A38837-2B53-4BA3-82D3-8EDA561AF542}"/>
              </a:ext>
            </a:extLst>
          </p:cNvPr>
          <p:cNvSpPr>
            <a:spLocks noGrp="1"/>
          </p:cNvSpPr>
          <p:nvPr>
            <p:ph type="ftr" sz="quarter" idx="11"/>
          </p:nvPr>
        </p:nvSpPr>
        <p:spPr/>
        <p:txBody>
          <a:bodyPr/>
          <a:lstStyle>
            <a:lvl1pPr>
              <a:defRPr/>
            </a:lvl1pPr>
          </a:lstStyle>
          <a:p>
            <a:pPr>
              <a:defRPr/>
            </a:pPr>
            <a:endParaRPr lang="en-PH"/>
          </a:p>
        </p:txBody>
      </p:sp>
      <p:sp>
        <p:nvSpPr>
          <p:cNvPr id="7" name="Slide Number Placeholder 5">
            <a:extLst>
              <a:ext uri="{FF2B5EF4-FFF2-40B4-BE49-F238E27FC236}">
                <a16:creationId xmlns:a16="http://schemas.microsoft.com/office/drawing/2014/main" id="{44FC6F0C-9A8A-4A15-BF43-3239CF3A72CC}"/>
              </a:ext>
            </a:extLst>
          </p:cNvPr>
          <p:cNvSpPr>
            <a:spLocks noGrp="1"/>
          </p:cNvSpPr>
          <p:nvPr>
            <p:ph type="sldNum" sz="quarter" idx="12"/>
          </p:nvPr>
        </p:nvSpPr>
        <p:spPr/>
        <p:txBody>
          <a:bodyPr/>
          <a:lstStyle>
            <a:lvl1pPr>
              <a:defRPr/>
            </a:lvl1pPr>
          </a:lstStyle>
          <a:p>
            <a:pPr>
              <a:defRPr/>
            </a:pPr>
            <a:fld id="{2127919C-6992-4A02-909F-29903A7BC751}" type="slidenum">
              <a:rPr lang="en-PH"/>
              <a:pPr>
                <a:defRPr/>
              </a:pPr>
              <a:t>‹#›</a:t>
            </a:fld>
            <a:endParaRPr lang="en-PH"/>
          </a:p>
        </p:txBody>
      </p:sp>
    </p:spTree>
    <p:extLst>
      <p:ext uri="{BB962C8B-B14F-4D97-AF65-F5344CB8AC3E}">
        <p14:creationId xmlns:p14="http://schemas.microsoft.com/office/powerpoint/2010/main" val="2868118126"/>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45A1D79-3096-4CDD-A4EF-38A979F7FFFD}"/>
              </a:ext>
            </a:extLst>
          </p:cNvPr>
          <p:cNvCxnSpPr>
            <a:cxnSpLocks/>
          </p:cNvCxnSpPr>
          <p:nvPr userDrawn="1"/>
        </p:nvCxnSpPr>
        <p:spPr>
          <a:xfrm>
            <a:off x="582613" y="747713"/>
            <a:ext cx="96837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F459288-66F6-460F-B8AA-E54F22071C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D76634DE-6821-4AC5-9DFC-D73D6505CDBB}"/>
              </a:ext>
            </a:extLst>
          </p:cNvPr>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PH" noProof="0"/>
          </a:p>
        </p:txBody>
      </p:sp>
      <p:sp>
        <p:nvSpPr>
          <p:cNvPr id="4" name="Text Placeholder 3">
            <a:extLst>
              <a:ext uri="{FF2B5EF4-FFF2-40B4-BE49-F238E27FC236}">
                <a16:creationId xmlns:a16="http://schemas.microsoft.com/office/drawing/2014/main" id="{68F4B57A-7825-46A5-BC0B-DD928084EE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Date Placeholder 4">
            <a:extLst>
              <a:ext uri="{FF2B5EF4-FFF2-40B4-BE49-F238E27FC236}">
                <a16:creationId xmlns:a16="http://schemas.microsoft.com/office/drawing/2014/main" id="{81756E20-7639-46C1-A82E-A533327687C3}"/>
              </a:ext>
            </a:extLst>
          </p:cNvPr>
          <p:cNvSpPr>
            <a:spLocks noGrp="1"/>
          </p:cNvSpPr>
          <p:nvPr>
            <p:ph type="dt" sz="half" idx="10"/>
          </p:nvPr>
        </p:nvSpPr>
        <p:spPr/>
        <p:txBody>
          <a:bodyPr/>
          <a:lstStyle>
            <a:lvl1pPr>
              <a:defRPr/>
            </a:lvl1pPr>
          </a:lstStyle>
          <a:p>
            <a:pPr>
              <a:defRPr/>
            </a:pPr>
            <a:fld id="{4AF844D7-9CD0-46C7-B893-4BBAA68162D4}" type="datetimeFigureOut">
              <a:rPr lang="en-PH"/>
              <a:pPr>
                <a:defRPr/>
              </a:pPr>
              <a:t>15/08/2023</a:t>
            </a:fld>
            <a:endParaRPr lang="en-PH"/>
          </a:p>
        </p:txBody>
      </p:sp>
      <p:sp>
        <p:nvSpPr>
          <p:cNvPr id="7" name="Footer Placeholder 5">
            <a:extLst>
              <a:ext uri="{FF2B5EF4-FFF2-40B4-BE49-F238E27FC236}">
                <a16:creationId xmlns:a16="http://schemas.microsoft.com/office/drawing/2014/main" id="{5AA0648C-378E-4374-9BC4-C4264A02D6F2}"/>
              </a:ext>
            </a:extLst>
          </p:cNvPr>
          <p:cNvSpPr>
            <a:spLocks noGrp="1"/>
          </p:cNvSpPr>
          <p:nvPr>
            <p:ph type="ftr" sz="quarter" idx="11"/>
          </p:nvPr>
        </p:nvSpPr>
        <p:spPr/>
        <p:txBody>
          <a:bodyPr/>
          <a:lstStyle>
            <a:lvl1pPr>
              <a:defRPr/>
            </a:lvl1pPr>
          </a:lstStyle>
          <a:p>
            <a:pPr>
              <a:defRPr/>
            </a:pPr>
            <a:endParaRPr lang="en-PH"/>
          </a:p>
        </p:txBody>
      </p:sp>
      <p:sp>
        <p:nvSpPr>
          <p:cNvPr id="8" name="Slide Number Placeholder 6">
            <a:extLst>
              <a:ext uri="{FF2B5EF4-FFF2-40B4-BE49-F238E27FC236}">
                <a16:creationId xmlns:a16="http://schemas.microsoft.com/office/drawing/2014/main" id="{F5400595-6666-48CB-8B46-F84FDA507A69}"/>
              </a:ext>
            </a:extLst>
          </p:cNvPr>
          <p:cNvSpPr>
            <a:spLocks noGrp="1"/>
          </p:cNvSpPr>
          <p:nvPr>
            <p:ph type="sldNum" sz="quarter" idx="12"/>
          </p:nvPr>
        </p:nvSpPr>
        <p:spPr/>
        <p:txBody>
          <a:bodyPr/>
          <a:lstStyle>
            <a:lvl1pPr>
              <a:defRPr/>
            </a:lvl1pPr>
          </a:lstStyle>
          <a:p>
            <a:pPr>
              <a:defRPr/>
            </a:pPr>
            <a:fld id="{75146332-E280-4782-9206-2E4383C97DCA}" type="slidenum">
              <a:rPr lang="en-PH"/>
              <a:pPr>
                <a:defRPr/>
              </a:pPr>
              <a:t>‹#›</a:t>
            </a:fld>
            <a:endParaRPr lang="en-PH"/>
          </a:p>
        </p:txBody>
      </p:sp>
    </p:spTree>
    <p:extLst>
      <p:ext uri="{BB962C8B-B14F-4D97-AF65-F5344CB8AC3E}">
        <p14:creationId xmlns:p14="http://schemas.microsoft.com/office/powerpoint/2010/main" val="573490366"/>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theme" Target="../theme/theme2.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slideLayout" Target="../slideLayouts/slideLayout40.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61B2AA09-7D06-4EFB-949E-7ED015F5CC3E}"/>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PH" altLang="en-US"/>
          </a:p>
        </p:txBody>
      </p:sp>
      <p:sp>
        <p:nvSpPr>
          <p:cNvPr id="1027" name="Text Placeholder 2">
            <a:extLst>
              <a:ext uri="{FF2B5EF4-FFF2-40B4-BE49-F238E27FC236}">
                <a16:creationId xmlns:a16="http://schemas.microsoft.com/office/drawing/2014/main" id="{A7F1DA8B-78CD-4480-93ED-189FDAA12BCF}"/>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PH" altLang="en-US"/>
          </a:p>
        </p:txBody>
      </p:sp>
      <p:sp>
        <p:nvSpPr>
          <p:cNvPr id="4" name="Date Placeholder 3">
            <a:extLst>
              <a:ext uri="{FF2B5EF4-FFF2-40B4-BE49-F238E27FC236}">
                <a16:creationId xmlns:a16="http://schemas.microsoft.com/office/drawing/2014/main" id="{C70D107F-7E08-45E2-9BE6-57FC28E0BD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0C024230-C247-4EFD-9EBA-CC2B018649DC}" type="datetimeFigureOut">
              <a:rPr lang="en-PH"/>
              <a:pPr>
                <a:defRPr/>
              </a:pPr>
              <a:t>15/08/2023</a:t>
            </a:fld>
            <a:endParaRPr lang="en-PH"/>
          </a:p>
        </p:txBody>
      </p:sp>
      <p:sp>
        <p:nvSpPr>
          <p:cNvPr id="5" name="Footer Placeholder 4">
            <a:extLst>
              <a:ext uri="{FF2B5EF4-FFF2-40B4-BE49-F238E27FC236}">
                <a16:creationId xmlns:a16="http://schemas.microsoft.com/office/drawing/2014/main" id="{2BBC7E81-8E11-4659-BC85-706CF9FCC1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PH"/>
          </a:p>
        </p:txBody>
      </p:sp>
      <p:sp>
        <p:nvSpPr>
          <p:cNvPr id="6" name="Slide Number Placeholder 5">
            <a:extLst>
              <a:ext uri="{FF2B5EF4-FFF2-40B4-BE49-F238E27FC236}">
                <a16:creationId xmlns:a16="http://schemas.microsoft.com/office/drawing/2014/main" id="{596362CD-CBDD-4D3F-BDC6-B822DB5DCF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E08212EF-C6FC-4032-A0E6-83A1BCF0A6A2}" type="slidenum">
              <a:rPr lang="en-PH"/>
              <a:pPr>
                <a:defRPr/>
              </a:pPr>
              <a:t>‹#›</a:t>
            </a:fld>
            <a:endParaRPr lang="en-PH"/>
          </a:p>
        </p:txBody>
      </p:sp>
    </p:spTree>
  </p:cSld>
  <p:clrMap bg1="lt1" tx1="dk1" bg2="lt2" tx2="dk2" accent1="accent1" accent2="accent2" accent3="accent3" accent4="accent4" accent5="accent5" accent6="accent6" hlink="hlink" folHlink="folHlink"/>
  <p:sldLayoutIdLst>
    <p:sldLayoutId id="2147484077" r:id="rId1"/>
    <p:sldLayoutId id="2147484087" r:id="rId2"/>
    <p:sldLayoutId id="2147484088" r:id="rId3"/>
    <p:sldLayoutId id="2147484089" r:id="rId4"/>
    <p:sldLayoutId id="2147484078" r:id="rId5"/>
    <p:sldLayoutId id="2147484079" r:id="rId6"/>
    <p:sldLayoutId id="2147484090" r:id="rId7"/>
    <p:sldLayoutId id="2147484080" r:id="rId8"/>
    <p:sldLayoutId id="2147484091" r:id="rId9"/>
    <p:sldLayoutId id="2147484081" r:id="rId10"/>
    <p:sldLayoutId id="2147484082" r:id="rId11"/>
    <p:sldLayoutId id="2147484092" r:id="rId12"/>
    <p:sldLayoutId id="2147484093" r:id="rId13"/>
    <p:sldLayoutId id="2147484094" r:id="rId14"/>
    <p:sldLayoutId id="2147484095" r:id="rId15"/>
    <p:sldLayoutId id="2147484096" r:id="rId16"/>
    <p:sldLayoutId id="2147484097" r:id="rId17"/>
    <p:sldLayoutId id="2147484098" r:id="rId18"/>
    <p:sldLayoutId id="2147484099" r:id="rId19"/>
    <p:sldLayoutId id="2147484100" r:id="rId20"/>
    <p:sldLayoutId id="2147484101" r:id="rId21"/>
  </p:sldLayoutIdLst>
  <p:transition spd="med">
    <p:fade/>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A98F6519-F372-4774-8960-E0F1257F4A5B}"/>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a:extLst>
              <a:ext uri="{FF2B5EF4-FFF2-40B4-BE49-F238E27FC236}">
                <a16:creationId xmlns:a16="http://schemas.microsoft.com/office/drawing/2014/main" id="{BB106149-01AB-4536-AA74-FFF1A2E06E9B}"/>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716DDF0E-52FF-5C49-B18C-835629231A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9C22CA50-7949-409F-B07A-28D24481D8CB}" type="datetimeFigureOut">
              <a:rPr lang="en-US"/>
              <a:pPr>
                <a:defRPr/>
              </a:pPr>
              <a:t>8/15/2023</a:t>
            </a:fld>
            <a:endParaRPr lang="en-US"/>
          </a:p>
        </p:txBody>
      </p:sp>
      <p:sp>
        <p:nvSpPr>
          <p:cNvPr id="5" name="Footer Placeholder 4">
            <a:extLst>
              <a:ext uri="{FF2B5EF4-FFF2-40B4-BE49-F238E27FC236}">
                <a16:creationId xmlns:a16="http://schemas.microsoft.com/office/drawing/2014/main" id="{8A1074CA-6297-E546-AFBD-8962778B1B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55FB39B6-C658-C147-B008-CDF1D23C76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4623ACC8-BA8D-4337-9F51-F0E9947839D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02" r:id="rId1"/>
    <p:sldLayoutId id="2147484103" r:id="rId2"/>
    <p:sldLayoutId id="2147484104" r:id="rId3"/>
    <p:sldLayoutId id="2147484105" r:id="rId4"/>
    <p:sldLayoutId id="2147484106" r:id="rId5"/>
    <p:sldLayoutId id="2147484107" r:id="rId6"/>
    <p:sldLayoutId id="2147484108" r:id="rId7"/>
    <p:sldLayoutId id="2147484109" r:id="rId8"/>
    <p:sldLayoutId id="2147484110" r:id="rId9"/>
    <p:sldLayoutId id="2147484111" r:id="rId10"/>
    <p:sldLayoutId id="2147484112" r:id="rId11"/>
    <p:sldLayoutId id="2147484113" r:id="rId12"/>
    <p:sldLayoutId id="2147484114" r:id="rId13"/>
    <p:sldLayoutId id="2147484115" r:id="rId14"/>
    <p:sldLayoutId id="2147484116" r:id="rId15"/>
    <p:sldLayoutId id="2147484083" r:id="rId16"/>
    <p:sldLayoutId id="2147484084" r:id="rId17"/>
    <p:sldLayoutId id="2147484085" r:id="rId18"/>
    <p:sldLayoutId id="2147484086" r:id="rId19"/>
  </p:sldLayoutIdLst>
  <p:transition spd="med">
    <p:fade/>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chart" Target="../charts/char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10.xml"/><Relationship Id="rId7"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17.jpeg"/><Relationship Id="rId5" Type="http://schemas.openxmlformats.org/officeDocument/2006/relationships/image" Target="../media/image15.png"/><Relationship Id="rId4"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8.png"/><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chart" Target="../charts/chart3.xml"/><Relationship Id="rId4" Type="http://schemas.openxmlformats.org/officeDocument/2006/relationships/image" Target="../media/image17.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chart" Target="../charts/chart4.xml"/><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19.png"/><Relationship Id="rId5" Type="http://schemas.openxmlformats.org/officeDocument/2006/relationships/oleObject" Target="../embeddings/oleObject6.bin"/><Relationship Id="rId4" Type="http://schemas.openxmlformats.org/officeDocument/2006/relationships/image" Target="../media/image17.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8.png"/><Relationship Id="rId7"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1.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1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1.png"/><Relationship Id="rId7" Type="http://schemas.openxmlformats.org/officeDocument/2006/relationships/image" Target="../media/image30.png"/><Relationship Id="rId2"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image" Target="../media/image29.png"/><Relationship Id="rId5" Type="http://schemas.openxmlformats.org/officeDocument/2006/relationships/image" Target="../media/image28.jpeg"/><Relationship Id="rId4" Type="http://schemas.openxmlformats.org/officeDocument/2006/relationships/image" Target="../media/image27.jpeg"/></Relationships>
</file>

<file path=ppt/slides/_rels/slide1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31.png"/><Relationship Id="rId7"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2.xml"/><Relationship Id="rId6" Type="http://schemas.openxmlformats.org/officeDocument/2006/relationships/image" Target="../media/image34.png"/><Relationship Id="rId11" Type="http://schemas.openxmlformats.org/officeDocument/2006/relationships/image" Target="../media/image29.png"/><Relationship Id="rId5" Type="http://schemas.openxmlformats.org/officeDocument/2006/relationships/image" Target="../media/image33.png"/><Relationship Id="rId10" Type="http://schemas.openxmlformats.org/officeDocument/2006/relationships/image" Target="../media/image28.jpeg"/><Relationship Id="rId4" Type="http://schemas.openxmlformats.org/officeDocument/2006/relationships/image" Target="../media/image32.png"/><Relationship Id="rId9" Type="http://schemas.openxmlformats.org/officeDocument/2006/relationships/image" Target="../media/image27.jpeg"/></Relationships>
</file>

<file path=ppt/slides/_rels/slide19.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1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42.png"/><Relationship Id="rId7" Type="http://schemas.openxmlformats.org/officeDocument/2006/relationships/diagramLayout" Target="../diagrams/layout1.xml"/><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diagramData" Target="../diagrams/data1.xml"/><Relationship Id="rId5" Type="http://schemas.openxmlformats.org/officeDocument/2006/relationships/image" Target="../media/image44.png"/><Relationship Id="rId10" Type="http://schemas.microsoft.com/office/2007/relationships/diagramDrawing" Target="../diagrams/drawing1.xml"/><Relationship Id="rId4" Type="http://schemas.openxmlformats.org/officeDocument/2006/relationships/image" Target="../media/image43.png"/><Relationship Id="rId9" Type="http://schemas.openxmlformats.org/officeDocument/2006/relationships/diagramColors" Target="../diagrams/colors1.xml"/></Relationships>
</file>

<file path=ppt/slides/_rels/slide21.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jpeg"/><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51.jpeg"/><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image" Target="../media/image46.png"/><Relationship Id="rId11" Type="http://schemas.openxmlformats.org/officeDocument/2006/relationships/image" Target="../media/image50.jpeg"/><Relationship Id="rId5" Type="http://schemas.openxmlformats.org/officeDocument/2006/relationships/oleObject" Target="../embeddings/oleObject8.bin"/><Relationship Id="rId15" Type="http://schemas.openxmlformats.org/officeDocument/2006/relationships/image" Target="../media/image54.jpeg"/><Relationship Id="rId10" Type="http://schemas.openxmlformats.org/officeDocument/2006/relationships/image" Target="../media/image49.jpeg"/><Relationship Id="rId4" Type="http://schemas.openxmlformats.org/officeDocument/2006/relationships/image" Target="../media/image45.png"/><Relationship Id="rId9" Type="http://schemas.openxmlformats.org/officeDocument/2006/relationships/image" Target="../media/image48.jpeg"/><Relationship Id="rId14" Type="http://schemas.openxmlformats.org/officeDocument/2006/relationships/image" Target="../media/image53.jpeg"/></Relationships>
</file>

<file path=ppt/slides/_rels/slide22.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image" Target="../media/image55.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emf"/><Relationship Id="rId1" Type="http://schemas.openxmlformats.org/officeDocument/2006/relationships/slideLayout" Target="../slideLayouts/slideLayout7.xml"/><Relationship Id="rId5" Type="http://schemas.openxmlformats.org/officeDocument/2006/relationships/image" Target="../media/image60.png"/><Relationship Id="rId4" Type="http://schemas.openxmlformats.org/officeDocument/2006/relationships/image" Target="../media/image59.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7.xml"/><Relationship Id="rId7" Type="http://schemas.openxmlformats.org/officeDocument/2006/relationships/image" Target="../media/image14.png"/><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3.png"/><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81B01F13-73A9-47DB-A8F6-BD00563C1EA5}"/>
              </a:ext>
            </a:extLst>
          </p:cNvPr>
          <p:cNvSpPr>
            <a:spLocks noGrp="1" noChangeArrowheads="1"/>
          </p:cNvSpPr>
          <p:nvPr>
            <p:ph type="ctrTitle"/>
          </p:nvPr>
        </p:nvSpPr>
        <p:spPr>
          <a:xfrm>
            <a:off x="539750" y="1404938"/>
            <a:ext cx="10128250" cy="2105025"/>
          </a:xfrm>
        </p:spPr>
        <p:txBody>
          <a:bodyPr/>
          <a:lstStyle/>
          <a:p>
            <a:pPr eaLnBrk="1" hangingPunct="1"/>
            <a:r>
              <a:rPr lang="en-US" altLang="en-US" sz="4400">
                <a:latin typeface="Bahnschrift" panose="020B0502040204020203" pitchFamily="34" charset="0"/>
              </a:rPr>
              <a:t>Megawide Construction Corp.</a:t>
            </a:r>
            <a:br>
              <a:rPr lang="en-US" altLang="en-US" sz="4400">
                <a:latin typeface="Bahnschrift" panose="020B0502040204020203" pitchFamily="34" charset="0"/>
              </a:rPr>
            </a:br>
            <a:r>
              <a:rPr lang="en-US" altLang="en-US" sz="3600">
                <a:latin typeface="Bahnschrift" panose="020B0502040204020203" pitchFamily="34" charset="0"/>
              </a:rPr>
              <a:t>1H2023 Financial and Operating Results</a:t>
            </a:r>
            <a:endParaRPr lang="en-US" altLang="en-US" sz="3200">
              <a:latin typeface="Bahnschrift" panose="020B0502040204020203" pitchFamily="34" charset="0"/>
            </a:endParaRPr>
          </a:p>
        </p:txBody>
      </p:sp>
      <p:sp>
        <p:nvSpPr>
          <p:cNvPr id="34819" name="Subtitle 2">
            <a:extLst>
              <a:ext uri="{FF2B5EF4-FFF2-40B4-BE49-F238E27FC236}">
                <a16:creationId xmlns:a16="http://schemas.microsoft.com/office/drawing/2014/main" id="{97A3753B-D6C8-4A21-918D-E2E17C95B1F3}"/>
              </a:ext>
            </a:extLst>
          </p:cNvPr>
          <p:cNvSpPr>
            <a:spLocks noGrp="1" noChangeArrowheads="1"/>
          </p:cNvSpPr>
          <p:nvPr>
            <p:ph type="subTitle" idx="1"/>
          </p:nvPr>
        </p:nvSpPr>
        <p:spPr>
          <a:xfrm>
            <a:off x="539750" y="3602038"/>
            <a:ext cx="10128250" cy="1655762"/>
          </a:xfrm>
        </p:spPr>
        <p:txBody>
          <a:bodyPr/>
          <a:lstStyle/>
          <a:p>
            <a:pPr eaLnBrk="1" hangingPunct="1"/>
            <a:r>
              <a:rPr lang="en-US" altLang="en-US">
                <a:latin typeface="Bahnschrift" panose="020B0502040204020203" pitchFamily="34" charset="0"/>
              </a:rPr>
              <a:t>15 August 2023</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AFB48797-53AD-4EEB-93A2-CFD0823338E6}"/>
              </a:ext>
            </a:extLst>
          </p:cNvPr>
          <p:cNvCxnSpPr>
            <a:cxnSpLocks/>
          </p:cNvCxnSpPr>
          <p:nvPr/>
        </p:nvCxnSpPr>
        <p:spPr>
          <a:xfrm>
            <a:off x="6176963" y="3484563"/>
            <a:ext cx="5583237" cy="0"/>
          </a:xfrm>
          <a:prstGeom prst="line">
            <a:avLst/>
          </a:prstGeom>
          <a:ln>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aphicFrame>
        <p:nvGraphicFramePr>
          <p:cNvPr id="3" name="Chart 17">
            <a:extLst>
              <a:ext uri="{FF2B5EF4-FFF2-40B4-BE49-F238E27FC236}">
                <a16:creationId xmlns:a16="http://schemas.microsoft.com/office/drawing/2014/main" id="{4B8440C6-EFFF-4782-A5A1-6815870A4E3F}"/>
              </a:ext>
            </a:extLst>
          </p:cNvPr>
          <p:cNvGraphicFramePr>
            <a:graphicFrameLocks/>
          </p:cNvGraphicFramePr>
          <p:nvPr>
            <p:extLst>
              <p:ext uri="{D42A27DB-BD31-4B8C-83A1-F6EECF244321}">
                <p14:modId xmlns:p14="http://schemas.microsoft.com/office/powerpoint/2010/main" val="56852447"/>
              </p:ext>
            </p:extLst>
          </p:nvPr>
        </p:nvGraphicFramePr>
        <p:xfrm>
          <a:off x="6146800" y="714375"/>
          <a:ext cx="5543550" cy="2647950"/>
        </p:xfrm>
        <a:graphic>
          <a:graphicData uri="http://schemas.openxmlformats.org/drawingml/2006/chart">
            <c:chart xmlns:c="http://schemas.openxmlformats.org/drawingml/2006/chart" xmlns:r="http://schemas.openxmlformats.org/officeDocument/2006/relationships" r:id="rId3"/>
          </a:graphicData>
        </a:graphic>
      </p:graphicFrame>
      <p:cxnSp>
        <p:nvCxnSpPr>
          <p:cNvPr id="16" name="Straight Connector 15">
            <a:extLst>
              <a:ext uri="{FF2B5EF4-FFF2-40B4-BE49-F238E27FC236}">
                <a16:creationId xmlns:a16="http://schemas.microsoft.com/office/drawing/2014/main" id="{98851190-FDE5-4E87-A748-1CA1F9FB5026}"/>
              </a:ext>
            </a:extLst>
          </p:cNvPr>
          <p:cNvCxnSpPr>
            <a:cxnSpLocks/>
          </p:cNvCxnSpPr>
          <p:nvPr/>
        </p:nvCxnSpPr>
        <p:spPr>
          <a:xfrm>
            <a:off x="6143625" y="942975"/>
            <a:ext cx="0" cy="5275263"/>
          </a:xfrm>
          <a:prstGeom prst="line">
            <a:avLst/>
          </a:prstGeom>
          <a:ln>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aphicFrame>
        <p:nvGraphicFramePr>
          <p:cNvPr id="2" name="Chart 18">
            <a:extLst>
              <a:ext uri="{FF2B5EF4-FFF2-40B4-BE49-F238E27FC236}">
                <a16:creationId xmlns:a16="http://schemas.microsoft.com/office/drawing/2014/main" id="{2F83588A-2C17-4482-88A3-7731E9C23296}"/>
              </a:ext>
            </a:extLst>
          </p:cNvPr>
          <p:cNvGraphicFramePr>
            <a:graphicFrameLocks/>
          </p:cNvGraphicFramePr>
          <p:nvPr>
            <p:extLst>
              <p:ext uri="{D42A27DB-BD31-4B8C-83A1-F6EECF244321}">
                <p14:modId xmlns:p14="http://schemas.microsoft.com/office/powerpoint/2010/main" val="2643644717"/>
              </p:ext>
            </p:extLst>
          </p:nvPr>
        </p:nvGraphicFramePr>
        <p:xfrm>
          <a:off x="6580188" y="3575050"/>
          <a:ext cx="5275262" cy="2708275"/>
        </p:xfrm>
        <a:graphic>
          <a:graphicData uri="http://schemas.openxmlformats.org/drawingml/2006/chart">
            <c:chart xmlns:c="http://schemas.openxmlformats.org/drawingml/2006/chart" xmlns:r="http://schemas.openxmlformats.org/officeDocument/2006/relationships" r:id="rId4"/>
          </a:graphicData>
        </a:graphic>
      </p:graphicFrame>
      <p:pic>
        <p:nvPicPr>
          <p:cNvPr id="51206" name="Picture 14">
            <a:extLst>
              <a:ext uri="{FF2B5EF4-FFF2-40B4-BE49-F238E27FC236}">
                <a16:creationId xmlns:a16="http://schemas.microsoft.com/office/drawing/2014/main" id="{B1A59A05-0CA5-4CFF-AAE8-EBFD4ACBB495}"/>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8614" t="-5389" r="15073" b="2119"/>
          <a:stretch>
            <a:fillRect/>
          </a:stretch>
        </p:blipFill>
        <p:spPr bwMode="auto">
          <a:xfrm>
            <a:off x="9048750" y="0"/>
            <a:ext cx="31432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7" name="Slide Number Placeholder 1">
            <a:extLst>
              <a:ext uri="{FF2B5EF4-FFF2-40B4-BE49-F238E27FC236}">
                <a16:creationId xmlns:a16="http://schemas.microsoft.com/office/drawing/2014/main" id="{5876B0CA-4D58-4AC0-BD14-C4797E272907}"/>
              </a:ext>
            </a:extLst>
          </p:cNvPr>
          <p:cNvSpPr>
            <a:spLocks noGrp="1" noChangeArrowheads="1"/>
          </p:cNvSpPr>
          <p:nvPr>
            <p:ph type="sldNum" sz="quarter" idx="12"/>
          </p:nvPr>
        </p:nvSpPr>
        <p:spPr bwMode="auto">
          <a:xfrm>
            <a:off x="9448800" y="61341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24DFE925-71F0-43E4-AEBB-7C770D13AAFA}" type="slidenum">
              <a:rPr lang="en-US" altLang="en-US" sz="1200" smtClean="0">
                <a:solidFill>
                  <a:srgbClr val="898989"/>
                </a:solidFill>
                <a:latin typeface="Arial" panose="020B0604020202020204" pitchFamily="34" charset="0"/>
              </a:rPr>
              <a:pPr fontAlgn="base">
                <a:lnSpc>
                  <a:spcPct val="100000"/>
                </a:lnSpc>
                <a:spcBef>
                  <a:spcPct val="0"/>
                </a:spcBef>
                <a:spcAft>
                  <a:spcPct val="0"/>
                </a:spcAft>
                <a:buFontTx/>
                <a:buNone/>
              </a:pPr>
              <a:t>10</a:t>
            </a:fld>
            <a:endParaRPr lang="en-US" altLang="en-US" sz="1200">
              <a:solidFill>
                <a:srgbClr val="898989"/>
              </a:solidFill>
              <a:latin typeface="Arial" panose="020B0604020202020204" pitchFamily="34" charset="0"/>
            </a:endParaRPr>
          </a:p>
        </p:txBody>
      </p:sp>
      <p:sp>
        <p:nvSpPr>
          <p:cNvPr id="51208" name="Title 1">
            <a:extLst>
              <a:ext uri="{FF2B5EF4-FFF2-40B4-BE49-F238E27FC236}">
                <a16:creationId xmlns:a16="http://schemas.microsoft.com/office/drawing/2014/main" id="{18A0CB23-477F-477E-8979-FA7BC14AEC3D}"/>
              </a:ext>
            </a:extLst>
          </p:cNvPr>
          <p:cNvSpPr txBox="1">
            <a:spLocks noChangeArrowheads="1"/>
          </p:cNvSpPr>
          <p:nvPr/>
        </p:nvSpPr>
        <p:spPr bwMode="auto">
          <a:xfrm>
            <a:off x="609600" y="133350"/>
            <a:ext cx="89154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0"/>
              </a:spcBef>
              <a:buClr>
                <a:srgbClr val="000000"/>
              </a:buClr>
              <a:buSzPts val="4400"/>
              <a:buFont typeface="Calibri" panose="020F0502020204030204" pitchFamily="34" charset="0"/>
              <a:buNone/>
            </a:pPr>
            <a:r>
              <a:rPr lang="en-PH" altLang="en-US" b="1" dirty="0">
                <a:latin typeface="Bahnschrift SemiBold" panose="020B0502040204020203" pitchFamily="34" charset="0"/>
                <a:cs typeface="Arial" panose="020B0604020202020204" pitchFamily="34" charset="0"/>
              </a:rPr>
              <a:t>HEALTHY ORDER BOOK</a:t>
            </a:r>
          </a:p>
        </p:txBody>
      </p:sp>
      <p:sp>
        <p:nvSpPr>
          <p:cNvPr id="4" name="TextBox 3">
            <a:extLst>
              <a:ext uri="{FF2B5EF4-FFF2-40B4-BE49-F238E27FC236}">
                <a16:creationId xmlns:a16="http://schemas.microsoft.com/office/drawing/2014/main" id="{95764E79-D908-4328-800A-8E65E0585FF3}"/>
              </a:ext>
            </a:extLst>
          </p:cNvPr>
          <p:cNvSpPr txBox="1"/>
          <p:nvPr/>
        </p:nvSpPr>
        <p:spPr>
          <a:xfrm>
            <a:off x="462257" y="1301387"/>
            <a:ext cx="5697909" cy="3662541"/>
          </a:xfrm>
          <a:prstGeom prst="rect">
            <a:avLst/>
          </a:prstGeom>
          <a:noFill/>
          <a:ln>
            <a:noFill/>
          </a:ln>
        </p:spPr>
        <p:txBody>
          <a:bodyPr>
            <a:spAutoFit/>
          </a:bodyPr>
          <a:lstStyle/>
          <a:p>
            <a:pPr marL="285750" indent="-285750" eaLnBrk="1" fontAlgn="auto" hangingPunct="1">
              <a:spcBef>
                <a:spcPts val="0"/>
              </a:spcBef>
              <a:spcAft>
                <a:spcPts val="0"/>
              </a:spcAft>
              <a:buFont typeface="Arial" panose="020B0604020202020204" pitchFamily="34" charset="0"/>
              <a:buChar char="•"/>
              <a:defRPr/>
            </a:pPr>
            <a:r>
              <a:rPr lang="en-PH" sz="3200" b="1" dirty="0">
                <a:ln w="10160">
                  <a:solidFill>
                    <a:srgbClr val="FF0000"/>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rPr>
              <a:t>P50B </a:t>
            </a:r>
            <a:br>
              <a:rPr lang="en-PH" sz="2000" dirty="0">
                <a:solidFill>
                  <a:srgbClr val="FF0000"/>
                </a:solidFill>
                <a:latin typeface="Bahnschrift SemiBold" panose="020B0502040204020203" pitchFamily="34" charset="0"/>
              </a:rPr>
            </a:br>
            <a:r>
              <a:rPr lang="en-PH" sz="2000" b="1" dirty="0">
                <a:ln w="10160">
                  <a:noFill/>
                  <a:prstDash val="solid"/>
                </a:ln>
                <a:solidFill>
                  <a:srgbClr val="FF0000"/>
                </a:solidFill>
                <a:effectLst>
                  <a:outerShdw blurRad="38100" dist="22860" dir="5400000" algn="tl" rotWithShape="0">
                    <a:srgbClr val="000000">
                      <a:alpha val="30000"/>
                    </a:srgbClr>
                  </a:outerShdw>
                </a:effectLst>
                <a:latin typeface="Bahnschrift SemiBold" panose="020B0502040204020203" pitchFamily="34" charset="0"/>
              </a:rPr>
              <a:t>Order book (3-4 years burn)</a:t>
            </a:r>
          </a:p>
          <a:p>
            <a:pPr marL="285750" indent="-285750" eaLnBrk="1" fontAlgn="auto" hangingPunct="1">
              <a:spcBef>
                <a:spcPts val="0"/>
              </a:spcBef>
              <a:spcAft>
                <a:spcPts val="0"/>
              </a:spcAft>
              <a:buFont typeface="Arial" panose="020B0604020202020204" pitchFamily="34" charset="0"/>
              <a:buChar char="•"/>
              <a:defRPr/>
            </a:pPr>
            <a:endParaRPr lang="en-PH" sz="800" dirty="0">
              <a:solidFill>
                <a:srgbClr val="FF0000"/>
              </a:solidFill>
              <a:latin typeface="Bahnschrift SemiBold" panose="020B0502040204020203" pitchFamily="34" charset="0"/>
            </a:endParaRPr>
          </a:p>
          <a:p>
            <a:pPr marL="285750" indent="-285750" eaLnBrk="1" fontAlgn="auto" hangingPunct="1">
              <a:spcBef>
                <a:spcPts val="0"/>
              </a:spcBef>
              <a:spcAft>
                <a:spcPts val="0"/>
              </a:spcAft>
              <a:buFont typeface="Arial" panose="020B0604020202020204" pitchFamily="34" charset="0"/>
              <a:buChar char="•"/>
              <a:defRPr/>
            </a:pPr>
            <a:r>
              <a:rPr lang="en-PH" sz="3200" b="1" dirty="0">
                <a:ln w="10160">
                  <a:solidFill>
                    <a:srgbClr val="FF0000"/>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rPr>
              <a:t>22 </a:t>
            </a:r>
            <a:br>
              <a:rPr lang="en-PH" sz="3200" b="1" dirty="0">
                <a:ln w="10160">
                  <a:solidFill>
                    <a:srgbClr val="FF0000"/>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rPr>
            </a:br>
            <a:r>
              <a:rPr lang="en-PH" sz="2000" b="1" dirty="0">
                <a:ln w="10160">
                  <a:noFill/>
                  <a:prstDash val="solid"/>
                </a:ln>
                <a:solidFill>
                  <a:srgbClr val="FF0000"/>
                </a:solidFill>
                <a:effectLst>
                  <a:outerShdw blurRad="38100" dist="22860" dir="5400000" algn="tl" rotWithShape="0">
                    <a:srgbClr val="000000">
                      <a:alpha val="30000"/>
                    </a:srgbClr>
                  </a:outerShdw>
                </a:effectLst>
                <a:latin typeface="Bahnschrift SemiBold" panose="020B0502040204020203" pitchFamily="34" charset="0"/>
              </a:rPr>
              <a:t>Existing projects</a:t>
            </a:r>
            <a:endParaRPr lang="en-PH" sz="3200" b="1" dirty="0">
              <a:ln w="10160">
                <a:noFill/>
                <a:prstDash val="solid"/>
              </a:ln>
              <a:solidFill>
                <a:srgbClr val="FF0000"/>
              </a:solidFill>
              <a:effectLst>
                <a:outerShdw blurRad="38100" dist="22860" dir="5400000" algn="tl" rotWithShape="0">
                  <a:srgbClr val="000000">
                    <a:alpha val="30000"/>
                  </a:srgbClr>
                </a:outerShdw>
              </a:effectLst>
              <a:latin typeface="Bahnschrift SemiBold" panose="020B0502040204020203" pitchFamily="34" charset="0"/>
            </a:endParaRPr>
          </a:p>
          <a:p>
            <a:pPr marL="285750" indent="-285750" eaLnBrk="1" fontAlgn="auto" hangingPunct="1">
              <a:spcBef>
                <a:spcPts val="0"/>
              </a:spcBef>
              <a:spcAft>
                <a:spcPts val="0"/>
              </a:spcAft>
              <a:buFont typeface="Arial" panose="020B0604020202020204" pitchFamily="34" charset="0"/>
              <a:buChar char="•"/>
              <a:defRPr/>
            </a:pPr>
            <a:endParaRPr lang="en-PH" sz="800" b="1" dirty="0">
              <a:ln w="10160">
                <a:solidFill>
                  <a:srgbClr val="FF0000"/>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endParaRPr>
          </a:p>
          <a:p>
            <a:pPr marL="285750" indent="-285750" eaLnBrk="1" fontAlgn="auto" hangingPunct="1">
              <a:spcBef>
                <a:spcPts val="0"/>
              </a:spcBef>
              <a:spcAft>
                <a:spcPts val="0"/>
              </a:spcAft>
              <a:buFont typeface="Arial" panose="020B0604020202020204" pitchFamily="34" charset="0"/>
              <a:buChar char="•"/>
              <a:defRPr/>
            </a:pPr>
            <a:r>
              <a:rPr lang="en-PH" sz="3200" b="1" dirty="0">
                <a:ln w="10160">
                  <a:solidFill>
                    <a:srgbClr val="FF0000"/>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rPr>
              <a:t>23% </a:t>
            </a:r>
            <a:br>
              <a:rPr lang="en-PH" sz="3200" b="1" dirty="0">
                <a:ln w="10160">
                  <a:solidFill>
                    <a:schemeClr val="tx1"/>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rPr>
            </a:br>
            <a:r>
              <a:rPr lang="en-PH" sz="2000" dirty="0">
                <a:solidFill>
                  <a:srgbClr val="FF0000"/>
                </a:solidFill>
                <a:latin typeface="Bahnschrift SemiBold" panose="020B0502040204020203" pitchFamily="34" charset="0"/>
              </a:rPr>
              <a:t>Share of big-ticket infra projects</a:t>
            </a:r>
          </a:p>
          <a:p>
            <a:pPr marL="285750" indent="-285750" eaLnBrk="1" fontAlgn="auto" hangingPunct="1">
              <a:spcBef>
                <a:spcPts val="0"/>
              </a:spcBef>
              <a:spcAft>
                <a:spcPts val="0"/>
              </a:spcAft>
              <a:buFont typeface="Arial" panose="020B0604020202020204" pitchFamily="34" charset="0"/>
              <a:buChar char="•"/>
              <a:defRPr/>
            </a:pPr>
            <a:endParaRPr lang="en-PH" sz="800" dirty="0">
              <a:solidFill>
                <a:srgbClr val="FF0000"/>
              </a:solidFill>
              <a:latin typeface="Bahnschrift SemiBold" panose="020B0502040204020203" pitchFamily="34" charset="0"/>
            </a:endParaRPr>
          </a:p>
          <a:p>
            <a:pPr marL="285750" indent="-285750" eaLnBrk="1" fontAlgn="auto" hangingPunct="1">
              <a:spcBef>
                <a:spcPts val="0"/>
              </a:spcBef>
              <a:spcAft>
                <a:spcPts val="0"/>
              </a:spcAft>
              <a:buFont typeface="Arial" panose="020B0604020202020204" pitchFamily="34" charset="0"/>
              <a:buChar char="•"/>
              <a:defRPr/>
            </a:pPr>
            <a:r>
              <a:rPr lang="en-PH" sz="3200" b="1" dirty="0">
                <a:ln w="10160">
                  <a:solidFill>
                    <a:srgbClr val="FF0000"/>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rPr>
              <a:t>52% </a:t>
            </a:r>
            <a:br>
              <a:rPr lang="en-PH" sz="3200" b="1" dirty="0">
                <a:ln w="10160">
                  <a:solidFill>
                    <a:srgbClr val="FF0000"/>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rPr>
            </a:br>
            <a:r>
              <a:rPr lang="en-PH" sz="2000" dirty="0">
                <a:solidFill>
                  <a:srgbClr val="FF0000"/>
                </a:solidFill>
                <a:latin typeface="Bahnschrift SemiBold" panose="020B0502040204020203" pitchFamily="34" charset="0"/>
              </a:rPr>
              <a:t>@0-20% completion (for revenue recognition)</a:t>
            </a: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3">
            <a:extLst>
              <a:ext uri="{FF2B5EF4-FFF2-40B4-BE49-F238E27FC236}">
                <a16:creationId xmlns:a16="http://schemas.microsoft.com/office/drawing/2014/main" id="{64D971E8-CD09-4FA5-BFA0-D456300D60A9}"/>
              </a:ext>
            </a:extLst>
          </p:cNvPr>
          <p:cNvSpPr>
            <a:spLocks noGrp="1" noChangeArrowheads="1"/>
          </p:cNvSpPr>
          <p:nvPr>
            <p:ph type="title"/>
          </p:nvPr>
        </p:nvSpPr>
        <p:spPr>
          <a:xfrm>
            <a:off x="838200" y="3897313"/>
            <a:ext cx="10515600" cy="1325562"/>
          </a:xfrm>
        </p:spPr>
        <p:txBody>
          <a:bodyPr/>
          <a:lstStyle/>
          <a:p>
            <a:pPr eaLnBrk="1" hangingPunct="1"/>
            <a:r>
              <a:rPr lang="en-PH" altLang="en-US" b="1">
                <a:latin typeface="Bahnschrift SemiBold" panose="020B0502040204020203" pitchFamily="34" charset="0"/>
                <a:cs typeface="Arial" panose="020B0604020202020204" pitchFamily="34" charset="0"/>
              </a:rPr>
              <a:t>Landport Operations</a:t>
            </a: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AutoShape 4" descr="Image result for airport passengers icon">
            <a:extLst>
              <a:ext uri="{FF2B5EF4-FFF2-40B4-BE49-F238E27FC236}">
                <a16:creationId xmlns:a16="http://schemas.microsoft.com/office/drawing/2014/main" id="{4BD72AA6-98FB-4CC4-9F32-829A93DCDC86}"/>
              </a:ext>
            </a:extLst>
          </p:cNvPr>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PH" altLang="en-US" sz="1800">
              <a:solidFill>
                <a:srgbClr val="000000"/>
              </a:solidFill>
            </a:endParaRPr>
          </a:p>
        </p:txBody>
      </p:sp>
      <p:graphicFrame>
        <p:nvGraphicFramePr>
          <p:cNvPr id="55299" name="Chart 10">
            <a:extLst>
              <a:ext uri="{FF2B5EF4-FFF2-40B4-BE49-F238E27FC236}">
                <a16:creationId xmlns:a16="http://schemas.microsoft.com/office/drawing/2014/main" id="{8CC0723F-2782-4C5A-9EC1-455E423573EF}"/>
              </a:ext>
            </a:extLst>
          </p:cNvPr>
          <p:cNvGraphicFramePr>
            <a:graphicFrameLocks/>
          </p:cNvGraphicFramePr>
          <p:nvPr/>
        </p:nvGraphicFramePr>
        <p:xfrm>
          <a:off x="7072313" y="3614738"/>
          <a:ext cx="3775075" cy="3294062"/>
        </p:xfrm>
        <a:graphic>
          <a:graphicData uri="http://schemas.openxmlformats.org/presentationml/2006/ole">
            <mc:AlternateContent xmlns:mc="http://schemas.openxmlformats.org/markup-compatibility/2006">
              <mc:Choice xmlns:v="urn:schemas-microsoft-com:vml" Requires="v">
                <p:oleObj spid="_x0000_s2050" name="Chart" r:id="rId4" imgW="3779848" imgH="3304318" progId="Excel.Chart.8">
                  <p:embed/>
                </p:oleObj>
              </mc:Choice>
              <mc:Fallback>
                <p:oleObj name="Chart" r:id="rId4" imgW="3779848" imgH="3304318" progId="Excel.Chart.8">
                  <p:embed/>
                  <p:pic>
                    <p:nvPicPr>
                      <p:cNvPr id="55299" name="Chart 10">
                        <a:extLst>
                          <a:ext uri="{FF2B5EF4-FFF2-40B4-BE49-F238E27FC236}">
                            <a16:creationId xmlns:a16="http://schemas.microsoft.com/office/drawing/2014/main" id="{8CC0723F-2782-4C5A-9EC1-455E423573EF}"/>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2313" y="3614738"/>
                        <a:ext cx="3775075" cy="3294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00" name="Slide Number Placeholder 1">
            <a:extLst>
              <a:ext uri="{FF2B5EF4-FFF2-40B4-BE49-F238E27FC236}">
                <a16:creationId xmlns:a16="http://schemas.microsoft.com/office/drawing/2014/main" id="{7BE2E679-0F62-4C3E-960F-EC822211D994}"/>
              </a:ext>
            </a:extLst>
          </p:cNvPr>
          <p:cNvSpPr>
            <a:spLocks noGrp="1" noChangeArrowheads="1"/>
          </p:cNvSpPr>
          <p:nvPr>
            <p:ph type="sldNum" sz="quarter" idx="12"/>
          </p:nvPr>
        </p:nvSpPr>
        <p:spPr bwMode="auto">
          <a:xfrm>
            <a:off x="9448800" y="6148388"/>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0D1EC3F0-58A7-4EBC-B3C9-57126D1505BB}" type="slidenum">
              <a:rPr lang="en-US" altLang="en-US" sz="1200" smtClean="0">
                <a:solidFill>
                  <a:srgbClr val="898989"/>
                </a:solidFill>
              </a:rPr>
              <a:pPr fontAlgn="base">
                <a:lnSpc>
                  <a:spcPct val="100000"/>
                </a:lnSpc>
                <a:spcBef>
                  <a:spcPct val="0"/>
                </a:spcBef>
                <a:spcAft>
                  <a:spcPct val="0"/>
                </a:spcAft>
                <a:buFontTx/>
                <a:buNone/>
              </a:pPr>
              <a:t>12</a:t>
            </a:fld>
            <a:endParaRPr lang="en-US" altLang="en-US" sz="1200">
              <a:solidFill>
                <a:srgbClr val="898989"/>
              </a:solidFill>
            </a:endParaRPr>
          </a:p>
        </p:txBody>
      </p:sp>
      <p:pic>
        <p:nvPicPr>
          <p:cNvPr id="55301" name="Picture 4" descr="PITX - Apps on Google Play">
            <a:extLst>
              <a:ext uri="{FF2B5EF4-FFF2-40B4-BE49-F238E27FC236}">
                <a16:creationId xmlns:a16="http://schemas.microsoft.com/office/drawing/2014/main" id="{2BA55974-2A07-4E0C-A8E3-9039BFC57A4C}"/>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188575" y="0"/>
            <a:ext cx="20034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a:extLst>
              <a:ext uri="{FF2B5EF4-FFF2-40B4-BE49-F238E27FC236}">
                <a16:creationId xmlns:a16="http://schemas.microsoft.com/office/drawing/2014/main" id="{89F82D0F-FC55-4913-8E46-C79101A7DCC7}"/>
              </a:ext>
            </a:extLst>
          </p:cNvPr>
          <p:cNvCxnSpPr>
            <a:cxnSpLocks/>
          </p:cNvCxnSpPr>
          <p:nvPr/>
        </p:nvCxnSpPr>
        <p:spPr>
          <a:xfrm>
            <a:off x="6143625" y="957263"/>
            <a:ext cx="0" cy="5373687"/>
          </a:xfrm>
          <a:prstGeom prst="line">
            <a:avLst/>
          </a:prstGeom>
          <a:ln>
            <a:solidFill>
              <a:schemeClr val="tx1">
                <a:lumMod val="65000"/>
                <a:lumOff val="35000"/>
              </a:schemeClr>
            </a:solidFill>
          </a:ln>
          <a:effectLst/>
        </p:spPr>
        <p:style>
          <a:lnRef idx="1">
            <a:schemeClr val="accent1"/>
          </a:lnRef>
          <a:fillRef idx="0">
            <a:schemeClr val="accent1"/>
          </a:fillRef>
          <a:effectRef idx="0">
            <a:schemeClr val="accent1"/>
          </a:effectRef>
          <a:fontRef idx="minor">
            <a:schemeClr val="tx1"/>
          </a:fontRef>
        </p:style>
      </p:cxnSp>
      <p:sp>
        <p:nvSpPr>
          <p:cNvPr id="55303" name="Title 1">
            <a:extLst>
              <a:ext uri="{FF2B5EF4-FFF2-40B4-BE49-F238E27FC236}">
                <a16:creationId xmlns:a16="http://schemas.microsoft.com/office/drawing/2014/main" id="{84B51BC9-05E0-4AC9-B936-1B374270A6B4}"/>
              </a:ext>
            </a:extLst>
          </p:cNvPr>
          <p:cNvSpPr txBox="1">
            <a:spLocks noChangeArrowheads="1"/>
          </p:cNvSpPr>
          <p:nvPr/>
        </p:nvSpPr>
        <p:spPr bwMode="auto">
          <a:xfrm>
            <a:off x="609600" y="101600"/>
            <a:ext cx="89154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defTabSz="4572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4572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4572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4572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PH" altLang="en-US" b="1" dirty="0">
                <a:latin typeface="Bahnschrift SemiBold" panose="020B0502040204020203" pitchFamily="34" charset="0"/>
                <a:cs typeface="Arial" panose="020B0604020202020204" pitchFamily="34" charset="0"/>
              </a:rPr>
              <a:t>IMPROVING OFFICE SEGMENT</a:t>
            </a:r>
          </a:p>
        </p:txBody>
      </p:sp>
      <p:graphicFrame>
        <p:nvGraphicFramePr>
          <p:cNvPr id="55304" name="Chart 4">
            <a:extLst>
              <a:ext uri="{FF2B5EF4-FFF2-40B4-BE49-F238E27FC236}">
                <a16:creationId xmlns:a16="http://schemas.microsoft.com/office/drawing/2014/main" id="{2E45CC83-B5B7-44D9-8701-A6F80049D510}"/>
              </a:ext>
            </a:extLst>
          </p:cNvPr>
          <p:cNvGraphicFramePr>
            <a:graphicFrameLocks/>
          </p:cNvGraphicFramePr>
          <p:nvPr/>
        </p:nvGraphicFramePr>
        <p:xfrm>
          <a:off x="6142038" y="750888"/>
          <a:ext cx="6100762" cy="2781300"/>
        </p:xfrm>
        <a:graphic>
          <a:graphicData uri="http://schemas.openxmlformats.org/presentationml/2006/ole">
            <mc:AlternateContent xmlns:mc="http://schemas.openxmlformats.org/markup-compatibility/2006">
              <mc:Choice xmlns:v="urn:schemas-microsoft-com:vml" Requires="v">
                <p:oleObj spid="_x0000_s2051" name="Chart" r:id="rId7" imgW="6108721" imgH="2786113" progId="Excel.Chart.8">
                  <p:embed/>
                </p:oleObj>
              </mc:Choice>
              <mc:Fallback>
                <p:oleObj name="Chart" r:id="rId7" imgW="6108721" imgH="2786113" progId="Excel.Chart.8">
                  <p:embed/>
                  <p:pic>
                    <p:nvPicPr>
                      <p:cNvPr id="55304" name="Chart 4">
                        <a:extLst>
                          <a:ext uri="{FF2B5EF4-FFF2-40B4-BE49-F238E27FC236}">
                            <a16:creationId xmlns:a16="http://schemas.microsoft.com/office/drawing/2014/main" id="{2E45CC83-B5B7-44D9-8701-A6F80049D510}"/>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42038" y="750888"/>
                        <a:ext cx="6100762"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12" name="Straight Connector 11">
            <a:extLst>
              <a:ext uri="{FF2B5EF4-FFF2-40B4-BE49-F238E27FC236}">
                <a16:creationId xmlns:a16="http://schemas.microsoft.com/office/drawing/2014/main" id="{AE45BDAB-0F28-4182-A89F-67686A41FC03}"/>
              </a:ext>
            </a:extLst>
          </p:cNvPr>
          <p:cNvCxnSpPr>
            <a:cxnSpLocks/>
          </p:cNvCxnSpPr>
          <p:nvPr/>
        </p:nvCxnSpPr>
        <p:spPr>
          <a:xfrm>
            <a:off x="6176963" y="3484563"/>
            <a:ext cx="5583237" cy="0"/>
          </a:xfrm>
          <a:prstGeom prst="line">
            <a:avLst/>
          </a:prstGeom>
          <a:ln>
            <a:solidFill>
              <a:schemeClr val="bg1">
                <a:lumMod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C5057D1-8BEE-4CED-930A-0F2E98BC7AF7}"/>
              </a:ext>
            </a:extLst>
          </p:cNvPr>
          <p:cNvSpPr txBox="1"/>
          <p:nvPr/>
        </p:nvSpPr>
        <p:spPr>
          <a:xfrm>
            <a:off x="478300" y="1317428"/>
            <a:ext cx="5641145" cy="3539430"/>
          </a:xfrm>
          <a:prstGeom prst="rect">
            <a:avLst/>
          </a:prstGeom>
          <a:noFill/>
          <a:ln>
            <a:noFill/>
          </a:ln>
        </p:spPr>
        <p:txBody>
          <a:bodyPr wrap="square">
            <a:spAutoFit/>
          </a:bodyPr>
          <a:lstStyle/>
          <a:p>
            <a:pPr marL="285750" indent="-285750" eaLnBrk="1" fontAlgn="auto" hangingPunct="1">
              <a:spcBef>
                <a:spcPts val="0"/>
              </a:spcBef>
              <a:spcAft>
                <a:spcPts val="0"/>
              </a:spcAft>
              <a:buFont typeface="Arial" panose="020B0604020202020204" pitchFamily="34" charset="0"/>
              <a:buChar char="•"/>
              <a:defRPr/>
            </a:pPr>
            <a:r>
              <a:rPr lang="en-PH" sz="3200" b="1" dirty="0">
                <a:ln w="10160">
                  <a:solidFill>
                    <a:srgbClr val="0000FF"/>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rPr>
              <a:t>50% commercial</a:t>
            </a:r>
            <a:br>
              <a:rPr lang="en-PH" sz="3200" b="1" dirty="0">
                <a:ln w="10160">
                  <a:solidFill>
                    <a:srgbClr val="0000FF"/>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rPr>
            </a:br>
            <a:r>
              <a:rPr lang="en-PH" sz="2000" b="1" dirty="0">
                <a:ln w="10160">
                  <a:noFill/>
                  <a:prstDash val="solid"/>
                </a:ln>
                <a:solidFill>
                  <a:srgbClr val="0000FF"/>
                </a:solidFill>
                <a:effectLst>
                  <a:outerShdw blurRad="38100" dist="22860" dir="5400000" algn="tl" rotWithShape="0">
                    <a:srgbClr val="000000">
                      <a:alpha val="30000"/>
                    </a:srgbClr>
                  </a:outerShdw>
                </a:effectLst>
                <a:latin typeface="Bahnschrift SemiBold" panose="020B0502040204020203" pitchFamily="34" charset="0"/>
              </a:rPr>
              <a:t>44% 2Q23 vs 57% 1Q23</a:t>
            </a:r>
          </a:p>
          <a:p>
            <a:pPr marL="285750" indent="-285750" eaLnBrk="1" fontAlgn="auto" hangingPunct="1">
              <a:spcBef>
                <a:spcPts val="0"/>
              </a:spcBef>
              <a:spcAft>
                <a:spcPts val="0"/>
              </a:spcAft>
              <a:buFont typeface="Arial" panose="020B0604020202020204" pitchFamily="34" charset="0"/>
              <a:buChar char="•"/>
              <a:defRPr/>
            </a:pPr>
            <a:endParaRPr lang="en-PH" sz="2400" b="1" dirty="0">
              <a:ln w="10160">
                <a:solidFill>
                  <a:srgbClr val="0000FF"/>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endParaRPr>
          </a:p>
          <a:p>
            <a:pPr marL="285750" indent="-285750" eaLnBrk="1" fontAlgn="auto" hangingPunct="1">
              <a:spcBef>
                <a:spcPts val="0"/>
              </a:spcBef>
              <a:spcAft>
                <a:spcPts val="0"/>
              </a:spcAft>
              <a:buFont typeface="Arial" panose="020B0604020202020204" pitchFamily="34" charset="0"/>
              <a:buChar char="•"/>
              <a:defRPr/>
            </a:pPr>
            <a:r>
              <a:rPr lang="en-PH" sz="3200" b="1" dirty="0">
                <a:ln w="10160">
                  <a:solidFill>
                    <a:srgbClr val="0000FF"/>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rPr>
              <a:t>30% office</a:t>
            </a:r>
            <a:br>
              <a:rPr lang="en-PH" sz="3200" b="1" dirty="0">
                <a:ln w="10160">
                  <a:solidFill>
                    <a:srgbClr val="0000FF"/>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rPr>
            </a:br>
            <a:r>
              <a:rPr lang="en-PH" sz="2000" b="1" dirty="0">
                <a:ln w="10160">
                  <a:noFill/>
                  <a:prstDash val="solid"/>
                </a:ln>
                <a:solidFill>
                  <a:srgbClr val="0000FF"/>
                </a:solidFill>
                <a:effectLst>
                  <a:outerShdw blurRad="38100" dist="22860" dir="5400000" algn="tl" rotWithShape="0">
                    <a:srgbClr val="000000">
                      <a:alpha val="30000"/>
                    </a:srgbClr>
                  </a:outerShdw>
                </a:effectLst>
                <a:latin typeface="Bahnschrift SemiBold" panose="020B0502040204020203" pitchFamily="34" charset="0"/>
              </a:rPr>
              <a:t>36% 2Q23 vs 23% 1Q23</a:t>
            </a:r>
          </a:p>
          <a:p>
            <a:pPr marL="285750" indent="-285750" eaLnBrk="1" fontAlgn="auto" hangingPunct="1">
              <a:spcBef>
                <a:spcPts val="0"/>
              </a:spcBef>
              <a:spcAft>
                <a:spcPts val="0"/>
              </a:spcAft>
              <a:buFont typeface="Arial" panose="020B0604020202020204" pitchFamily="34" charset="0"/>
              <a:buChar char="•"/>
              <a:defRPr/>
            </a:pPr>
            <a:endParaRPr lang="en-PH" sz="2400" b="1" dirty="0">
              <a:ln w="10160">
                <a:solidFill>
                  <a:srgbClr val="0000FF"/>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endParaRPr>
          </a:p>
          <a:p>
            <a:pPr marL="285750" indent="-285750" eaLnBrk="1" fontAlgn="auto" hangingPunct="1">
              <a:spcBef>
                <a:spcPts val="0"/>
              </a:spcBef>
              <a:spcAft>
                <a:spcPts val="0"/>
              </a:spcAft>
              <a:buFont typeface="Arial" panose="020B0604020202020204" pitchFamily="34" charset="0"/>
              <a:buChar char="•"/>
              <a:defRPr/>
            </a:pPr>
            <a:r>
              <a:rPr lang="en-PH" sz="3200" b="1" dirty="0">
                <a:ln w="10160">
                  <a:solidFill>
                    <a:srgbClr val="0000FF"/>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rPr>
              <a:t>P55M</a:t>
            </a:r>
            <a:br>
              <a:rPr lang="en-PH" sz="3200" b="1" dirty="0">
                <a:ln w="10160">
                  <a:solidFill>
                    <a:srgbClr val="0000FF"/>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rPr>
            </a:br>
            <a:r>
              <a:rPr lang="en-PH" sz="2000" b="1" dirty="0">
                <a:ln w="10160">
                  <a:noFill/>
                  <a:prstDash val="solid"/>
                </a:ln>
                <a:solidFill>
                  <a:srgbClr val="0000FF"/>
                </a:solidFill>
                <a:effectLst>
                  <a:outerShdw blurRad="38100" dist="22860" dir="5400000" algn="tl" rotWithShape="0">
                    <a:srgbClr val="000000">
                      <a:alpha val="30000"/>
                    </a:srgbClr>
                  </a:outerShdw>
                </a:effectLst>
                <a:latin typeface="Bahnschrift SemiBold" panose="020B0502040204020203" pitchFamily="34" charset="0"/>
              </a:rPr>
              <a:t>2Q23 tower revenues (vs P38M 1Q23)</a:t>
            </a:r>
          </a:p>
          <a:p>
            <a:pPr marL="285750" indent="-285750" eaLnBrk="1" fontAlgn="auto" hangingPunct="1">
              <a:spcBef>
                <a:spcPts val="0"/>
              </a:spcBef>
              <a:spcAft>
                <a:spcPts val="0"/>
              </a:spcAft>
              <a:buFont typeface="Arial" panose="020B0604020202020204" pitchFamily="34" charset="0"/>
              <a:buChar char="•"/>
              <a:defRPr/>
            </a:pPr>
            <a:endParaRPr lang="en-PH" sz="2000" dirty="0">
              <a:solidFill>
                <a:srgbClr val="FF0000"/>
              </a:solidFill>
              <a:latin typeface="Bahnschrift SemiBold" panose="020B0502040204020203" pitchFamily="34" charset="0"/>
            </a:endParaRPr>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AutoShape 4" descr="Image result for airport passengers icon">
            <a:extLst>
              <a:ext uri="{FF2B5EF4-FFF2-40B4-BE49-F238E27FC236}">
                <a16:creationId xmlns:a16="http://schemas.microsoft.com/office/drawing/2014/main" id="{F0A9C6CA-F829-4F5A-BD8E-7176E1C9D0A0}"/>
              </a:ext>
            </a:extLst>
          </p:cNvPr>
          <p:cNvSpPr>
            <a:spLocks noChangeAspect="1" noChangeArrowheads="1"/>
          </p:cNvSpPr>
          <p:nvPr/>
        </p:nvSpPr>
        <p:spPr bwMode="auto">
          <a:xfrm>
            <a:off x="1541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PH" altLang="en-US" sz="1800">
              <a:solidFill>
                <a:srgbClr val="000000"/>
              </a:solidFill>
            </a:endParaRPr>
          </a:p>
        </p:txBody>
      </p:sp>
      <p:sp>
        <p:nvSpPr>
          <p:cNvPr id="57347" name="Slide Number Placeholder 1">
            <a:extLst>
              <a:ext uri="{FF2B5EF4-FFF2-40B4-BE49-F238E27FC236}">
                <a16:creationId xmlns:a16="http://schemas.microsoft.com/office/drawing/2014/main" id="{4CD26700-061E-4C71-A149-BED56C7E4861}"/>
              </a:ext>
            </a:extLst>
          </p:cNvPr>
          <p:cNvSpPr>
            <a:spLocks noGrp="1" noChangeArrowheads="1"/>
          </p:cNvSpPr>
          <p:nvPr>
            <p:ph type="sldNum" sz="quarter" idx="12"/>
          </p:nvPr>
        </p:nvSpPr>
        <p:spPr bwMode="auto">
          <a:xfrm>
            <a:off x="9310688" y="6199188"/>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8ECB815E-77E4-49BA-9119-9930BD3B6C36}" type="slidenum">
              <a:rPr lang="en-US" altLang="en-US" sz="1200" smtClean="0">
                <a:solidFill>
                  <a:srgbClr val="898989"/>
                </a:solidFill>
              </a:rPr>
              <a:pPr fontAlgn="base">
                <a:lnSpc>
                  <a:spcPct val="100000"/>
                </a:lnSpc>
                <a:spcBef>
                  <a:spcPct val="0"/>
                </a:spcBef>
                <a:spcAft>
                  <a:spcPct val="0"/>
                </a:spcAft>
                <a:buFontTx/>
                <a:buNone/>
              </a:pPr>
              <a:t>13</a:t>
            </a:fld>
            <a:endParaRPr lang="en-US" altLang="en-US" sz="1200">
              <a:solidFill>
                <a:srgbClr val="898989"/>
              </a:solidFill>
            </a:endParaRPr>
          </a:p>
        </p:txBody>
      </p:sp>
      <p:sp>
        <p:nvSpPr>
          <p:cNvPr id="57348" name="Title 1">
            <a:extLst>
              <a:ext uri="{FF2B5EF4-FFF2-40B4-BE49-F238E27FC236}">
                <a16:creationId xmlns:a16="http://schemas.microsoft.com/office/drawing/2014/main" id="{E1FE900D-0298-41C3-923A-03C2FC202859}"/>
              </a:ext>
            </a:extLst>
          </p:cNvPr>
          <p:cNvSpPr txBox="1">
            <a:spLocks noChangeArrowheads="1"/>
          </p:cNvSpPr>
          <p:nvPr/>
        </p:nvSpPr>
        <p:spPr bwMode="auto">
          <a:xfrm>
            <a:off x="609600" y="133350"/>
            <a:ext cx="936625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defTabSz="4572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4572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4572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4572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PH" altLang="en-US" b="1" dirty="0">
                <a:latin typeface="Bahnschrift SemiBold" panose="020B0502040204020203" pitchFamily="34" charset="0"/>
                <a:cs typeface="Arial" panose="020B0604020202020204" pitchFamily="34" charset="0"/>
              </a:rPr>
              <a:t>INCREASED TRAFFIC AND PASSENGER SPENDING</a:t>
            </a:r>
          </a:p>
        </p:txBody>
      </p:sp>
      <p:pic>
        <p:nvPicPr>
          <p:cNvPr id="57349" name="Picture 4" descr="PITX - Apps on Google Play">
            <a:extLst>
              <a:ext uri="{FF2B5EF4-FFF2-40B4-BE49-F238E27FC236}">
                <a16:creationId xmlns:a16="http://schemas.microsoft.com/office/drawing/2014/main" id="{039A9A48-E8AF-4AF6-BE0C-882DD2FE66B5}"/>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188575" y="0"/>
            <a:ext cx="20034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Content Placeholder 22">
            <a:extLst>
              <a:ext uri="{FF2B5EF4-FFF2-40B4-BE49-F238E27FC236}">
                <a16:creationId xmlns:a16="http://schemas.microsoft.com/office/drawing/2014/main" id="{B2775141-BA0C-44B1-96A6-F0719B1DA7C5}"/>
              </a:ext>
            </a:extLst>
          </p:cNvPr>
          <p:cNvGraphicFramePr>
            <a:graphicFrameLocks/>
          </p:cNvGraphicFramePr>
          <p:nvPr>
            <p:extLst>
              <p:ext uri="{D42A27DB-BD31-4B8C-83A1-F6EECF244321}">
                <p14:modId xmlns:p14="http://schemas.microsoft.com/office/powerpoint/2010/main" val="2967478542"/>
              </p:ext>
            </p:extLst>
          </p:nvPr>
        </p:nvGraphicFramePr>
        <p:xfrm>
          <a:off x="6181725" y="733425"/>
          <a:ext cx="6010275" cy="2781300"/>
        </p:xfrm>
        <a:graphic>
          <a:graphicData uri="http://schemas.openxmlformats.org/drawingml/2006/chart">
            <c:chart xmlns:c="http://schemas.openxmlformats.org/drawingml/2006/chart" xmlns:r="http://schemas.openxmlformats.org/officeDocument/2006/relationships" r:id="rId5"/>
          </a:graphicData>
        </a:graphic>
      </p:graphicFrame>
      <p:cxnSp>
        <p:nvCxnSpPr>
          <p:cNvPr id="12" name="Straight Connector 11">
            <a:extLst>
              <a:ext uri="{FF2B5EF4-FFF2-40B4-BE49-F238E27FC236}">
                <a16:creationId xmlns:a16="http://schemas.microsoft.com/office/drawing/2014/main" id="{C9A8558F-2C63-45CB-80A8-A4FAEB1D1898}"/>
              </a:ext>
            </a:extLst>
          </p:cNvPr>
          <p:cNvCxnSpPr>
            <a:cxnSpLocks/>
          </p:cNvCxnSpPr>
          <p:nvPr/>
        </p:nvCxnSpPr>
        <p:spPr>
          <a:xfrm>
            <a:off x="6143625" y="957263"/>
            <a:ext cx="0" cy="5373687"/>
          </a:xfrm>
          <a:prstGeom prst="line">
            <a:avLst/>
          </a:prstGeom>
          <a:ln>
            <a:solidFill>
              <a:schemeClr val="bg1">
                <a:lumMod val="50000"/>
              </a:schemeClr>
            </a:solidFill>
          </a:ln>
          <a:effectLst/>
        </p:spPr>
        <p:style>
          <a:lnRef idx="1">
            <a:schemeClr val="accent1"/>
          </a:lnRef>
          <a:fillRef idx="0">
            <a:schemeClr val="accent1"/>
          </a:fillRef>
          <a:effectRef idx="0">
            <a:schemeClr val="accent1"/>
          </a:effectRef>
          <a:fontRef idx="minor">
            <a:schemeClr val="tx1"/>
          </a:fontRef>
        </p:style>
      </p:cxnSp>
      <p:graphicFrame>
        <p:nvGraphicFramePr>
          <p:cNvPr id="57352" name="Chart 17">
            <a:extLst>
              <a:ext uri="{FF2B5EF4-FFF2-40B4-BE49-F238E27FC236}">
                <a16:creationId xmlns:a16="http://schemas.microsoft.com/office/drawing/2014/main" id="{A09F5B32-2E91-47D6-AF45-DA9257782750}"/>
              </a:ext>
            </a:extLst>
          </p:cNvPr>
          <p:cNvGraphicFramePr>
            <a:graphicFrameLocks/>
          </p:cNvGraphicFramePr>
          <p:nvPr/>
        </p:nvGraphicFramePr>
        <p:xfrm>
          <a:off x="6126163" y="3511550"/>
          <a:ext cx="6116637" cy="2876550"/>
        </p:xfrm>
        <a:graphic>
          <a:graphicData uri="http://schemas.openxmlformats.org/presentationml/2006/ole">
            <mc:AlternateContent xmlns:mc="http://schemas.openxmlformats.org/markup-compatibility/2006">
              <mc:Choice xmlns:v="urn:schemas-microsoft-com:vml" Requires="v">
                <p:oleObj spid="_x0000_s3074" name="Chart" r:id="rId6" imgW="6127011" imgH="2883658" progId="Excel.Chart.8">
                  <p:embed/>
                </p:oleObj>
              </mc:Choice>
              <mc:Fallback>
                <p:oleObj name="Chart" r:id="rId6" imgW="6127011" imgH="2883658" progId="Excel.Chart.8">
                  <p:embed/>
                  <p:pic>
                    <p:nvPicPr>
                      <p:cNvPr id="57352" name="Chart 17">
                        <a:extLst>
                          <a:ext uri="{FF2B5EF4-FFF2-40B4-BE49-F238E27FC236}">
                            <a16:creationId xmlns:a16="http://schemas.microsoft.com/office/drawing/2014/main" id="{A09F5B32-2E91-47D6-AF45-DA9257782750}"/>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26163" y="3511550"/>
                        <a:ext cx="6116637"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14" name="Straight Connector 13">
            <a:extLst>
              <a:ext uri="{FF2B5EF4-FFF2-40B4-BE49-F238E27FC236}">
                <a16:creationId xmlns:a16="http://schemas.microsoft.com/office/drawing/2014/main" id="{3737D500-95BF-4063-B751-21403D0D2732}"/>
              </a:ext>
            </a:extLst>
          </p:cNvPr>
          <p:cNvCxnSpPr>
            <a:cxnSpLocks/>
          </p:cNvCxnSpPr>
          <p:nvPr/>
        </p:nvCxnSpPr>
        <p:spPr bwMode="auto">
          <a:xfrm>
            <a:off x="6161088" y="3486150"/>
            <a:ext cx="5870575" cy="0"/>
          </a:xfrm>
          <a:prstGeom prst="line">
            <a:avLst/>
          </a:prstGeom>
          <a:ln>
            <a:solidFill>
              <a:schemeClr val="bg1">
                <a:lumMod val="50000"/>
              </a:schemeClr>
            </a:solidFill>
          </a:ln>
          <a:effectLst/>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CB3D7B0-144A-40F6-BA39-F972CA4A10F2}"/>
              </a:ext>
            </a:extLst>
          </p:cNvPr>
          <p:cNvSpPr txBox="1"/>
          <p:nvPr/>
        </p:nvSpPr>
        <p:spPr>
          <a:xfrm>
            <a:off x="478301" y="1317428"/>
            <a:ext cx="5486400" cy="3662541"/>
          </a:xfrm>
          <a:prstGeom prst="rect">
            <a:avLst/>
          </a:prstGeom>
          <a:noFill/>
          <a:ln>
            <a:noFill/>
          </a:ln>
        </p:spPr>
        <p:txBody>
          <a:bodyPr>
            <a:spAutoFit/>
          </a:bodyPr>
          <a:lstStyle/>
          <a:p>
            <a:pPr marL="285750" indent="-285750" eaLnBrk="1" fontAlgn="auto" hangingPunct="1">
              <a:spcBef>
                <a:spcPts val="0"/>
              </a:spcBef>
              <a:spcAft>
                <a:spcPts val="0"/>
              </a:spcAft>
              <a:buFont typeface="Arial" panose="020B0604020202020204" pitchFamily="34" charset="0"/>
              <a:buChar char="•"/>
              <a:defRPr/>
            </a:pPr>
            <a:r>
              <a:rPr lang="en-PH" sz="3200" b="1" dirty="0">
                <a:ln w="10160">
                  <a:solidFill>
                    <a:srgbClr val="0000FF"/>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rPr>
              <a:t>101K </a:t>
            </a:r>
            <a:br>
              <a:rPr lang="en-PH" sz="3200" b="1" dirty="0">
                <a:ln w="10160">
                  <a:solidFill>
                    <a:srgbClr val="0000FF"/>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rPr>
            </a:br>
            <a:r>
              <a:rPr lang="en-PH" sz="2000" b="1" dirty="0">
                <a:ln w="10160">
                  <a:noFill/>
                  <a:prstDash val="solid"/>
                </a:ln>
                <a:solidFill>
                  <a:srgbClr val="0000FF"/>
                </a:solidFill>
                <a:effectLst>
                  <a:outerShdw blurRad="38100" dist="22860" dir="5400000" algn="tl" rotWithShape="0">
                    <a:srgbClr val="000000">
                      <a:alpha val="30000"/>
                    </a:srgbClr>
                  </a:outerShdw>
                </a:effectLst>
                <a:latin typeface="Bahnschrift SemiBold" panose="020B0502040204020203" pitchFamily="34" charset="0"/>
              </a:rPr>
              <a:t>Daily foot traffic</a:t>
            </a:r>
          </a:p>
          <a:p>
            <a:pPr marL="285750" indent="-285750" eaLnBrk="1" fontAlgn="auto" hangingPunct="1">
              <a:spcBef>
                <a:spcPts val="0"/>
              </a:spcBef>
              <a:spcAft>
                <a:spcPts val="0"/>
              </a:spcAft>
              <a:buFont typeface="Arial" panose="020B0604020202020204" pitchFamily="34" charset="0"/>
              <a:buChar char="•"/>
              <a:defRPr/>
            </a:pPr>
            <a:endParaRPr lang="en-PH" sz="2000" b="1" dirty="0">
              <a:ln w="10160">
                <a:solidFill>
                  <a:srgbClr val="0000FF"/>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endParaRPr>
          </a:p>
          <a:p>
            <a:pPr marL="285750" indent="-285750" eaLnBrk="1" fontAlgn="auto" hangingPunct="1">
              <a:spcBef>
                <a:spcPts val="0"/>
              </a:spcBef>
              <a:spcAft>
                <a:spcPts val="0"/>
              </a:spcAft>
              <a:buFont typeface="Arial" panose="020B0604020202020204" pitchFamily="34" charset="0"/>
              <a:buChar char="•"/>
              <a:defRPr/>
            </a:pPr>
            <a:r>
              <a:rPr lang="en-PH" sz="3200" b="1" dirty="0">
                <a:ln w="10160">
                  <a:solidFill>
                    <a:srgbClr val="0000FF"/>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rPr>
              <a:t>14</a:t>
            </a:r>
            <a:br>
              <a:rPr lang="en-PH" sz="3200" b="1" dirty="0">
                <a:ln w="10160">
                  <a:solidFill>
                    <a:srgbClr val="0000FF"/>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rPr>
            </a:br>
            <a:r>
              <a:rPr lang="en-PH" sz="2000" b="1" dirty="0">
                <a:ln w="10160">
                  <a:noFill/>
                  <a:prstDash val="solid"/>
                </a:ln>
                <a:solidFill>
                  <a:srgbClr val="0000FF"/>
                </a:solidFill>
                <a:effectLst>
                  <a:outerShdw blurRad="38100" dist="22860" dir="5400000" algn="tl" rotWithShape="0">
                    <a:srgbClr val="000000">
                      <a:alpha val="30000"/>
                    </a:srgbClr>
                  </a:outerShdw>
                </a:effectLst>
                <a:latin typeface="Bahnschrift SemiBold" panose="020B0502040204020203" pitchFamily="34" charset="0"/>
              </a:rPr>
              <a:t>New routes developed (3 new in 2Q23)</a:t>
            </a:r>
          </a:p>
          <a:p>
            <a:pPr marL="285750" indent="-285750" eaLnBrk="1" fontAlgn="auto" hangingPunct="1">
              <a:spcBef>
                <a:spcPts val="0"/>
              </a:spcBef>
              <a:spcAft>
                <a:spcPts val="0"/>
              </a:spcAft>
              <a:buFont typeface="Arial" panose="020B0604020202020204" pitchFamily="34" charset="0"/>
              <a:buChar char="•"/>
              <a:defRPr/>
            </a:pPr>
            <a:endParaRPr lang="en-PH" sz="2400" b="1" dirty="0">
              <a:ln w="10160">
                <a:solidFill>
                  <a:srgbClr val="0000FF"/>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endParaRPr>
          </a:p>
          <a:p>
            <a:pPr marL="285750" indent="-285750" eaLnBrk="1" fontAlgn="auto" hangingPunct="1">
              <a:spcBef>
                <a:spcPts val="0"/>
              </a:spcBef>
              <a:spcAft>
                <a:spcPts val="0"/>
              </a:spcAft>
              <a:buFont typeface="Arial" panose="020B0604020202020204" pitchFamily="34" charset="0"/>
              <a:buChar char="•"/>
              <a:defRPr/>
            </a:pPr>
            <a:r>
              <a:rPr lang="en-PH" sz="3200" b="1" dirty="0">
                <a:ln w="10160">
                  <a:solidFill>
                    <a:srgbClr val="0000FF"/>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rPr>
              <a:t>P35.4 </a:t>
            </a:r>
            <a:br>
              <a:rPr lang="en-PH" sz="3200" b="1" dirty="0">
                <a:ln w="10160">
                  <a:solidFill>
                    <a:srgbClr val="0000FF"/>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rPr>
            </a:br>
            <a:r>
              <a:rPr lang="en-PH" sz="2000" b="1" dirty="0">
                <a:ln w="10160">
                  <a:noFill/>
                  <a:prstDash val="solid"/>
                </a:ln>
                <a:solidFill>
                  <a:srgbClr val="0000FF"/>
                </a:solidFill>
                <a:effectLst>
                  <a:outerShdw blurRad="38100" dist="22860" dir="5400000" algn="tl" rotWithShape="0">
                    <a:srgbClr val="000000">
                      <a:alpha val="30000"/>
                    </a:srgbClr>
                  </a:outerShdw>
                </a:effectLst>
                <a:latin typeface="Bahnschrift SemiBold" panose="020B0502040204020203" pitchFamily="34" charset="0"/>
              </a:rPr>
              <a:t>1H23 average passenger spend</a:t>
            </a:r>
          </a:p>
          <a:p>
            <a:pPr marL="285750" indent="-285750" eaLnBrk="1" fontAlgn="auto" hangingPunct="1">
              <a:spcBef>
                <a:spcPts val="0"/>
              </a:spcBef>
              <a:spcAft>
                <a:spcPts val="0"/>
              </a:spcAft>
              <a:buFont typeface="Arial" panose="020B0604020202020204" pitchFamily="34" charset="0"/>
              <a:buChar char="•"/>
              <a:defRPr/>
            </a:pPr>
            <a:endParaRPr lang="en-PH" sz="3200" b="1" dirty="0">
              <a:ln w="10160">
                <a:solidFill>
                  <a:srgbClr val="0000FF"/>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endParaRP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AutoShape 4" descr="Image result for airport passengers icon">
            <a:extLst>
              <a:ext uri="{FF2B5EF4-FFF2-40B4-BE49-F238E27FC236}">
                <a16:creationId xmlns:a16="http://schemas.microsoft.com/office/drawing/2014/main" id="{94C89D8C-9C15-4482-BA5E-938BCC372EB7}"/>
              </a:ext>
            </a:extLst>
          </p:cNvPr>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PH" altLang="en-US" sz="1800">
              <a:solidFill>
                <a:srgbClr val="000000"/>
              </a:solidFill>
            </a:endParaRPr>
          </a:p>
        </p:txBody>
      </p:sp>
      <p:sp>
        <p:nvSpPr>
          <p:cNvPr id="59395" name="Slide Number Placeholder 1">
            <a:extLst>
              <a:ext uri="{FF2B5EF4-FFF2-40B4-BE49-F238E27FC236}">
                <a16:creationId xmlns:a16="http://schemas.microsoft.com/office/drawing/2014/main" id="{5780010E-8142-42FA-8154-E7361D310B3F}"/>
              </a:ext>
            </a:extLst>
          </p:cNvPr>
          <p:cNvSpPr>
            <a:spLocks noGrp="1" noChangeArrowheads="1"/>
          </p:cNvSpPr>
          <p:nvPr>
            <p:ph type="sldNum" sz="quarter" idx="12"/>
          </p:nvPr>
        </p:nvSpPr>
        <p:spPr bwMode="auto">
          <a:xfrm>
            <a:off x="9448800" y="6148388"/>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19BDADE2-559F-4A0E-9421-B61998EC39DA}" type="slidenum">
              <a:rPr lang="en-US" altLang="en-US" sz="1200" smtClean="0">
                <a:solidFill>
                  <a:srgbClr val="898989"/>
                </a:solidFill>
              </a:rPr>
              <a:pPr fontAlgn="base">
                <a:lnSpc>
                  <a:spcPct val="100000"/>
                </a:lnSpc>
                <a:spcBef>
                  <a:spcPct val="0"/>
                </a:spcBef>
                <a:spcAft>
                  <a:spcPct val="0"/>
                </a:spcAft>
                <a:buFontTx/>
                <a:buNone/>
              </a:pPr>
              <a:t>14</a:t>
            </a:fld>
            <a:endParaRPr lang="en-US" altLang="en-US" sz="1200">
              <a:solidFill>
                <a:srgbClr val="898989"/>
              </a:solidFill>
            </a:endParaRPr>
          </a:p>
        </p:txBody>
      </p:sp>
      <p:sp>
        <p:nvSpPr>
          <p:cNvPr id="59396" name="Title 1">
            <a:extLst>
              <a:ext uri="{FF2B5EF4-FFF2-40B4-BE49-F238E27FC236}">
                <a16:creationId xmlns:a16="http://schemas.microsoft.com/office/drawing/2014/main" id="{E263ECB3-406C-425F-B4AB-B8AF1E318702}"/>
              </a:ext>
            </a:extLst>
          </p:cNvPr>
          <p:cNvSpPr txBox="1">
            <a:spLocks noChangeArrowheads="1"/>
          </p:cNvSpPr>
          <p:nvPr/>
        </p:nvSpPr>
        <p:spPr bwMode="auto">
          <a:xfrm>
            <a:off x="609600" y="101600"/>
            <a:ext cx="89154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defTabSz="4572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4572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4572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4572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PH" altLang="en-US" b="1">
                <a:latin typeface="Bahnschrift SemiBold" panose="020B0502040204020203" pitchFamily="34" charset="0"/>
                <a:cs typeface="Arial" panose="020B0604020202020204" pitchFamily="34" charset="0"/>
              </a:rPr>
              <a:t>OCCUPANCY STEADILY IMPROVING</a:t>
            </a:r>
          </a:p>
        </p:txBody>
      </p:sp>
      <p:pic>
        <p:nvPicPr>
          <p:cNvPr id="59397" name="Picture 4" descr="PITX - Apps on Google Play">
            <a:extLst>
              <a:ext uri="{FF2B5EF4-FFF2-40B4-BE49-F238E27FC236}">
                <a16:creationId xmlns:a16="http://schemas.microsoft.com/office/drawing/2014/main" id="{A42BBDC2-4889-4D2D-A0FD-4310672A3CB5}"/>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188575" y="0"/>
            <a:ext cx="20034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9398" name="Chart 11">
            <a:extLst>
              <a:ext uri="{FF2B5EF4-FFF2-40B4-BE49-F238E27FC236}">
                <a16:creationId xmlns:a16="http://schemas.microsoft.com/office/drawing/2014/main" id="{2AABD685-A544-4186-B44C-1283E81B8128}"/>
              </a:ext>
            </a:extLst>
          </p:cNvPr>
          <p:cNvGraphicFramePr>
            <a:graphicFrameLocks/>
          </p:cNvGraphicFramePr>
          <p:nvPr/>
        </p:nvGraphicFramePr>
        <p:xfrm>
          <a:off x="6199188" y="766763"/>
          <a:ext cx="6043612" cy="2695575"/>
        </p:xfrm>
        <a:graphic>
          <a:graphicData uri="http://schemas.openxmlformats.org/presentationml/2006/ole">
            <mc:AlternateContent xmlns:mc="http://schemas.openxmlformats.org/markup-compatibility/2006">
              <mc:Choice xmlns:v="urn:schemas-microsoft-com:vml" Requires="v">
                <p:oleObj spid="_x0000_s4098" name="Chart" r:id="rId5" imgW="6053853" imgH="2706859" progId="Excel.Chart.8">
                  <p:embed/>
                </p:oleObj>
              </mc:Choice>
              <mc:Fallback>
                <p:oleObj name="Chart" r:id="rId5" imgW="6053853" imgH="2706859" progId="Excel.Chart.8">
                  <p:embed/>
                  <p:pic>
                    <p:nvPicPr>
                      <p:cNvPr id="59398" name="Chart 11">
                        <a:extLst>
                          <a:ext uri="{FF2B5EF4-FFF2-40B4-BE49-F238E27FC236}">
                            <a16:creationId xmlns:a16="http://schemas.microsoft.com/office/drawing/2014/main" id="{2AABD685-A544-4186-B44C-1283E81B8128}"/>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99188" y="766763"/>
                        <a:ext cx="6043612" cy="2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Chart 12">
            <a:extLst>
              <a:ext uri="{FF2B5EF4-FFF2-40B4-BE49-F238E27FC236}">
                <a16:creationId xmlns:a16="http://schemas.microsoft.com/office/drawing/2014/main" id="{49E59B06-9683-47EC-9CE2-0BF99964D510}"/>
              </a:ext>
            </a:extLst>
          </p:cNvPr>
          <p:cNvGraphicFramePr>
            <a:graphicFrameLocks/>
          </p:cNvGraphicFramePr>
          <p:nvPr>
            <p:extLst>
              <p:ext uri="{D42A27DB-BD31-4B8C-83A1-F6EECF244321}">
                <p14:modId xmlns:p14="http://schemas.microsoft.com/office/powerpoint/2010/main" val="1362105812"/>
              </p:ext>
            </p:extLst>
          </p:nvPr>
        </p:nvGraphicFramePr>
        <p:xfrm>
          <a:off x="6235700" y="3548063"/>
          <a:ext cx="5735638" cy="2768600"/>
        </p:xfrm>
        <a:graphic>
          <a:graphicData uri="http://schemas.openxmlformats.org/drawingml/2006/chart">
            <c:chart xmlns:c="http://schemas.openxmlformats.org/drawingml/2006/chart" xmlns:r="http://schemas.openxmlformats.org/officeDocument/2006/relationships" r:id="rId7"/>
          </a:graphicData>
        </a:graphic>
      </p:graphicFrame>
      <p:cxnSp>
        <p:nvCxnSpPr>
          <p:cNvPr id="10" name="Straight Connector 9">
            <a:extLst>
              <a:ext uri="{FF2B5EF4-FFF2-40B4-BE49-F238E27FC236}">
                <a16:creationId xmlns:a16="http://schemas.microsoft.com/office/drawing/2014/main" id="{89F82D0F-FC55-4913-8E46-C79101A7DCC7}"/>
              </a:ext>
            </a:extLst>
          </p:cNvPr>
          <p:cNvCxnSpPr>
            <a:cxnSpLocks/>
          </p:cNvCxnSpPr>
          <p:nvPr/>
        </p:nvCxnSpPr>
        <p:spPr bwMode="auto">
          <a:xfrm>
            <a:off x="6143625" y="957263"/>
            <a:ext cx="0" cy="5373687"/>
          </a:xfrm>
          <a:prstGeom prst="line">
            <a:avLst/>
          </a:prstGeom>
          <a:ln>
            <a:solidFill>
              <a:schemeClr val="bg1">
                <a:lumMod val="5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C00A579-9A3B-4452-9F29-AD70EF4AE693}"/>
              </a:ext>
            </a:extLst>
          </p:cNvPr>
          <p:cNvCxnSpPr>
            <a:cxnSpLocks/>
          </p:cNvCxnSpPr>
          <p:nvPr/>
        </p:nvCxnSpPr>
        <p:spPr bwMode="auto">
          <a:xfrm>
            <a:off x="6161088" y="3486150"/>
            <a:ext cx="5870575" cy="0"/>
          </a:xfrm>
          <a:prstGeom prst="line">
            <a:avLst/>
          </a:prstGeom>
          <a:ln>
            <a:solidFill>
              <a:schemeClr val="bg1">
                <a:lumMod val="50000"/>
              </a:schemeClr>
            </a:solidFill>
          </a:ln>
          <a:effectLst/>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792F323-5524-4C99-8EB8-C7594CD390A9}"/>
              </a:ext>
            </a:extLst>
          </p:cNvPr>
          <p:cNvSpPr txBox="1"/>
          <p:nvPr/>
        </p:nvSpPr>
        <p:spPr>
          <a:xfrm>
            <a:off x="478301" y="1317428"/>
            <a:ext cx="5486400" cy="4216539"/>
          </a:xfrm>
          <a:prstGeom prst="rect">
            <a:avLst/>
          </a:prstGeom>
          <a:noFill/>
          <a:ln>
            <a:noFill/>
          </a:ln>
        </p:spPr>
        <p:txBody>
          <a:bodyPr>
            <a:spAutoFit/>
          </a:bodyPr>
          <a:lstStyle/>
          <a:p>
            <a:pPr marL="285750" indent="-285750" eaLnBrk="1" fontAlgn="auto" hangingPunct="1">
              <a:spcBef>
                <a:spcPts val="0"/>
              </a:spcBef>
              <a:spcAft>
                <a:spcPts val="0"/>
              </a:spcAft>
              <a:buFont typeface="Arial" panose="020B0604020202020204" pitchFamily="34" charset="0"/>
              <a:buChar char="•"/>
              <a:defRPr/>
            </a:pPr>
            <a:r>
              <a:rPr lang="en-PH" sz="3200" b="1" dirty="0">
                <a:ln w="10160">
                  <a:solidFill>
                    <a:srgbClr val="0000FF"/>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rPr>
              <a:t>82%</a:t>
            </a:r>
            <a:br>
              <a:rPr lang="en-PH" sz="3200" b="1" dirty="0">
                <a:ln w="10160">
                  <a:solidFill>
                    <a:srgbClr val="0000FF"/>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rPr>
            </a:br>
            <a:r>
              <a:rPr lang="en-PH" sz="2000" b="1" dirty="0">
                <a:ln w="10160">
                  <a:noFill/>
                  <a:prstDash val="solid"/>
                </a:ln>
                <a:solidFill>
                  <a:srgbClr val="0000FF"/>
                </a:solidFill>
                <a:effectLst>
                  <a:outerShdw blurRad="38100" dist="22860" dir="5400000" algn="tl" rotWithShape="0">
                    <a:srgbClr val="000000">
                      <a:alpha val="30000"/>
                    </a:srgbClr>
                  </a:outerShdw>
                </a:effectLst>
                <a:latin typeface="Bahnschrift SemiBold" panose="020B0502040204020203" pitchFamily="34" charset="0"/>
              </a:rPr>
              <a:t>Commercial area occupancy (from 78%)</a:t>
            </a:r>
          </a:p>
          <a:p>
            <a:pPr marL="285750" indent="-285750" eaLnBrk="1" fontAlgn="auto" hangingPunct="1">
              <a:spcBef>
                <a:spcPts val="0"/>
              </a:spcBef>
              <a:spcAft>
                <a:spcPts val="0"/>
              </a:spcAft>
              <a:buFont typeface="Arial" panose="020B0604020202020204" pitchFamily="34" charset="0"/>
              <a:buChar char="•"/>
              <a:defRPr/>
            </a:pPr>
            <a:endParaRPr lang="en-PH" sz="2000" b="1" dirty="0">
              <a:ln w="10160">
                <a:solidFill>
                  <a:srgbClr val="0000FF"/>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endParaRPr>
          </a:p>
          <a:p>
            <a:pPr marL="285750" indent="-285750" eaLnBrk="1" fontAlgn="auto" hangingPunct="1">
              <a:spcBef>
                <a:spcPts val="0"/>
              </a:spcBef>
              <a:spcAft>
                <a:spcPts val="0"/>
              </a:spcAft>
              <a:buFont typeface="Arial" panose="020B0604020202020204" pitchFamily="34" charset="0"/>
              <a:buChar char="•"/>
              <a:defRPr/>
            </a:pPr>
            <a:r>
              <a:rPr lang="en-PH" sz="3200" b="1" dirty="0">
                <a:ln w="10160">
                  <a:solidFill>
                    <a:srgbClr val="0000FF"/>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rPr>
              <a:t>55-30-15%</a:t>
            </a:r>
            <a:br>
              <a:rPr lang="en-PH" sz="3200" b="1" dirty="0">
                <a:ln w="10160">
                  <a:solidFill>
                    <a:srgbClr val="0000FF"/>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rPr>
            </a:br>
            <a:r>
              <a:rPr lang="en-PH" sz="2000" b="1" dirty="0">
                <a:ln w="10160">
                  <a:noFill/>
                  <a:prstDash val="solid"/>
                </a:ln>
                <a:solidFill>
                  <a:srgbClr val="0000FF"/>
                </a:solidFill>
                <a:effectLst>
                  <a:outerShdw blurRad="38100" dist="22860" dir="5400000" algn="tl" rotWithShape="0">
                    <a:srgbClr val="000000">
                      <a:alpha val="30000"/>
                    </a:srgbClr>
                  </a:outerShdw>
                </a:effectLst>
                <a:latin typeface="Bahnschrift SemiBold" panose="020B0502040204020203" pitchFamily="34" charset="0"/>
              </a:rPr>
              <a:t>F&amp;B – Retail – Services share</a:t>
            </a:r>
          </a:p>
          <a:p>
            <a:pPr marL="285750" indent="-285750" eaLnBrk="1" fontAlgn="auto" hangingPunct="1">
              <a:spcBef>
                <a:spcPts val="0"/>
              </a:spcBef>
              <a:spcAft>
                <a:spcPts val="0"/>
              </a:spcAft>
              <a:buFont typeface="Arial" panose="020B0604020202020204" pitchFamily="34" charset="0"/>
              <a:buChar char="•"/>
              <a:defRPr/>
            </a:pPr>
            <a:endParaRPr lang="en-PH" sz="2000" b="1" dirty="0">
              <a:ln w="10160">
                <a:solidFill>
                  <a:srgbClr val="0000FF"/>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endParaRPr>
          </a:p>
          <a:p>
            <a:pPr marL="285750" indent="-285750" eaLnBrk="1" fontAlgn="auto" hangingPunct="1">
              <a:spcBef>
                <a:spcPts val="0"/>
              </a:spcBef>
              <a:spcAft>
                <a:spcPts val="0"/>
              </a:spcAft>
              <a:buFont typeface="Arial" panose="020B0604020202020204" pitchFamily="34" charset="0"/>
              <a:buChar char="•"/>
              <a:defRPr/>
            </a:pPr>
            <a:r>
              <a:rPr lang="en-PH" sz="3200" b="1" dirty="0">
                <a:ln w="10160">
                  <a:solidFill>
                    <a:srgbClr val="0000FF"/>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rPr>
              <a:t>60% </a:t>
            </a:r>
            <a:br>
              <a:rPr lang="en-PH" sz="3200" b="1" dirty="0">
                <a:ln w="10160">
                  <a:solidFill>
                    <a:srgbClr val="0000FF"/>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rPr>
            </a:br>
            <a:r>
              <a:rPr lang="en-PH" sz="2000" b="1" dirty="0">
                <a:ln w="10160">
                  <a:noFill/>
                  <a:prstDash val="solid"/>
                </a:ln>
                <a:solidFill>
                  <a:srgbClr val="0000FF"/>
                </a:solidFill>
                <a:effectLst>
                  <a:outerShdw blurRad="38100" dist="22860" dir="5400000" algn="tl" rotWithShape="0">
                    <a:srgbClr val="000000">
                      <a:alpha val="30000"/>
                    </a:srgbClr>
                  </a:outerShdw>
                </a:effectLst>
                <a:latin typeface="Bahnschrift SemiBold" panose="020B0502040204020203" pitchFamily="34" charset="0"/>
              </a:rPr>
              <a:t>Office towers occupancy (from 47%)</a:t>
            </a:r>
          </a:p>
          <a:p>
            <a:pPr marL="285750" indent="-285750" eaLnBrk="1" fontAlgn="auto" hangingPunct="1">
              <a:spcBef>
                <a:spcPts val="0"/>
              </a:spcBef>
              <a:spcAft>
                <a:spcPts val="0"/>
              </a:spcAft>
              <a:buFont typeface="Arial" panose="020B0604020202020204" pitchFamily="34" charset="0"/>
              <a:buChar char="•"/>
              <a:defRPr/>
            </a:pPr>
            <a:endParaRPr lang="en-PH" sz="2000" dirty="0">
              <a:solidFill>
                <a:srgbClr val="FF0000"/>
              </a:solidFill>
              <a:latin typeface="Bahnschrift SemiBold" panose="020B0502040204020203" pitchFamily="34" charset="0"/>
            </a:endParaRPr>
          </a:p>
          <a:p>
            <a:pPr marL="285750" indent="-285750" eaLnBrk="1" fontAlgn="auto" hangingPunct="1">
              <a:spcBef>
                <a:spcPts val="0"/>
              </a:spcBef>
              <a:spcAft>
                <a:spcPts val="0"/>
              </a:spcAft>
              <a:buFont typeface="Arial" panose="020B0604020202020204" pitchFamily="34" charset="0"/>
              <a:buChar char="•"/>
              <a:defRPr/>
            </a:pPr>
            <a:r>
              <a:rPr lang="en-PH" sz="3200" b="1" dirty="0">
                <a:ln w="10160">
                  <a:solidFill>
                    <a:srgbClr val="0000FF"/>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rPr>
              <a:t>33% </a:t>
            </a:r>
            <a:br>
              <a:rPr lang="en-PH" sz="3200" b="1" dirty="0">
                <a:ln w="10160">
                  <a:solidFill>
                    <a:srgbClr val="0000FF"/>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rPr>
            </a:br>
            <a:r>
              <a:rPr lang="en-PH" sz="2000" dirty="0">
                <a:solidFill>
                  <a:srgbClr val="0000FF"/>
                </a:solidFill>
                <a:latin typeface="Bahnschrift SemiBold" panose="020B0502040204020203" pitchFamily="34" charset="0"/>
              </a:rPr>
              <a:t>Non-POGO tenants</a:t>
            </a:r>
            <a:endParaRPr lang="en-PH" sz="2000" dirty="0">
              <a:solidFill>
                <a:srgbClr val="FF0000"/>
              </a:solidFill>
              <a:latin typeface="Bahnschrift SemiBold" panose="020B0502040204020203" pitchFamily="34" charset="0"/>
            </a:endParaRP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3">
            <a:extLst>
              <a:ext uri="{FF2B5EF4-FFF2-40B4-BE49-F238E27FC236}">
                <a16:creationId xmlns:a16="http://schemas.microsoft.com/office/drawing/2014/main" id="{E8E90AD5-7DF4-4CC4-AAF9-85CCC6837B6B}"/>
              </a:ext>
            </a:extLst>
          </p:cNvPr>
          <p:cNvSpPr>
            <a:spLocks noGrp="1" noChangeArrowheads="1"/>
          </p:cNvSpPr>
          <p:nvPr>
            <p:ph type="title"/>
          </p:nvPr>
        </p:nvSpPr>
        <p:spPr>
          <a:xfrm>
            <a:off x="838200" y="3897313"/>
            <a:ext cx="10515600" cy="1325562"/>
          </a:xfrm>
        </p:spPr>
        <p:txBody>
          <a:bodyPr/>
          <a:lstStyle/>
          <a:p>
            <a:pPr eaLnBrk="1" hangingPunct="1"/>
            <a:r>
              <a:rPr lang="en-PH" altLang="en-US" b="1">
                <a:latin typeface="Bahnschrift SemiBold" panose="020B0502040204020203" pitchFamily="34" charset="0"/>
                <a:cs typeface="Arial" panose="020B0604020202020204" pitchFamily="34" charset="0"/>
              </a:rPr>
              <a:t>Key Developments</a:t>
            </a:r>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Placeholder 1">
            <a:extLst>
              <a:ext uri="{FF2B5EF4-FFF2-40B4-BE49-F238E27FC236}">
                <a16:creationId xmlns:a16="http://schemas.microsoft.com/office/drawing/2014/main" id="{A8298C11-32F1-4174-A87D-FCF83260B745}"/>
              </a:ext>
            </a:extLst>
          </p:cNvPr>
          <p:cNvSpPr>
            <a:spLocks noGrp="1" noChangeArrowheads="1"/>
          </p:cNvSpPr>
          <p:nvPr>
            <p:ph type="body" sz="quarter" idx="13"/>
          </p:nvPr>
        </p:nvSpPr>
        <p:spPr>
          <a:xfrm>
            <a:off x="504825" y="15875"/>
            <a:ext cx="7170738" cy="793750"/>
          </a:xfrm>
        </p:spPr>
        <p:txBody>
          <a:bodyPr lIns="91425" tIns="45700" rIns="91425" bIns="45700"/>
          <a:lstStyle/>
          <a:p>
            <a:pPr eaLnBrk="1" hangingPunct="1">
              <a:spcBef>
                <a:spcPct val="0"/>
              </a:spcBef>
              <a:buClr>
                <a:srgbClr val="000000"/>
              </a:buClr>
              <a:buSzPts val="4400"/>
              <a:buFont typeface="Calibri" panose="020F0502020204030204" pitchFamily="34" charset="0"/>
              <a:buNone/>
            </a:pPr>
            <a:r>
              <a:rPr lang="en-PH" altLang="en-US" sz="3200">
                <a:latin typeface="Bahnschrift SemiBold" panose="020B0502040204020203" pitchFamily="34" charset="0"/>
              </a:rPr>
              <a:t>Overview</a:t>
            </a:r>
          </a:p>
        </p:txBody>
      </p:sp>
      <p:grpSp>
        <p:nvGrpSpPr>
          <p:cNvPr id="64515" name="Group 44">
            <a:extLst>
              <a:ext uri="{FF2B5EF4-FFF2-40B4-BE49-F238E27FC236}">
                <a16:creationId xmlns:a16="http://schemas.microsoft.com/office/drawing/2014/main" id="{D41E1E03-E5B9-4C9D-A102-C75A2825A388}"/>
              </a:ext>
            </a:extLst>
          </p:cNvPr>
          <p:cNvGrpSpPr>
            <a:grpSpLocks/>
          </p:cNvGrpSpPr>
          <p:nvPr/>
        </p:nvGrpSpPr>
        <p:grpSpPr bwMode="auto">
          <a:xfrm>
            <a:off x="3717925" y="1331913"/>
            <a:ext cx="3921125" cy="5037137"/>
            <a:chOff x="4080230" y="784908"/>
            <a:chExt cx="3618913" cy="5957086"/>
          </a:xfrm>
        </p:grpSpPr>
        <p:cxnSp>
          <p:nvCxnSpPr>
            <p:cNvPr id="42" name="Straight Connector 41">
              <a:extLst>
                <a:ext uri="{FF2B5EF4-FFF2-40B4-BE49-F238E27FC236}">
                  <a16:creationId xmlns:a16="http://schemas.microsoft.com/office/drawing/2014/main" id="{41AC3E2E-EAF8-4C81-9C61-6A6476856DA5}"/>
                </a:ext>
              </a:extLst>
            </p:cNvPr>
            <p:cNvCxnSpPr>
              <a:stCxn id="64514" idx="2"/>
            </p:cNvCxnSpPr>
            <p:nvPr/>
          </p:nvCxnSpPr>
          <p:spPr>
            <a:xfrm flipH="1">
              <a:off x="4080230" y="809314"/>
              <a:ext cx="10256" cy="593268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E156056-B54B-4517-BF41-A2B9AA43F981}"/>
                </a:ext>
              </a:extLst>
            </p:cNvPr>
            <p:cNvCxnSpPr>
              <a:cxnSpLocks/>
            </p:cNvCxnSpPr>
            <p:nvPr/>
          </p:nvCxnSpPr>
          <p:spPr>
            <a:xfrm flipH="1">
              <a:off x="7688887" y="784908"/>
              <a:ext cx="10256" cy="593268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64516" name="Group 5">
            <a:extLst>
              <a:ext uri="{FF2B5EF4-FFF2-40B4-BE49-F238E27FC236}">
                <a16:creationId xmlns:a16="http://schemas.microsoft.com/office/drawing/2014/main" id="{276BDC9C-188D-49A6-83EF-C0242C78A2EE}"/>
              </a:ext>
            </a:extLst>
          </p:cNvPr>
          <p:cNvGrpSpPr>
            <a:grpSpLocks/>
          </p:cNvGrpSpPr>
          <p:nvPr/>
        </p:nvGrpSpPr>
        <p:grpSpPr bwMode="auto">
          <a:xfrm>
            <a:off x="176213" y="1331913"/>
            <a:ext cx="3465512" cy="4090987"/>
            <a:chOff x="176463" y="1331493"/>
            <a:chExt cx="3465096" cy="4090812"/>
          </a:xfrm>
        </p:grpSpPr>
        <p:pic>
          <p:nvPicPr>
            <p:cNvPr id="64533" name="Picture 28">
              <a:extLst>
                <a:ext uri="{FF2B5EF4-FFF2-40B4-BE49-F238E27FC236}">
                  <a16:creationId xmlns:a16="http://schemas.microsoft.com/office/drawing/2014/main" id="{F62E3766-B7ED-47BC-98CB-0DF4AF83D463}"/>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4563" y="4983097"/>
              <a:ext cx="3114378" cy="439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Box 30">
              <a:extLst>
                <a:ext uri="{FF2B5EF4-FFF2-40B4-BE49-F238E27FC236}">
                  <a16:creationId xmlns:a16="http://schemas.microsoft.com/office/drawing/2014/main" id="{DC82DD15-D9AC-4789-9E18-3F3E283F614F}"/>
                </a:ext>
              </a:extLst>
            </p:cNvPr>
            <p:cNvSpPr txBox="1"/>
            <p:nvPr/>
          </p:nvSpPr>
          <p:spPr>
            <a:xfrm>
              <a:off x="208547" y="1331493"/>
              <a:ext cx="3368842" cy="424341"/>
            </a:xfrm>
            <a:prstGeom prst="rect">
              <a:avLst/>
            </a:prstGeom>
            <a:solidFill>
              <a:schemeClr val="tx1"/>
            </a:solidFill>
            <a:scene3d>
              <a:camera prst="orthographicFront"/>
              <a:lightRig rig="threePt" dir="t"/>
            </a:scene3d>
            <a:sp3d>
              <a:bevelT w="165100" prst="coolSlant"/>
            </a:sp3d>
          </p:spPr>
          <p:txBody>
            <a:bodyPr anchor="ctr"/>
            <a:lstStyle/>
            <a:p>
              <a:pPr algn="ctr" eaLnBrk="1" fontAlgn="auto" hangingPunct="1">
                <a:spcBef>
                  <a:spcPts val="0"/>
                </a:spcBef>
                <a:spcAft>
                  <a:spcPts val="0"/>
                </a:spcAft>
                <a:defRPr/>
              </a:pPr>
              <a:r>
                <a:rPr lang="en-PH" b="1" dirty="0">
                  <a:solidFill>
                    <a:schemeClr val="bg1"/>
                  </a:solidFill>
                  <a:latin typeface="Bahnschrift SemiBold" panose="020B0502040204020203" pitchFamily="34" charset="0"/>
                  <a:cs typeface="Arial" panose="020B0604020202020204" pitchFamily="34" charset="0"/>
                </a:rPr>
                <a:t>SELLER</a:t>
              </a:r>
            </a:p>
          </p:txBody>
        </p:sp>
        <p:sp>
          <p:nvSpPr>
            <p:cNvPr id="50" name="TextBox 49">
              <a:extLst>
                <a:ext uri="{FF2B5EF4-FFF2-40B4-BE49-F238E27FC236}">
                  <a16:creationId xmlns:a16="http://schemas.microsoft.com/office/drawing/2014/main" id="{5B32D3CD-A9F6-4C3B-AD1D-3F2788FCDC6E}"/>
                </a:ext>
              </a:extLst>
            </p:cNvPr>
            <p:cNvSpPr txBox="1"/>
            <p:nvPr/>
          </p:nvSpPr>
          <p:spPr>
            <a:xfrm>
              <a:off x="176463" y="4262862"/>
              <a:ext cx="3465096" cy="424341"/>
            </a:xfrm>
            <a:prstGeom prst="rect">
              <a:avLst/>
            </a:prstGeom>
            <a:solidFill>
              <a:schemeClr val="tx1"/>
            </a:solidFill>
            <a:scene3d>
              <a:camera prst="orthographicFront"/>
              <a:lightRig rig="threePt" dir="t"/>
            </a:scene3d>
            <a:sp3d>
              <a:bevelT w="165100" prst="coolSlant"/>
            </a:sp3d>
          </p:spPr>
          <p:txBody>
            <a:bodyPr anchor="ctr"/>
            <a:lstStyle/>
            <a:p>
              <a:pPr algn="ctr" eaLnBrk="1" fontAlgn="auto" hangingPunct="1">
                <a:spcBef>
                  <a:spcPts val="0"/>
                </a:spcBef>
                <a:spcAft>
                  <a:spcPts val="0"/>
                </a:spcAft>
                <a:defRPr/>
              </a:pPr>
              <a:r>
                <a:rPr lang="en-PH" b="1" dirty="0">
                  <a:solidFill>
                    <a:schemeClr val="bg1"/>
                  </a:solidFill>
                  <a:latin typeface="Bahnschrift SemiBold" panose="020B0502040204020203" pitchFamily="34" charset="0"/>
                  <a:cs typeface="Arial" panose="020B0604020202020204" pitchFamily="34" charset="0"/>
                </a:rPr>
                <a:t>BUYER</a:t>
              </a:r>
            </a:p>
          </p:txBody>
        </p:sp>
      </p:grpSp>
      <p:sp>
        <p:nvSpPr>
          <p:cNvPr id="35" name="TextBox 34">
            <a:extLst>
              <a:ext uri="{FF2B5EF4-FFF2-40B4-BE49-F238E27FC236}">
                <a16:creationId xmlns:a16="http://schemas.microsoft.com/office/drawing/2014/main" id="{7C22B83D-3338-430C-988C-5EBF47DF50A7}"/>
              </a:ext>
            </a:extLst>
          </p:cNvPr>
          <p:cNvSpPr txBox="1"/>
          <p:nvPr/>
        </p:nvSpPr>
        <p:spPr>
          <a:xfrm>
            <a:off x="7903039" y="1365478"/>
            <a:ext cx="4122822" cy="429129"/>
          </a:xfrm>
          <a:prstGeom prst="rect">
            <a:avLst/>
          </a:prstGeom>
          <a:solidFill>
            <a:srgbClr val="FF0000"/>
          </a:solidFill>
          <a:scene3d>
            <a:camera prst="orthographicFront"/>
            <a:lightRig rig="threePt" dir="t"/>
          </a:scene3d>
          <a:sp3d>
            <a:bevelT w="165100" prst="coolSlant"/>
          </a:sp3d>
        </p:spPr>
        <p:txBody>
          <a:bodyPr/>
          <a:lstStyle/>
          <a:p>
            <a:pPr algn="ctr" eaLnBrk="1" fontAlgn="auto" hangingPunct="1">
              <a:spcBef>
                <a:spcPts val="0"/>
              </a:spcBef>
              <a:spcAft>
                <a:spcPts val="0"/>
              </a:spcAft>
              <a:defRPr/>
            </a:pPr>
            <a:r>
              <a:rPr lang="en-PH" b="1" dirty="0">
                <a:solidFill>
                  <a:schemeClr val="bg1"/>
                </a:solidFill>
                <a:latin typeface="Bahnschrift SemiBold" panose="020B0502040204020203" pitchFamily="34" charset="0"/>
                <a:cs typeface="Arial" panose="020B0604020202020204" pitchFamily="34" charset="0"/>
              </a:rPr>
              <a:t>TRANSACTION</a:t>
            </a:r>
          </a:p>
        </p:txBody>
      </p:sp>
      <p:sp>
        <p:nvSpPr>
          <p:cNvPr id="12" name="TextBox 11">
            <a:extLst>
              <a:ext uri="{FF2B5EF4-FFF2-40B4-BE49-F238E27FC236}">
                <a16:creationId xmlns:a16="http://schemas.microsoft.com/office/drawing/2014/main" id="{05FAF3BF-CA2E-47B8-A884-7516F97C6EC4}"/>
              </a:ext>
            </a:extLst>
          </p:cNvPr>
          <p:cNvSpPr txBox="1"/>
          <p:nvPr/>
        </p:nvSpPr>
        <p:spPr>
          <a:xfrm>
            <a:off x="3928212" y="1329781"/>
            <a:ext cx="3513220" cy="417757"/>
          </a:xfrm>
          <a:prstGeom prst="rect">
            <a:avLst/>
          </a:prstGeom>
          <a:solidFill>
            <a:schemeClr val="accent2"/>
          </a:solidFill>
          <a:scene3d>
            <a:camera prst="orthographicFront"/>
            <a:lightRig rig="threePt" dir="t"/>
          </a:scene3d>
          <a:sp3d>
            <a:bevelT w="165100" prst="coolSlant"/>
          </a:sp3d>
        </p:spPr>
        <p:txBody>
          <a:bodyPr/>
          <a:lstStyle/>
          <a:p>
            <a:pPr algn="ctr" eaLnBrk="1" fontAlgn="auto" hangingPunct="1">
              <a:spcBef>
                <a:spcPts val="0"/>
              </a:spcBef>
              <a:spcAft>
                <a:spcPts val="0"/>
              </a:spcAft>
              <a:defRPr/>
            </a:pPr>
            <a:r>
              <a:rPr lang="en-PH" b="1" dirty="0">
                <a:latin typeface="Bahnschrift SemiBold" panose="020B0502040204020203" pitchFamily="34" charset="0"/>
                <a:cs typeface="Arial" panose="020B0604020202020204" pitchFamily="34" charset="0"/>
              </a:rPr>
              <a:t>TARGET</a:t>
            </a:r>
          </a:p>
        </p:txBody>
      </p:sp>
      <p:pic>
        <p:nvPicPr>
          <p:cNvPr id="64523" name="Picture 2" descr="Citicore Renewable Energy Corporation | San Juan">
            <a:extLst>
              <a:ext uri="{FF2B5EF4-FFF2-40B4-BE49-F238E27FC236}">
                <a16:creationId xmlns:a16="http://schemas.microsoft.com/office/drawing/2014/main" id="{674468A0-38B1-4052-9644-2A3FC76C1B7E}"/>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35088" y="1876425"/>
            <a:ext cx="132397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24" name="TextBox 6">
            <a:extLst>
              <a:ext uri="{FF2B5EF4-FFF2-40B4-BE49-F238E27FC236}">
                <a16:creationId xmlns:a16="http://schemas.microsoft.com/office/drawing/2014/main" id="{476AB226-E416-4004-A7AE-6F7EC56A60F8}"/>
              </a:ext>
            </a:extLst>
          </p:cNvPr>
          <p:cNvSpPr txBox="1">
            <a:spLocks noChangeArrowheads="1"/>
          </p:cNvSpPr>
          <p:nvPr/>
        </p:nvSpPr>
        <p:spPr bwMode="auto">
          <a:xfrm>
            <a:off x="433388" y="3063875"/>
            <a:ext cx="30003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PH" altLang="en-US" sz="2400" b="1">
                <a:latin typeface="CordiaUPC" panose="020B0304020202020204" pitchFamily="34" charset="-34"/>
                <a:cs typeface="CordiaUPC" panose="020B0304020202020204" pitchFamily="34" charset="-34"/>
              </a:rPr>
              <a:t>CITICORE HOLDINGS INVESTMENT, INC. </a:t>
            </a:r>
          </a:p>
        </p:txBody>
      </p:sp>
      <p:sp>
        <p:nvSpPr>
          <p:cNvPr id="64525" name="Content Placeholder 7">
            <a:extLst>
              <a:ext uri="{FF2B5EF4-FFF2-40B4-BE49-F238E27FC236}">
                <a16:creationId xmlns:a16="http://schemas.microsoft.com/office/drawing/2014/main" id="{4201A703-F4C9-491A-9E8C-AE7CA7C943D1}"/>
              </a:ext>
            </a:extLst>
          </p:cNvPr>
          <p:cNvSpPr txBox="1">
            <a:spLocks noChangeArrowheads="1"/>
          </p:cNvSpPr>
          <p:nvPr/>
        </p:nvSpPr>
        <p:spPr bwMode="auto">
          <a:xfrm>
            <a:off x="7843838" y="2333625"/>
            <a:ext cx="4124325" cy="336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0" rIns="46800" bIns="64800"/>
          <a:lstStyle>
            <a:lvl1pPr marL="374650" indent="-285750" defTabSz="420688">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defTabSz="420688">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420688">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42068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42068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2068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2068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2068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2068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20000"/>
              </a:spcBef>
              <a:buClr>
                <a:srgbClr val="C00000"/>
              </a:buClr>
              <a:buSzPct val="70000"/>
            </a:pPr>
            <a:r>
              <a:rPr lang="en-US" altLang="en-US" sz="1800" b="1" dirty="0">
                <a:latin typeface="Bahnschrift SemiBold" panose="020B0502040204020203" pitchFamily="34" charset="0"/>
                <a:ea typeface="MS PGothic" panose="020B0600070205080204" pitchFamily="34" charset="-128"/>
              </a:rPr>
              <a:t>MWIDE to purchase 100% stake (</a:t>
            </a:r>
            <a:r>
              <a:rPr lang="en-PH" altLang="en-US" sz="1800" b="1" dirty="0">
                <a:latin typeface="Bahnschrift SemiBold" panose="020B0502040204020203" pitchFamily="34" charset="0"/>
                <a:cs typeface="Arial" panose="020B0604020202020204" pitchFamily="34" charset="0"/>
              </a:rPr>
              <a:t>Php</a:t>
            </a:r>
            <a:r>
              <a:rPr lang="en-US" altLang="en-US" sz="1800" b="1" dirty="0">
                <a:latin typeface="Bahnschrift SemiBold" panose="020B0502040204020203" pitchFamily="34" charset="0"/>
                <a:ea typeface="MS PGothic" panose="020B0600070205080204" pitchFamily="34" charset="-128"/>
              </a:rPr>
              <a:t>5.2 BN) in PH1 World Developers from CHII</a:t>
            </a:r>
          </a:p>
          <a:p>
            <a:pPr eaLnBrk="1" hangingPunct="1">
              <a:lnSpc>
                <a:spcPct val="100000"/>
              </a:lnSpc>
              <a:spcBef>
                <a:spcPct val="20000"/>
              </a:spcBef>
              <a:buClr>
                <a:srgbClr val="C00000"/>
              </a:buClr>
              <a:buSzPct val="70000"/>
            </a:pPr>
            <a:endParaRPr lang="en-US" altLang="en-US" sz="1800" b="1" dirty="0">
              <a:latin typeface="Bahnschrift SemiBold" panose="020B0502040204020203" pitchFamily="34" charset="0"/>
              <a:ea typeface="MS PGothic" panose="020B0600070205080204" pitchFamily="34" charset="-128"/>
            </a:endParaRPr>
          </a:p>
          <a:p>
            <a:pPr eaLnBrk="1" hangingPunct="1">
              <a:lnSpc>
                <a:spcPct val="100000"/>
              </a:lnSpc>
              <a:spcBef>
                <a:spcPct val="20000"/>
              </a:spcBef>
              <a:buClr>
                <a:srgbClr val="C00000"/>
              </a:buClr>
              <a:buSzPct val="70000"/>
            </a:pPr>
            <a:r>
              <a:rPr lang="en-US" altLang="en-US" sz="1800" b="1" dirty="0">
                <a:latin typeface="Bahnschrift SemiBold" panose="020B0502040204020203" pitchFamily="34" charset="0"/>
                <a:ea typeface="MS PGothic" panose="020B0600070205080204" pitchFamily="34" charset="-128"/>
              </a:rPr>
              <a:t>Definitive Agreements signed on July 12, 2023, with financial close </a:t>
            </a:r>
            <a:br>
              <a:rPr lang="en-US" altLang="en-US" sz="1800" b="1" dirty="0">
                <a:latin typeface="Bahnschrift SemiBold" panose="020B0502040204020203" pitchFamily="34" charset="0"/>
                <a:ea typeface="MS PGothic" panose="020B0600070205080204" pitchFamily="34" charset="-128"/>
              </a:rPr>
            </a:br>
            <a:r>
              <a:rPr lang="en-US" altLang="en-US" sz="1800" b="1" dirty="0">
                <a:latin typeface="Bahnschrift SemiBold" panose="020B0502040204020203" pitchFamily="34" charset="0"/>
                <a:ea typeface="MS PGothic" panose="020B0600070205080204" pitchFamily="34" charset="-128"/>
              </a:rPr>
              <a:t>on July 27, 2023</a:t>
            </a:r>
          </a:p>
        </p:txBody>
      </p:sp>
      <p:pic>
        <p:nvPicPr>
          <p:cNvPr id="64526" name="object 2">
            <a:extLst>
              <a:ext uri="{FF2B5EF4-FFF2-40B4-BE49-F238E27FC236}">
                <a16:creationId xmlns:a16="http://schemas.microsoft.com/office/drawing/2014/main" id="{69D07754-BC0D-45A6-8D1B-A069908CEF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9500" y="1982788"/>
            <a:ext cx="1935163" cy="147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7" name="Picture 32">
            <a:extLst>
              <a:ext uri="{FF2B5EF4-FFF2-40B4-BE49-F238E27FC236}">
                <a16:creationId xmlns:a16="http://schemas.microsoft.com/office/drawing/2014/main" id="{A7EB1424-E204-42D3-BE2E-F49E0FA28892}"/>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b="22478"/>
          <a:stretch>
            <a:fillRect/>
          </a:stretch>
        </p:blipFill>
        <p:spPr bwMode="auto">
          <a:xfrm>
            <a:off x="4205288" y="3873500"/>
            <a:ext cx="1117600"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8" name="object 4">
            <a:extLst>
              <a:ext uri="{FF2B5EF4-FFF2-40B4-BE49-F238E27FC236}">
                <a16:creationId xmlns:a16="http://schemas.microsoft.com/office/drawing/2014/main" id="{486F616E-473A-403B-93DC-ADB630ED134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r="24237" b="13429"/>
          <a:stretch>
            <a:fillRect/>
          </a:stretch>
        </p:blipFill>
        <p:spPr bwMode="auto">
          <a:xfrm>
            <a:off x="5445125" y="4667250"/>
            <a:ext cx="77787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9" name="Picture 35">
            <a:extLst>
              <a:ext uri="{FF2B5EF4-FFF2-40B4-BE49-F238E27FC236}">
                <a16:creationId xmlns:a16="http://schemas.microsoft.com/office/drawing/2014/main" id="{505A6F65-4B6E-4276-BFAF-63AAD3806F09}"/>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l="8139" t="18889"/>
          <a:stretch>
            <a:fillRect/>
          </a:stretch>
        </p:blipFill>
        <p:spPr bwMode="auto">
          <a:xfrm>
            <a:off x="6483350" y="4024313"/>
            <a:ext cx="801688"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30" name="Picture 36" descr="Logo, company name&#10;&#10;Description automatically generated">
            <a:extLst>
              <a:ext uri="{FF2B5EF4-FFF2-40B4-BE49-F238E27FC236}">
                <a16:creationId xmlns:a16="http://schemas.microsoft.com/office/drawing/2014/main" id="{00601653-1752-42FA-8822-258B140E5091}"/>
              </a:ext>
            </a:extLst>
          </p:cNvPr>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38613" y="5035550"/>
            <a:ext cx="123825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31" name="Picture 10" descr="A picture containing text, sport, athletic game&#10;&#10;Description automatically generated">
            <a:extLst>
              <a:ext uri="{FF2B5EF4-FFF2-40B4-BE49-F238E27FC236}">
                <a16:creationId xmlns:a16="http://schemas.microsoft.com/office/drawing/2014/main" id="{30F7372C-9DCA-4123-984F-CF5E82DACA39}"/>
              </a:ext>
            </a:extLst>
          </p:cNvPr>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42075" y="5027613"/>
            <a:ext cx="1030288"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a:extLst>
              <a:ext uri="{FF2B5EF4-FFF2-40B4-BE49-F238E27FC236}">
                <a16:creationId xmlns:a16="http://schemas.microsoft.com/office/drawing/2014/main" id="{4A3036CB-8F68-4B0E-9675-6A446209363C}"/>
              </a:ext>
            </a:extLst>
          </p:cNvPr>
          <p:cNvCxnSpPr/>
          <p:nvPr/>
        </p:nvCxnSpPr>
        <p:spPr>
          <a:xfrm>
            <a:off x="3944938" y="3767138"/>
            <a:ext cx="3479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Straight Connector 48">
            <a:extLst>
              <a:ext uri="{FF2B5EF4-FFF2-40B4-BE49-F238E27FC236}">
                <a16:creationId xmlns:a16="http://schemas.microsoft.com/office/drawing/2014/main" id="{BE590FFC-3611-4966-96B7-5588CF999DC8}"/>
              </a:ext>
            </a:extLst>
          </p:cNvPr>
          <p:cNvCxnSpPr>
            <a:cxnSpLocks/>
          </p:cNvCxnSpPr>
          <p:nvPr/>
        </p:nvCxnSpPr>
        <p:spPr>
          <a:xfrm>
            <a:off x="6111875" y="898525"/>
            <a:ext cx="0" cy="532447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66563" name="Group 8218">
            <a:extLst>
              <a:ext uri="{FF2B5EF4-FFF2-40B4-BE49-F238E27FC236}">
                <a16:creationId xmlns:a16="http://schemas.microsoft.com/office/drawing/2014/main" id="{9B765720-FDDB-4EBE-90A8-AACF0B8DDE88}"/>
              </a:ext>
            </a:extLst>
          </p:cNvPr>
          <p:cNvGrpSpPr>
            <a:grpSpLocks/>
          </p:cNvGrpSpPr>
          <p:nvPr/>
        </p:nvGrpSpPr>
        <p:grpSpPr bwMode="auto">
          <a:xfrm>
            <a:off x="244475" y="1457325"/>
            <a:ext cx="5502275" cy="4476750"/>
            <a:chOff x="228598" y="1071842"/>
            <a:chExt cx="5502630" cy="4477276"/>
          </a:xfrm>
        </p:grpSpPr>
        <p:grpSp>
          <p:nvGrpSpPr>
            <p:cNvPr id="66601" name="Group 57">
              <a:extLst>
                <a:ext uri="{FF2B5EF4-FFF2-40B4-BE49-F238E27FC236}">
                  <a16:creationId xmlns:a16="http://schemas.microsoft.com/office/drawing/2014/main" id="{7DAA42D2-E04F-4C25-9EF2-FE9F37F96ADD}"/>
                </a:ext>
              </a:extLst>
            </p:cNvPr>
            <p:cNvGrpSpPr>
              <a:grpSpLocks/>
            </p:cNvGrpSpPr>
            <p:nvPr/>
          </p:nvGrpSpPr>
          <p:grpSpPr bwMode="auto">
            <a:xfrm>
              <a:off x="228598" y="1071842"/>
              <a:ext cx="5502630" cy="4365990"/>
              <a:chOff x="180472" y="365989"/>
              <a:chExt cx="5502630" cy="4365990"/>
            </a:xfrm>
          </p:grpSpPr>
          <p:pic>
            <p:nvPicPr>
              <p:cNvPr id="66617" name="Picture 50">
                <a:extLst>
                  <a:ext uri="{FF2B5EF4-FFF2-40B4-BE49-F238E27FC236}">
                    <a16:creationId xmlns:a16="http://schemas.microsoft.com/office/drawing/2014/main" id="{5BCE9181-49F6-49E6-920F-1508D01CF4E1}"/>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0472" y="2216175"/>
                <a:ext cx="2880229" cy="32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618" name="object 2">
                <a:extLst>
                  <a:ext uri="{FF2B5EF4-FFF2-40B4-BE49-F238E27FC236}">
                    <a16:creationId xmlns:a16="http://schemas.microsoft.com/office/drawing/2014/main" id="{2F23382A-E0B0-4644-BB5E-6403635B37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2897" y="1979277"/>
                <a:ext cx="978541" cy="718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619" name="Picture 2" descr="Megawide to abide by PH laws after issuance of arrest warrants for  directors - PortCalls Asia">
                <a:extLst>
                  <a:ext uri="{FF2B5EF4-FFF2-40B4-BE49-F238E27FC236}">
                    <a16:creationId xmlns:a16="http://schemas.microsoft.com/office/drawing/2014/main" id="{3818A1D3-45BF-4C29-AFC0-E61E692CFA09}"/>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t="28632" b="28090"/>
              <a:stretch>
                <a:fillRect/>
              </a:stretch>
            </p:blipFill>
            <p:spPr bwMode="auto">
              <a:xfrm>
                <a:off x="4181904" y="3930616"/>
                <a:ext cx="1501198" cy="649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620" name="Picture 4" descr="MWM Terminals, Inc. | LinkedIn">
                <a:extLst>
                  <a:ext uri="{FF2B5EF4-FFF2-40B4-BE49-F238E27FC236}">
                    <a16:creationId xmlns:a16="http://schemas.microsoft.com/office/drawing/2014/main" id="{357DD45E-9ACD-4664-A136-0AA2043F4F1B}"/>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5620" y="3649537"/>
                <a:ext cx="1082442" cy="1082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621" name="Picture 6" descr="Cebu2World Development Inc. – GLDC">
                <a:extLst>
                  <a:ext uri="{FF2B5EF4-FFF2-40B4-BE49-F238E27FC236}">
                    <a16:creationId xmlns:a16="http://schemas.microsoft.com/office/drawing/2014/main" id="{C3310FC8-E952-40D6-B075-6D0D0CAAC4D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76362" y="3660241"/>
                <a:ext cx="1007481" cy="1014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622" name="Picture 56" descr="A picture containing text&#10;&#10;Description automatically generated">
                <a:extLst>
                  <a:ext uri="{FF2B5EF4-FFF2-40B4-BE49-F238E27FC236}">
                    <a16:creationId xmlns:a16="http://schemas.microsoft.com/office/drawing/2014/main" id="{98EEB4A4-AAF8-4BB1-AAAC-E71368B05B6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t="2" b="-9012"/>
              <a:stretch>
                <a:fillRect/>
              </a:stretch>
            </p:blipFill>
            <p:spPr bwMode="auto">
              <a:xfrm>
                <a:off x="2705718" y="2044170"/>
                <a:ext cx="1258513" cy="652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6623" name="Group 55">
                <a:extLst>
                  <a:ext uri="{FF2B5EF4-FFF2-40B4-BE49-F238E27FC236}">
                    <a16:creationId xmlns:a16="http://schemas.microsoft.com/office/drawing/2014/main" id="{BC77518B-DB35-4200-B49E-F96C36DBE90E}"/>
                  </a:ext>
                </a:extLst>
              </p:cNvPr>
              <p:cNvGrpSpPr>
                <a:grpSpLocks/>
              </p:cNvGrpSpPr>
              <p:nvPr/>
            </p:nvGrpSpPr>
            <p:grpSpPr bwMode="auto">
              <a:xfrm>
                <a:off x="2569722" y="365989"/>
                <a:ext cx="2381692" cy="806867"/>
                <a:chOff x="2569722" y="365989"/>
                <a:chExt cx="2381692" cy="806867"/>
              </a:xfrm>
            </p:grpSpPr>
            <p:pic>
              <p:nvPicPr>
                <p:cNvPr id="66624" name="Picture 2" descr="Citicore Renewable Energy Corporation | San Juan">
                  <a:extLst>
                    <a:ext uri="{FF2B5EF4-FFF2-40B4-BE49-F238E27FC236}">
                      <a16:creationId xmlns:a16="http://schemas.microsoft.com/office/drawing/2014/main" id="{E3599FEE-DC78-4572-BEB9-8722DC197E1F}"/>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69722" y="365989"/>
                  <a:ext cx="806867" cy="806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625" name="TextBox 10">
                  <a:extLst>
                    <a:ext uri="{FF2B5EF4-FFF2-40B4-BE49-F238E27FC236}">
                      <a16:creationId xmlns:a16="http://schemas.microsoft.com/office/drawing/2014/main" id="{C7EAD054-959F-48C3-B4AE-4125F42FD6CE}"/>
                    </a:ext>
                  </a:extLst>
                </p:cNvPr>
                <p:cNvSpPr txBox="1">
                  <a:spLocks noChangeArrowheads="1"/>
                </p:cNvSpPr>
                <p:nvPr/>
              </p:nvSpPr>
              <p:spPr bwMode="auto">
                <a:xfrm>
                  <a:off x="3315119" y="438174"/>
                  <a:ext cx="163629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PH" altLang="en-US" sz="1200" b="1">
                      <a:latin typeface="Century Gothic" panose="020B0502020202020204" pitchFamily="34" charset="0"/>
                      <a:cs typeface="Arial" panose="020B0604020202020204" pitchFamily="34" charset="0"/>
                    </a:rPr>
                    <a:t>CITICORE HOLDINGS INVESTMENT, INC.</a:t>
                  </a:r>
                </a:p>
              </p:txBody>
            </p:sp>
          </p:grpSp>
        </p:grpSp>
        <p:sp>
          <p:nvSpPr>
            <p:cNvPr id="66602" name="TextBox 58">
              <a:extLst>
                <a:ext uri="{FF2B5EF4-FFF2-40B4-BE49-F238E27FC236}">
                  <a16:creationId xmlns:a16="http://schemas.microsoft.com/office/drawing/2014/main" id="{1CA0FC26-5B18-49C2-B168-0953982000B8}"/>
                </a:ext>
              </a:extLst>
            </p:cNvPr>
            <p:cNvSpPr txBox="1">
              <a:spLocks noChangeArrowheads="1"/>
            </p:cNvSpPr>
            <p:nvPr/>
          </p:nvSpPr>
          <p:spPr bwMode="auto">
            <a:xfrm>
              <a:off x="777477" y="3288632"/>
              <a:ext cx="83418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PH" altLang="en-US" sz="1400" b="1">
                  <a:latin typeface="Century Gothic" panose="020B0502020202020204" pitchFamily="34" charset="0"/>
                </a:rPr>
                <a:t>67%</a:t>
              </a:r>
            </a:p>
          </p:txBody>
        </p:sp>
        <p:sp>
          <p:nvSpPr>
            <p:cNvPr id="66603" name="TextBox 61">
              <a:extLst>
                <a:ext uri="{FF2B5EF4-FFF2-40B4-BE49-F238E27FC236}">
                  <a16:creationId xmlns:a16="http://schemas.microsoft.com/office/drawing/2014/main" id="{3D7BD3BA-9C80-4860-A345-8C25346A5E64}"/>
                </a:ext>
              </a:extLst>
            </p:cNvPr>
            <p:cNvSpPr txBox="1">
              <a:spLocks noChangeArrowheads="1"/>
            </p:cNvSpPr>
            <p:nvPr/>
          </p:nvSpPr>
          <p:spPr bwMode="auto">
            <a:xfrm>
              <a:off x="2611135" y="3355225"/>
              <a:ext cx="83418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PH" altLang="en-US" sz="1400" b="1">
                  <a:latin typeface="Century Gothic" panose="020B0502020202020204" pitchFamily="34" charset="0"/>
                </a:rPr>
                <a:t>100%</a:t>
              </a:r>
            </a:p>
          </p:txBody>
        </p:sp>
        <p:sp>
          <p:nvSpPr>
            <p:cNvPr id="66604" name="TextBox 62">
              <a:extLst>
                <a:ext uri="{FF2B5EF4-FFF2-40B4-BE49-F238E27FC236}">
                  <a16:creationId xmlns:a16="http://schemas.microsoft.com/office/drawing/2014/main" id="{09947E0F-AB5B-44B7-86CD-60E65C330AB4}"/>
                </a:ext>
              </a:extLst>
            </p:cNvPr>
            <p:cNvSpPr txBox="1">
              <a:spLocks noChangeArrowheads="1"/>
            </p:cNvSpPr>
            <p:nvPr/>
          </p:nvSpPr>
          <p:spPr bwMode="auto">
            <a:xfrm>
              <a:off x="4563978" y="3312695"/>
              <a:ext cx="83418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PH" altLang="en-US" sz="1400" b="1">
                  <a:latin typeface="Century Gothic" panose="020B0502020202020204" pitchFamily="34" charset="0"/>
                </a:rPr>
                <a:t>100%</a:t>
              </a:r>
            </a:p>
          </p:txBody>
        </p:sp>
        <p:sp>
          <p:nvSpPr>
            <p:cNvPr id="66605" name="TextBox 63">
              <a:extLst>
                <a:ext uri="{FF2B5EF4-FFF2-40B4-BE49-F238E27FC236}">
                  <a16:creationId xmlns:a16="http://schemas.microsoft.com/office/drawing/2014/main" id="{3AD047B1-2EF1-429E-B639-AF2A891260B6}"/>
                </a:ext>
              </a:extLst>
            </p:cNvPr>
            <p:cNvSpPr txBox="1">
              <a:spLocks noChangeArrowheads="1"/>
            </p:cNvSpPr>
            <p:nvPr/>
          </p:nvSpPr>
          <p:spPr bwMode="auto">
            <a:xfrm>
              <a:off x="869266" y="5129044"/>
              <a:ext cx="83418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PH" altLang="en-US" sz="1400" b="1">
                  <a:latin typeface="Century Gothic" panose="020B0502020202020204" pitchFamily="34" charset="0"/>
                </a:rPr>
                <a:t>100%</a:t>
              </a:r>
            </a:p>
          </p:txBody>
        </p:sp>
        <p:sp>
          <p:nvSpPr>
            <p:cNvPr id="66606" name="TextBox 64">
              <a:extLst>
                <a:ext uri="{FF2B5EF4-FFF2-40B4-BE49-F238E27FC236}">
                  <a16:creationId xmlns:a16="http://schemas.microsoft.com/office/drawing/2014/main" id="{EF027038-D934-49F8-A332-F0B603E923A8}"/>
                </a:ext>
              </a:extLst>
            </p:cNvPr>
            <p:cNvSpPr txBox="1">
              <a:spLocks noChangeArrowheads="1"/>
            </p:cNvSpPr>
            <p:nvPr/>
          </p:nvSpPr>
          <p:spPr bwMode="auto">
            <a:xfrm>
              <a:off x="2661231" y="5241341"/>
              <a:ext cx="83418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PH" altLang="en-US" sz="1400" b="1">
                  <a:latin typeface="Century Gothic" panose="020B0502020202020204" pitchFamily="34" charset="0"/>
                </a:rPr>
                <a:t>100%</a:t>
              </a:r>
            </a:p>
          </p:txBody>
        </p:sp>
        <p:sp>
          <p:nvSpPr>
            <p:cNvPr id="66607" name="TextBox 65">
              <a:extLst>
                <a:ext uri="{FF2B5EF4-FFF2-40B4-BE49-F238E27FC236}">
                  <a16:creationId xmlns:a16="http://schemas.microsoft.com/office/drawing/2014/main" id="{486BABF3-A4CB-4210-B982-8F4B8DAC4FBB}"/>
                </a:ext>
              </a:extLst>
            </p:cNvPr>
            <p:cNvSpPr txBox="1">
              <a:spLocks noChangeArrowheads="1"/>
            </p:cNvSpPr>
            <p:nvPr/>
          </p:nvSpPr>
          <p:spPr bwMode="auto">
            <a:xfrm>
              <a:off x="4567209" y="5071221"/>
              <a:ext cx="83418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PH" altLang="en-US" sz="1400" b="1">
                  <a:latin typeface="Century Gothic" panose="020B0502020202020204" pitchFamily="34" charset="0"/>
                </a:rPr>
                <a:t>33.3%</a:t>
              </a:r>
            </a:p>
          </p:txBody>
        </p:sp>
        <p:cxnSp>
          <p:nvCxnSpPr>
            <p:cNvPr id="77" name="Straight Connector 76">
              <a:extLst>
                <a:ext uri="{FF2B5EF4-FFF2-40B4-BE49-F238E27FC236}">
                  <a16:creationId xmlns:a16="http://schemas.microsoft.com/office/drawing/2014/main" id="{9B73D339-2D26-4AF6-86CB-8A19FDD72BBF}"/>
                </a:ext>
              </a:extLst>
            </p:cNvPr>
            <p:cNvCxnSpPr>
              <a:stCxn id="66625" idx="2"/>
            </p:cNvCxnSpPr>
            <p:nvPr/>
          </p:nvCxnSpPr>
          <p:spPr>
            <a:xfrm flipH="1">
              <a:off x="4165852" y="1791064"/>
              <a:ext cx="15876" cy="19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8193" name="Straight Connector 8192">
              <a:extLst>
                <a:ext uri="{FF2B5EF4-FFF2-40B4-BE49-F238E27FC236}">
                  <a16:creationId xmlns:a16="http://schemas.microsoft.com/office/drawing/2014/main" id="{DEEC69F3-3FE0-480A-A64A-122257DF3A3A}"/>
                </a:ext>
              </a:extLst>
            </p:cNvPr>
            <p:cNvCxnSpPr>
              <a:cxnSpLocks/>
              <a:stCxn id="66624" idx="2"/>
            </p:cNvCxnSpPr>
            <p:nvPr/>
          </p:nvCxnSpPr>
          <p:spPr>
            <a:xfrm>
              <a:off x="3021191" y="1878387"/>
              <a:ext cx="0" cy="8113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98" name="Straight Connector 8197">
              <a:extLst>
                <a:ext uri="{FF2B5EF4-FFF2-40B4-BE49-F238E27FC236}">
                  <a16:creationId xmlns:a16="http://schemas.microsoft.com/office/drawing/2014/main" id="{6C910E20-563F-4FF2-B6ED-6EABE13029B5}"/>
                </a:ext>
              </a:extLst>
            </p:cNvPr>
            <p:cNvCxnSpPr>
              <a:cxnSpLocks/>
              <a:stCxn id="66602" idx="2"/>
            </p:cNvCxnSpPr>
            <p:nvPr/>
          </p:nvCxnSpPr>
          <p:spPr>
            <a:xfrm>
              <a:off x="1193860" y="3596264"/>
              <a:ext cx="1588" cy="6954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D5F98677-16AB-435A-AF07-4B569D5144AF}"/>
                </a:ext>
              </a:extLst>
            </p:cNvPr>
            <p:cNvCxnSpPr>
              <a:cxnSpLocks/>
            </p:cNvCxnSpPr>
            <p:nvPr/>
          </p:nvCxnSpPr>
          <p:spPr>
            <a:xfrm flipH="1">
              <a:off x="3027542" y="3940792"/>
              <a:ext cx="0" cy="3619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03" name="Straight Connector 8202">
              <a:extLst>
                <a:ext uri="{FF2B5EF4-FFF2-40B4-BE49-F238E27FC236}">
                  <a16:creationId xmlns:a16="http://schemas.microsoft.com/office/drawing/2014/main" id="{F81D6B6A-E97F-4922-9DE0-30F931093B90}"/>
                </a:ext>
              </a:extLst>
            </p:cNvPr>
            <p:cNvCxnSpPr>
              <a:cxnSpLocks/>
            </p:cNvCxnSpPr>
            <p:nvPr/>
          </p:nvCxnSpPr>
          <p:spPr>
            <a:xfrm flipH="1">
              <a:off x="4980293" y="3918564"/>
              <a:ext cx="0" cy="514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06" name="Straight Connector 8205">
              <a:extLst>
                <a:ext uri="{FF2B5EF4-FFF2-40B4-BE49-F238E27FC236}">
                  <a16:creationId xmlns:a16="http://schemas.microsoft.com/office/drawing/2014/main" id="{71C35C45-FD16-439C-8595-82372949A472}"/>
                </a:ext>
              </a:extLst>
            </p:cNvPr>
            <p:cNvCxnSpPr/>
            <p:nvPr/>
          </p:nvCxnSpPr>
          <p:spPr>
            <a:xfrm>
              <a:off x="1201799" y="2222915"/>
              <a:ext cx="37959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09" name="Straight Connector 8208">
              <a:extLst>
                <a:ext uri="{FF2B5EF4-FFF2-40B4-BE49-F238E27FC236}">
                  <a16:creationId xmlns:a16="http://schemas.microsoft.com/office/drawing/2014/main" id="{F58B3538-2F4C-4DD6-A887-519A1886F648}"/>
                </a:ext>
              </a:extLst>
            </p:cNvPr>
            <p:cNvCxnSpPr>
              <a:cxnSpLocks/>
            </p:cNvCxnSpPr>
            <p:nvPr/>
          </p:nvCxnSpPr>
          <p:spPr>
            <a:xfrm>
              <a:off x="1201799" y="2211801"/>
              <a:ext cx="0" cy="500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EA0D0F9A-DA49-448A-9CA6-67BAE6A9FADB}"/>
                </a:ext>
              </a:extLst>
            </p:cNvPr>
            <p:cNvCxnSpPr>
              <a:cxnSpLocks/>
              <a:endCxn id="2" idx="0"/>
            </p:cNvCxnSpPr>
            <p:nvPr/>
          </p:nvCxnSpPr>
          <p:spPr>
            <a:xfrm>
              <a:off x="5012045" y="2214976"/>
              <a:ext cx="1587" cy="447728"/>
            </a:xfrm>
            <a:prstGeom prst="line">
              <a:avLst/>
            </a:prstGeom>
          </p:spPr>
          <p:style>
            <a:lnRef idx="1">
              <a:schemeClr val="accent1"/>
            </a:lnRef>
            <a:fillRef idx="0">
              <a:schemeClr val="accent1"/>
            </a:fillRef>
            <a:effectRef idx="0">
              <a:schemeClr val="accent1"/>
            </a:effectRef>
            <a:fontRef idx="minor">
              <a:schemeClr val="tx1"/>
            </a:fontRef>
          </p:style>
        </p:cxnSp>
        <p:cxnSp>
          <p:nvCxnSpPr>
            <p:cNvPr id="8217" name="Straight Connector 8216">
              <a:extLst>
                <a:ext uri="{FF2B5EF4-FFF2-40B4-BE49-F238E27FC236}">
                  <a16:creationId xmlns:a16="http://schemas.microsoft.com/office/drawing/2014/main" id="{59AC2D51-5F49-4C32-9608-A177E2271A39}"/>
                </a:ext>
              </a:extLst>
            </p:cNvPr>
            <p:cNvCxnSpPr/>
            <p:nvPr/>
          </p:nvCxnSpPr>
          <p:spPr>
            <a:xfrm>
              <a:off x="1204974" y="3934441"/>
              <a:ext cx="37848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6564" name="Group 8228">
            <a:extLst>
              <a:ext uri="{FF2B5EF4-FFF2-40B4-BE49-F238E27FC236}">
                <a16:creationId xmlns:a16="http://schemas.microsoft.com/office/drawing/2014/main" id="{0E8CDD4E-4156-4BE1-9A7D-78E7F6974D2A}"/>
              </a:ext>
            </a:extLst>
          </p:cNvPr>
          <p:cNvGrpSpPr>
            <a:grpSpLocks/>
          </p:cNvGrpSpPr>
          <p:nvPr/>
        </p:nvGrpSpPr>
        <p:grpSpPr bwMode="auto">
          <a:xfrm>
            <a:off x="6569075" y="1482725"/>
            <a:ext cx="5205413" cy="4370388"/>
            <a:chOff x="6616564" y="1048848"/>
            <a:chExt cx="5206467" cy="4370693"/>
          </a:xfrm>
        </p:grpSpPr>
        <p:grpSp>
          <p:nvGrpSpPr>
            <p:cNvPr id="66575" name="Group 94">
              <a:extLst>
                <a:ext uri="{FF2B5EF4-FFF2-40B4-BE49-F238E27FC236}">
                  <a16:creationId xmlns:a16="http://schemas.microsoft.com/office/drawing/2014/main" id="{448BA608-94A1-4442-9AA9-4FF516DCA3BF}"/>
                </a:ext>
              </a:extLst>
            </p:cNvPr>
            <p:cNvGrpSpPr>
              <a:grpSpLocks/>
            </p:cNvGrpSpPr>
            <p:nvPr/>
          </p:nvGrpSpPr>
          <p:grpSpPr bwMode="auto">
            <a:xfrm>
              <a:off x="6616564" y="1048848"/>
              <a:ext cx="5206467" cy="4370693"/>
              <a:chOff x="785259" y="1121037"/>
              <a:chExt cx="5206467" cy="4370693"/>
            </a:xfrm>
          </p:grpSpPr>
          <p:grpSp>
            <p:nvGrpSpPr>
              <p:cNvPr id="66585" name="Group 95">
                <a:extLst>
                  <a:ext uri="{FF2B5EF4-FFF2-40B4-BE49-F238E27FC236}">
                    <a16:creationId xmlns:a16="http://schemas.microsoft.com/office/drawing/2014/main" id="{FA54A1B1-4E13-473A-930F-599129E3E4AC}"/>
                  </a:ext>
                </a:extLst>
              </p:cNvPr>
              <p:cNvGrpSpPr>
                <a:grpSpLocks/>
              </p:cNvGrpSpPr>
              <p:nvPr/>
            </p:nvGrpSpPr>
            <p:grpSpPr bwMode="auto">
              <a:xfrm>
                <a:off x="785259" y="1121037"/>
                <a:ext cx="5206467" cy="4370693"/>
                <a:chOff x="737133" y="415184"/>
                <a:chExt cx="5206467" cy="4370693"/>
              </a:xfrm>
            </p:grpSpPr>
            <p:pic>
              <p:nvPicPr>
                <p:cNvPr id="66592" name="Picture 102">
                  <a:extLst>
                    <a:ext uri="{FF2B5EF4-FFF2-40B4-BE49-F238E27FC236}">
                      <a16:creationId xmlns:a16="http://schemas.microsoft.com/office/drawing/2014/main" id="{3E76BBFE-45A0-49BC-8705-2964FDAE790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10914" y="2201810"/>
                  <a:ext cx="2880229" cy="32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93" name="object 2">
                  <a:extLst>
                    <a:ext uri="{FF2B5EF4-FFF2-40B4-BE49-F238E27FC236}">
                      <a16:creationId xmlns:a16="http://schemas.microsoft.com/office/drawing/2014/main" id="{27FCB827-58F5-4FCC-A22F-F7A5A21781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5059" y="3887180"/>
                  <a:ext cx="978541" cy="718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94" name="Picture 2" descr="Megawide to abide by PH laws after issuance of arrest warrants for  directors - PortCalls Asia">
                  <a:extLst>
                    <a:ext uri="{FF2B5EF4-FFF2-40B4-BE49-F238E27FC236}">
                      <a16:creationId xmlns:a16="http://schemas.microsoft.com/office/drawing/2014/main" id="{35454A31-C179-4971-B55B-19AC289B4AEB}"/>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t="28632" b="28090"/>
                <a:stretch>
                  <a:fillRect/>
                </a:stretch>
              </p:blipFill>
              <p:spPr bwMode="auto">
                <a:xfrm>
                  <a:off x="3155025" y="4080023"/>
                  <a:ext cx="1501198" cy="649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95" name="Picture 4" descr="MWM Terminals, Inc. | LinkedIn">
                  <a:extLst>
                    <a:ext uri="{FF2B5EF4-FFF2-40B4-BE49-F238E27FC236}">
                      <a16:creationId xmlns:a16="http://schemas.microsoft.com/office/drawing/2014/main" id="{6A80DF07-3465-4142-AB7A-319DE3DFA037}"/>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7133" y="3703435"/>
                  <a:ext cx="1082442" cy="1082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96" name="Picture 6" descr="Cebu2World Development Inc. – GLDC">
                  <a:extLst>
                    <a:ext uri="{FF2B5EF4-FFF2-40B4-BE49-F238E27FC236}">
                      <a16:creationId xmlns:a16="http://schemas.microsoft.com/office/drawing/2014/main" id="{007CCF79-7770-4801-A627-23D8FAE246A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8594" y="3602772"/>
                  <a:ext cx="1007481" cy="1014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97" name="Picture 107" descr="A picture containing text&#10;&#10;Description automatically generated">
                  <a:extLst>
                    <a:ext uri="{FF2B5EF4-FFF2-40B4-BE49-F238E27FC236}">
                      <a16:creationId xmlns:a16="http://schemas.microsoft.com/office/drawing/2014/main" id="{95AB05EA-2AF8-42F0-8BE7-D5CC6B8BA65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t="2" b="-9012"/>
                <a:stretch>
                  <a:fillRect/>
                </a:stretch>
              </p:blipFill>
              <p:spPr bwMode="auto">
                <a:xfrm>
                  <a:off x="4148075" y="1997722"/>
                  <a:ext cx="1258513" cy="652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6598" name="Group 108">
                  <a:extLst>
                    <a:ext uri="{FF2B5EF4-FFF2-40B4-BE49-F238E27FC236}">
                      <a16:creationId xmlns:a16="http://schemas.microsoft.com/office/drawing/2014/main" id="{787E16C8-D381-4482-8505-2751DE2F7F09}"/>
                    </a:ext>
                  </a:extLst>
                </p:cNvPr>
                <p:cNvGrpSpPr>
                  <a:grpSpLocks/>
                </p:cNvGrpSpPr>
                <p:nvPr/>
              </p:nvGrpSpPr>
              <p:grpSpPr bwMode="auto">
                <a:xfrm>
                  <a:off x="2322874" y="415184"/>
                  <a:ext cx="2285999" cy="806867"/>
                  <a:chOff x="2322874" y="415184"/>
                  <a:chExt cx="2285999" cy="806867"/>
                </a:xfrm>
              </p:grpSpPr>
              <p:pic>
                <p:nvPicPr>
                  <p:cNvPr id="66599" name="Picture 2" descr="Citicore Renewable Energy Corporation | San Juan">
                    <a:extLst>
                      <a:ext uri="{FF2B5EF4-FFF2-40B4-BE49-F238E27FC236}">
                        <a16:creationId xmlns:a16="http://schemas.microsoft.com/office/drawing/2014/main" id="{34EF76BD-57FC-4E50-9B61-CCB9D77BC819}"/>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22874" y="415184"/>
                    <a:ext cx="806867" cy="806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600" name="TextBox 110">
                    <a:extLst>
                      <a:ext uri="{FF2B5EF4-FFF2-40B4-BE49-F238E27FC236}">
                        <a16:creationId xmlns:a16="http://schemas.microsoft.com/office/drawing/2014/main" id="{3959A2BF-586D-4B2A-AF92-4136DC70C34F}"/>
                      </a:ext>
                    </a:extLst>
                  </p:cNvPr>
                  <p:cNvSpPr txBox="1">
                    <a:spLocks noChangeArrowheads="1"/>
                  </p:cNvSpPr>
                  <p:nvPr/>
                </p:nvSpPr>
                <p:spPr bwMode="auto">
                  <a:xfrm>
                    <a:off x="2972578" y="487369"/>
                    <a:ext cx="163629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PH" altLang="en-US" sz="1200" b="1">
                        <a:latin typeface="Century Gothic" panose="020B0502020202020204" pitchFamily="34" charset="0"/>
                        <a:cs typeface="Arial" panose="020B0604020202020204" pitchFamily="34" charset="0"/>
                      </a:rPr>
                      <a:t>CITICORE HOLDINGS INVESTMENT, INC.</a:t>
                    </a:r>
                  </a:p>
                </p:txBody>
              </p:sp>
            </p:grpSp>
          </p:grpSp>
          <p:sp>
            <p:nvSpPr>
              <p:cNvPr id="66586" name="TextBox 96">
                <a:extLst>
                  <a:ext uri="{FF2B5EF4-FFF2-40B4-BE49-F238E27FC236}">
                    <a16:creationId xmlns:a16="http://schemas.microsoft.com/office/drawing/2014/main" id="{32296E54-7D83-467F-99C5-B9449CE555AC}"/>
                  </a:ext>
                </a:extLst>
              </p:cNvPr>
              <p:cNvSpPr txBox="1">
                <a:spLocks noChangeArrowheads="1"/>
              </p:cNvSpPr>
              <p:nvPr/>
            </p:nvSpPr>
            <p:spPr bwMode="auto">
              <a:xfrm>
                <a:off x="2181726" y="3192379"/>
                <a:ext cx="83418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PH" altLang="en-US" sz="1400" b="1">
                    <a:latin typeface="Century Gothic" panose="020B0502020202020204" pitchFamily="34" charset="0"/>
                  </a:rPr>
                  <a:t>67%</a:t>
                </a:r>
              </a:p>
            </p:txBody>
          </p:sp>
          <p:sp>
            <p:nvSpPr>
              <p:cNvPr id="66587" name="TextBox 97">
                <a:extLst>
                  <a:ext uri="{FF2B5EF4-FFF2-40B4-BE49-F238E27FC236}">
                    <a16:creationId xmlns:a16="http://schemas.microsoft.com/office/drawing/2014/main" id="{B04F2AD9-1FC5-4DBD-B31B-54849C4A24CF}"/>
                  </a:ext>
                </a:extLst>
              </p:cNvPr>
              <p:cNvSpPr txBox="1">
                <a:spLocks noChangeArrowheads="1"/>
              </p:cNvSpPr>
              <p:nvPr/>
            </p:nvSpPr>
            <p:spPr bwMode="auto">
              <a:xfrm>
                <a:off x="4371473" y="3232485"/>
                <a:ext cx="83418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PH" altLang="en-US" sz="1400" b="1">
                    <a:latin typeface="Century Gothic" panose="020B0502020202020204" pitchFamily="34" charset="0"/>
                  </a:rPr>
                  <a:t>100%</a:t>
                </a:r>
              </a:p>
            </p:txBody>
          </p:sp>
          <p:sp>
            <p:nvSpPr>
              <p:cNvPr id="66588" name="TextBox 98">
                <a:extLst>
                  <a:ext uri="{FF2B5EF4-FFF2-40B4-BE49-F238E27FC236}">
                    <a16:creationId xmlns:a16="http://schemas.microsoft.com/office/drawing/2014/main" id="{6FEEC565-4017-4792-B1E7-3C326EB07BD7}"/>
                  </a:ext>
                </a:extLst>
              </p:cNvPr>
              <p:cNvSpPr txBox="1">
                <a:spLocks noChangeArrowheads="1"/>
              </p:cNvSpPr>
              <p:nvPr/>
            </p:nvSpPr>
            <p:spPr bwMode="auto">
              <a:xfrm>
                <a:off x="4904874" y="5181241"/>
                <a:ext cx="83418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PH" altLang="en-US" sz="1400" b="1">
                    <a:latin typeface="Century Gothic" panose="020B0502020202020204" pitchFamily="34" charset="0"/>
                  </a:rPr>
                  <a:t>100%</a:t>
                </a:r>
              </a:p>
            </p:txBody>
          </p:sp>
          <p:sp>
            <p:nvSpPr>
              <p:cNvPr id="66589" name="TextBox 99">
                <a:extLst>
                  <a:ext uri="{FF2B5EF4-FFF2-40B4-BE49-F238E27FC236}">
                    <a16:creationId xmlns:a16="http://schemas.microsoft.com/office/drawing/2014/main" id="{C1E30C18-A7B9-421C-A138-29FB67438979}"/>
                  </a:ext>
                </a:extLst>
              </p:cNvPr>
              <p:cNvSpPr txBox="1">
                <a:spLocks noChangeArrowheads="1"/>
              </p:cNvSpPr>
              <p:nvPr/>
            </p:nvSpPr>
            <p:spPr bwMode="auto">
              <a:xfrm>
                <a:off x="874293" y="5169992"/>
                <a:ext cx="83418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PH" altLang="en-US" sz="1400" b="1">
                    <a:latin typeface="Century Gothic" panose="020B0502020202020204" pitchFamily="34" charset="0"/>
                  </a:rPr>
                  <a:t>100%</a:t>
                </a:r>
              </a:p>
            </p:txBody>
          </p:sp>
          <p:sp>
            <p:nvSpPr>
              <p:cNvPr id="66590" name="TextBox 100">
                <a:extLst>
                  <a:ext uri="{FF2B5EF4-FFF2-40B4-BE49-F238E27FC236}">
                    <a16:creationId xmlns:a16="http://schemas.microsoft.com/office/drawing/2014/main" id="{39F54D36-E148-4B66-ADA7-311A38AC6C25}"/>
                  </a:ext>
                </a:extLst>
              </p:cNvPr>
              <p:cNvSpPr txBox="1">
                <a:spLocks noChangeArrowheads="1"/>
              </p:cNvSpPr>
              <p:nvPr/>
            </p:nvSpPr>
            <p:spPr bwMode="auto">
              <a:xfrm>
                <a:off x="2213809" y="5153108"/>
                <a:ext cx="83418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PH" altLang="en-US" sz="1400" b="1">
                    <a:latin typeface="Century Gothic" panose="020B0502020202020204" pitchFamily="34" charset="0"/>
                  </a:rPr>
                  <a:t>100%</a:t>
                </a:r>
              </a:p>
            </p:txBody>
          </p:sp>
          <p:sp>
            <p:nvSpPr>
              <p:cNvPr id="66591" name="TextBox 101">
                <a:extLst>
                  <a:ext uri="{FF2B5EF4-FFF2-40B4-BE49-F238E27FC236}">
                    <a16:creationId xmlns:a16="http://schemas.microsoft.com/office/drawing/2014/main" id="{183FCADA-CBEB-49C5-BBC6-4B029EC9084B}"/>
                  </a:ext>
                </a:extLst>
              </p:cNvPr>
              <p:cNvSpPr txBox="1">
                <a:spLocks noChangeArrowheads="1"/>
              </p:cNvSpPr>
              <p:nvPr/>
            </p:nvSpPr>
            <p:spPr bwMode="auto">
              <a:xfrm>
                <a:off x="3529262" y="5169149"/>
                <a:ext cx="83418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PH" altLang="en-US" sz="1400" b="1">
                    <a:latin typeface="Century Gothic" panose="020B0502020202020204" pitchFamily="34" charset="0"/>
                  </a:rPr>
                  <a:t>33.3%</a:t>
                </a:r>
              </a:p>
            </p:txBody>
          </p:sp>
        </p:grpSp>
        <p:cxnSp>
          <p:nvCxnSpPr>
            <p:cNvPr id="160" name="Straight Connector 159">
              <a:extLst>
                <a:ext uri="{FF2B5EF4-FFF2-40B4-BE49-F238E27FC236}">
                  <a16:creationId xmlns:a16="http://schemas.microsoft.com/office/drawing/2014/main" id="{3284E561-25D3-4F5D-B882-CDA56243C899}"/>
                </a:ext>
              </a:extLst>
            </p:cNvPr>
            <p:cNvCxnSpPr>
              <a:cxnSpLocks/>
            </p:cNvCxnSpPr>
            <p:nvPr/>
          </p:nvCxnSpPr>
          <p:spPr>
            <a:xfrm>
              <a:off x="8444147" y="3476305"/>
              <a:ext cx="0" cy="6937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9A6730AD-55FE-44E8-9114-35BCB903BE42}"/>
                </a:ext>
              </a:extLst>
            </p:cNvPr>
            <p:cNvCxnSpPr>
              <a:cxnSpLocks/>
            </p:cNvCxnSpPr>
            <p:nvPr/>
          </p:nvCxnSpPr>
          <p:spPr>
            <a:xfrm flipH="1">
              <a:off x="7015108" y="3847806"/>
              <a:ext cx="0" cy="3619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701CD803-71C8-415A-8BC4-9393D22EC4A8}"/>
                </a:ext>
              </a:extLst>
            </p:cNvPr>
            <p:cNvCxnSpPr>
              <a:cxnSpLocks/>
            </p:cNvCxnSpPr>
            <p:nvPr/>
          </p:nvCxnSpPr>
          <p:spPr>
            <a:xfrm flipH="1">
              <a:off x="11206956" y="3852569"/>
              <a:ext cx="0" cy="5143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EAF2149A-FF6D-471B-8B61-9410FF5D9BC3}"/>
                </a:ext>
              </a:extLst>
            </p:cNvPr>
            <p:cNvCxnSpPr>
              <a:cxnSpLocks/>
            </p:cNvCxnSpPr>
            <p:nvPr/>
          </p:nvCxnSpPr>
          <p:spPr>
            <a:xfrm>
              <a:off x="7034162" y="3828755"/>
              <a:ext cx="417120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67E94470-2F17-4062-990F-67F849C57D10}"/>
                </a:ext>
              </a:extLst>
            </p:cNvPr>
            <p:cNvCxnSpPr>
              <a:cxnSpLocks/>
            </p:cNvCxnSpPr>
            <p:nvPr/>
          </p:nvCxnSpPr>
          <p:spPr>
            <a:xfrm flipH="1">
              <a:off x="9939875" y="3841456"/>
              <a:ext cx="0" cy="5143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25" name="Straight Connector 8224">
              <a:extLst>
                <a:ext uri="{FF2B5EF4-FFF2-40B4-BE49-F238E27FC236}">
                  <a16:creationId xmlns:a16="http://schemas.microsoft.com/office/drawing/2014/main" id="{A0833E75-FF1A-46B3-A5DE-88041B902C1F}"/>
                </a:ext>
              </a:extLst>
            </p:cNvPr>
            <p:cNvCxnSpPr/>
            <p:nvPr/>
          </p:nvCxnSpPr>
          <p:spPr>
            <a:xfrm>
              <a:off x="7697871" y="2142712"/>
              <a:ext cx="294699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88A2FBA6-85CD-4E8A-ACAD-2B68F63552C9}"/>
                </a:ext>
              </a:extLst>
            </p:cNvPr>
            <p:cNvCxnSpPr>
              <a:cxnSpLocks/>
            </p:cNvCxnSpPr>
            <p:nvPr/>
          </p:nvCxnSpPr>
          <p:spPr>
            <a:xfrm flipH="1">
              <a:off x="7686756" y="2130011"/>
              <a:ext cx="0" cy="558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8A888DCA-BED3-4BD7-84B9-330548E2D569}"/>
                </a:ext>
              </a:extLst>
            </p:cNvPr>
            <p:cNvCxnSpPr>
              <a:cxnSpLocks/>
            </p:cNvCxnSpPr>
            <p:nvPr/>
          </p:nvCxnSpPr>
          <p:spPr>
            <a:xfrm flipH="1">
              <a:off x="10649630" y="2153825"/>
              <a:ext cx="0" cy="5143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5079A71C-9729-4804-A10F-944C829D5EC4}"/>
                </a:ext>
              </a:extLst>
            </p:cNvPr>
            <p:cNvCxnSpPr>
              <a:cxnSpLocks/>
            </p:cNvCxnSpPr>
            <p:nvPr/>
          </p:nvCxnSpPr>
          <p:spPr>
            <a:xfrm>
              <a:off x="9231706" y="1842653"/>
              <a:ext cx="0" cy="3143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0" name="TextBox 179">
            <a:extLst>
              <a:ext uri="{FF2B5EF4-FFF2-40B4-BE49-F238E27FC236}">
                <a16:creationId xmlns:a16="http://schemas.microsoft.com/office/drawing/2014/main" id="{BF32F345-CBF9-465A-BB39-A4D519F9C9B5}"/>
              </a:ext>
            </a:extLst>
          </p:cNvPr>
          <p:cNvSpPr txBox="1"/>
          <p:nvPr/>
        </p:nvSpPr>
        <p:spPr>
          <a:xfrm>
            <a:off x="6812175" y="1024645"/>
            <a:ext cx="4122822" cy="429129"/>
          </a:xfrm>
          <a:prstGeom prst="rect">
            <a:avLst/>
          </a:prstGeom>
          <a:solidFill>
            <a:srgbClr val="FF0000"/>
          </a:solidFill>
          <a:scene3d>
            <a:camera prst="orthographicFront"/>
            <a:lightRig rig="threePt" dir="t"/>
          </a:scene3d>
          <a:sp3d>
            <a:bevelT w="165100" prst="coolSlant"/>
          </a:sp3d>
        </p:spPr>
        <p:txBody>
          <a:bodyPr/>
          <a:lstStyle/>
          <a:p>
            <a:pPr algn="ctr" eaLnBrk="1" fontAlgn="auto" hangingPunct="1">
              <a:spcBef>
                <a:spcPts val="0"/>
              </a:spcBef>
              <a:spcAft>
                <a:spcPts val="0"/>
              </a:spcAft>
              <a:defRPr/>
            </a:pPr>
            <a:r>
              <a:rPr lang="en-PH" b="1" dirty="0">
                <a:solidFill>
                  <a:schemeClr val="bg1"/>
                </a:solidFill>
                <a:latin typeface="Bahnschrift SemiBold" panose="020B0502040204020203" pitchFamily="34" charset="0"/>
                <a:cs typeface="Arial" panose="020B0604020202020204" pitchFamily="34" charset="0"/>
              </a:rPr>
              <a:t>POST-TRANSACTION</a:t>
            </a:r>
          </a:p>
        </p:txBody>
      </p:sp>
      <p:sp>
        <p:nvSpPr>
          <p:cNvPr id="181" name="TextBox 180">
            <a:extLst>
              <a:ext uri="{FF2B5EF4-FFF2-40B4-BE49-F238E27FC236}">
                <a16:creationId xmlns:a16="http://schemas.microsoft.com/office/drawing/2014/main" id="{4D9EDF9F-00BE-4B54-BEF3-5C246A334BEF}"/>
              </a:ext>
            </a:extLst>
          </p:cNvPr>
          <p:cNvSpPr txBox="1"/>
          <p:nvPr/>
        </p:nvSpPr>
        <p:spPr>
          <a:xfrm>
            <a:off x="1570022" y="992896"/>
            <a:ext cx="3513220" cy="417757"/>
          </a:xfrm>
          <a:prstGeom prst="rect">
            <a:avLst/>
          </a:prstGeom>
          <a:solidFill>
            <a:schemeClr val="tx1"/>
          </a:solidFill>
          <a:scene3d>
            <a:camera prst="orthographicFront"/>
            <a:lightRig rig="threePt" dir="t"/>
          </a:scene3d>
          <a:sp3d>
            <a:bevelT w="165100" prst="coolSlant"/>
          </a:sp3d>
        </p:spPr>
        <p:txBody>
          <a:bodyPr/>
          <a:lstStyle/>
          <a:p>
            <a:pPr algn="ctr" eaLnBrk="1" fontAlgn="auto" hangingPunct="1">
              <a:spcBef>
                <a:spcPts val="0"/>
              </a:spcBef>
              <a:spcAft>
                <a:spcPts val="0"/>
              </a:spcAft>
              <a:defRPr/>
            </a:pPr>
            <a:r>
              <a:rPr lang="en-PH" b="1" dirty="0">
                <a:solidFill>
                  <a:schemeClr val="bg1"/>
                </a:solidFill>
                <a:latin typeface="Bahnschrift SemiBold" panose="020B0502040204020203" pitchFamily="34" charset="0"/>
                <a:cs typeface="Arial" panose="020B0604020202020204" pitchFamily="34" charset="0"/>
              </a:rPr>
              <a:t>PRE-TRANSACTION</a:t>
            </a:r>
          </a:p>
        </p:txBody>
      </p:sp>
      <p:sp>
        <p:nvSpPr>
          <p:cNvPr id="8232" name="Rectangle 8231">
            <a:extLst>
              <a:ext uri="{FF2B5EF4-FFF2-40B4-BE49-F238E27FC236}">
                <a16:creationId xmlns:a16="http://schemas.microsoft.com/office/drawing/2014/main" id="{C5C3EC40-2AF8-46B2-BA20-9CE3D986D0ED}"/>
              </a:ext>
            </a:extLst>
          </p:cNvPr>
          <p:cNvSpPr/>
          <p:nvPr/>
        </p:nvSpPr>
        <p:spPr>
          <a:xfrm>
            <a:off x="6929438" y="3111500"/>
            <a:ext cx="2632075" cy="769938"/>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PH"/>
          </a:p>
        </p:txBody>
      </p:sp>
      <p:sp>
        <p:nvSpPr>
          <p:cNvPr id="66572" name="Text Placeholder 1">
            <a:extLst>
              <a:ext uri="{FF2B5EF4-FFF2-40B4-BE49-F238E27FC236}">
                <a16:creationId xmlns:a16="http://schemas.microsoft.com/office/drawing/2014/main" id="{4B73F340-1D54-4D87-941A-375E16F5B9BC}"/>
              </a:ext>
            </a:extLst>
          </p:cNvPr>
          <p:cNvSpPr txBox="1">
            <a:spLocks noChangeArrowheads="1"/>
          </p:cNvSpPr>
          <p:nvPr/>
        </p:nvSpPr>
        <p:spPr bwMode="auto">
          <a:xfrm>
            <a:off x="504825" y="-12700"/>
            <a:ext cx="7170738"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0"/>
              </a:spcBef>
              <a:buClr>
                <a:srgbClr val="000000"/>
              </a:buClr>
              <a:buSzPts val="4400"/>
              <a:buFont typeface="Arial" panose="020B0604020202020204" pitchFamily="34" charset="0"/>
              <a:buNone/>
            </a:pPr>
            <a:r>
              <a:rPr lang="en-PH" altLang="en-US" sz="3200">
                <a:latin typeface="Bahnschrift SemiBold" panose="020B0502040204020203" pitchFamily="34" charset="0"/>
              </a:rPr>
              <a:t>Corporate Structure</a:t>
            </a:r>
          </a:p>
        </p:txBody>
      </p:sp>
      <p:sp>
        <p:nvSpPr>
          <p:cNvPr id="2" name="Rectangle 1">
            <a:extLst>
              <a:ext uri="{FF2B5EF4-FFF2-40B4-BE49-F238E27FC236}">
                <a16:creationId xmlns:a16="http://schemas.microsoft.com/office/drawing/2014/main" id="{D8E1A390-F0A5-444B-813F-CFFBEFC6713B}"/>
              </a:ext>
            </a:extLst>
          </p:cNvPr>
          <p:cNvSpPr/>
          <p:nvPr/>
        </p:nvSpPr>
        <p:spPr>
          <a:xfrm>
            <a:off x="4314825" y="3048000"/>
            <a:ext cx="1428750" cy="1042988"/>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PH"/>
          </a:p>
        </p:txBody>
      </p:sp>
      <p:sp>
        <p:nvSpPr>
          <p:cNvPr id="61" name="Rectangle 60">
            <a:extLst>
              <a:ext uri="{FF2B5EF4-FFF2-40B4-BE49-F238E27FC236}">
                <a16:creationId xmlns:a16="http://schemas.microsoft.com/office/drawing/2014/main" id="{3EB981F6-C2DC-4703-AD43-E7034EDE2DA3}"/>
              </a:ext>
            </a:extLst>
          </p:cNvPr>
          <p:cNvSpPr/>
          <p:nvPr/>
        </p:nvSpPr>
        <p:spPr>
          <a:xfrm>
            <a:off x="10467975" y="4837113"/>
            <a:ext cx="1427163" cy="1042987"/>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PH"/>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586" name="Group 4">
            <a:extLst>
              <a:ext uri="{FF2B5EF4-FFF2-40B4-BE49-F238E27FC236}">
                <a16:creationId xmlns:a16="http://schemas.microsoft.com/office/drawing/2014/main" id="{986CD39A-3DB8-4200-AE8E-B7689A130D66}"/>
              </a:ext>
            </a:extLst>
          </p:cNvPr>
          <p:cNvGrpSpPr>
            <a:grpSpLocks/>
          </p:cNvGrpSpPr>
          <p:nvPr/>
        </p:nvGrpSpPr>
        <p:grpSpPr bwMode="auto">
          <a:xfrm>
            <a:off x="2262188" y="1524000"/>
            <a:ext cx="7291387" cy="1844675"/>
            <a:chOff x="2261938" y="1524406"/>
            <a:chExt cx="7291136" cy="1844438"/>
          </a:xfrm>
        </p:grpSpPr>
        <p:grpSp>
          <p:nvGrpSpPr>
            <p:cNvPr id="67638" name="Group 46">
              <a:extLst>
                <a:ext uri="{FF2B5EF4-FFF2-40B4-BE49-F238E27FC236}">
                  <a16:creationId xmlns:a16="http://schemas.microsoft.com/office/drawing/2014/main" id="{6372CC68-B98B-43D1-B7EB-F9B9777E22F7}"/>
                </a:ext>
              </a:extLst>
            </p:cNvPr>
            <p:cNvGrpSpPr>
              <a:grpSpLocks/>
            </p:cNvGrpSpPr>
            <p:nvPr/>
          </p:nvGrpSpPr>
          <p:grpSpPr bwMode="auto">
            <a:xfrm>
              <a:off x="2261938" y="1735419"/>
              <a:ext cx="7291136" cy="1633425"/>
              <a:chOff x="3146515" y="2067951"/>
              <a:chExt cx="5823440" cy="1516213"/>
            </a:xfrm>
          </p:grpSpPr>
          <p:cxnSp>
            <p:nvCxnSpPr>
              <p:cNvPr id="43" name="Straight Connector 42">
                <a:extLst>
                  <a:ext uri="{FF2B5EF4-FFF2-40B4-BE49-F238E27FC236}">
                    <a16:creationId xmlns:a16="http://schemas.microsoft.com/office/drawing/2014/main" id="{5656E9FE-ED1A-4318-9B15-255C0EEF9B42}"/>
                  </a:ext>
                </a:extLst>
              </p:cNvPr>
              <p:cNvCxnSpPr>
                <a:cxnSpLocks/>
              </p:cNvCxnSpPr>
              <p:nvPr/>
            </p:nvCxnSpPr>
            <p:spPr>
              <a:xfrm flipH="1">
                <a:off x="3146515" y="2068042"/>
                <a:ext cx="582344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74AE118-2D3C-43BB-8622-E31FACE896EF}"/>
                  </a:ext>
                </a:extLst>
              </p:cNvPr>
              <p:cNvCxnSpPr>
                <a:cxnSpLocks/>
              </p:cNvCxnSpPr>
              <p:nvPr/>
            </p:nvCxnSpPr>
            <p:spPr>
              <a:xfrm>
                <a:off x="3147782" y="2068042"/>
                <a:ext cx="0" cy="151612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56" name="Straight Connector 55">
              <a:extLst>
                <a:ext uri="{FF2B5EF4-FFF2-40B4-BE49-F238E27FC236}">
                  <a16:creationId xmlns:a16="http://schemas.microsoft.com/office/drawing/2014/main" id="{98924C6D-49B3-4D4B-B99A-CCBAEF9DEDDF}"/>
                </a:ext>
              </a:extLst>
            </p:cNvPr>
            <p:cNvCxnSpPr>
              <a:cxnSpLocks/>
            </p:cNvCxnSpPr>
            <p:nvPr/>
          </p:nvCxnSpPr>
          <p:spPr>
            <a:xfrm>
              <a:off x="5898775" y="1524406"/>
              <a:ext cx="0" cy="174761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90A5D40A-28D5-4FF1-B2B0-393980E7BA89}"/>
              </a:ext>
            </a:extLst>
          </p:cNvPr>
          <p:cNvCxnSpPr>
            <a:cxnSpLocks/>
            <a:stCxn id="67588" idx="2"/>
            <a:endCxn id="67588" idx="2"/>
          </p:cNvCxnSpPr>
          <p:nvPr/>
        </p:nvCxnSpPr>
        <p:spPr>
          <a:xfrm>
            <a:off x="6097588" y="1525588"/>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67588" name="Rectangle 2">
            <a:extLst>
              <a:ext uri="{FF2B5EF4-FFF2-40B4-BE49-F238E27FC236}">
                <a16:creationId xmlns:a16="http://schemas.microsoft.com/office/drawing/2014/main" id="{9C006499-BE16-4AE3-A4C1-3986A85E0209}"/>
              </a:ext>
            </a:extLst>
          </p:cNvPr>
          <p:cNvSpPr>
            <a:spLocks noChangeArrowheads="1"/>
          </p:cNvSpPr>
          <p:nvPr/>
        </p:nvSpPr>
        <p:spPr bwMode="auto">
          <a:xfrm>
            <a:off x="2884488" y="939800"/>
            <a:ext cx="64277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19138">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defTabSz="719138">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719138">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7191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71913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7191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7191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7191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71913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600">
                <a:solidFill>
                  <a:srgbClr val="262626"/>
                </a:solidFill>
                <a:latin typeface="Bahnschrift" panose="020B0502040204020203" pitchFamily="34" charset="0"/>
                <a:ea typeface="Roboto"/>
                <a:cs typeface="Arial" panose="020B0604020202020204" pitchFamily="34" charset="0"/>
              </a:rPr>
              <a:t>A publicly listed diversified engineering conglomerate focused on </a:t>
            </a:r>
          </a:p>
          <a:p>
            <a:pPr algn="ctr" eaLnBrk="1" hangingPunct="1">
              <a:lnSpc>
                <a:spcPct val="100000"/>
              </a:lnSpc>
              <a:spcBef>
                <a:spcPct val="0"/>
              </a:spcBef>
              <a:buFontTx/>
              <a:buNone/>
            </a:pPr>
            <a:r>
              <a:rPr lang="en-US" altLang="en-US" sz="1600">
                <a:solidFill>
                  <a:srgbClr val="262626"/>
                </a:solidFill>
                <a:latin typeface="Bahnschrift" panose="020B0502040204020203" pitchFamily="34" charset="0"/>
                <a:ea typeface="Roboto"/>
                <a:cs typeface="Arial" panose="020B0604020202020204" pitchFamily="34" charset="0"/>
              </a:rPr>
              <a:t>CONSTRUCTION and INFRASTRUCTURE DEVELOPMENT</a:t>
            </a:r>
          </a:p>
        </p:txBody>
      </p:sp>
      <p:grpSp>
        <p:nvGrpSpPr>
          <p:cNvPr id="67589" name="Group 14353">
            <a:extLst>
              <a:ext uri="{FF2B5EF4-FFF2-40B4-BE49-F238E27FC236}">
                <a16:creationId xmlns:a16="http://schemas.microsoft.com/office/drawing/2014/main" id="{2CA51BAD-F216-4EEC-9107-89E26CDCF8C9}"/>
              </a:ext>
            </a:extLst>
          </p:cNvPr>
          <p:cNvGrpSpPr>
            <a:grpSpLocks/>
          </p:cNvGrpSpPr>
          <p:nvPr/>
        </p:nvGrpSpPr>
        <p:grpSpPr bwMode="auto">
          <a:xfrm>
            <a:off x="420688" y="2019300"/>
            <a:ext cx="3532187" cy="3965575"/>
            <a:chOff x="474298" y="2019409"/>
            <a:chExt cx="4270585" cy="3965573"/>
          </a:xfrm>
        </p:grpSpPr>
        <p:grpSp>
          <p:nvGrpSpPr>
            <p:cNvPr id="67621" name="Group 61">
              <a:extLst>
                <a:ext uri="{FF2B5EF4-FFF2-40B4-BE49-F238E27FC236}">
                  <a16:creationId xmlns:a16="http://schemas.microsoft.com/office/drawing/2014/main" id="{EE9A8B6E-78DD-4E41-A830-42B0817AC062}"/>
                </a:ext>
              </a:extLst>
            </p:cNvPr>
            <p:cNvGrpSpPr>
              <a:grpSpLocks/>
            </p:cNvGrpSpPr>
            <p:nvPr/>
          </p:nvGrpSpPr>
          <p:grpSpPr bwMode="auto">
            <a:xfrm>
              <a:off x="474298" y="3022208"/>
              <a:ext cx="4270585" cy="2962774"/>
              <a:chOff x="671245" y="2726786"/>
              <a:chExt cx="4270585" cy="2962774"/>
            </a:xfrm>
          </p:grpSpPr>
          <p:grpSp>
            <p:nvGrpSpPr>
              <p:cNvPr id="67623" name="Group 3">
                <a:extLst>
                  <a:ext uri="{FF2B5EF4-FFF2-40B4-BE49-F238E27FC236}">
                    <a16:creationId xmlns:a16="http://schemas.microsoft.com/office/drawing/2014/main" id="{5DB01F6F-D09A-4B80-99FB-68E2C9A9A1A7}"/>
                  </a:ext>
                </a:extLst>
              </p:cNvPr>
              <p:cNvGrpSpPr>
                <a:grpSpLocks/>
              </p:cNvGrpSpPr>
              <p:nvPr/>
            </p:nvGrpSpPr>
            <p:grpSpPr bwMode="auto">
              <a:xfrm>
                <a:off x="671245" y="2846299"/>
                <a:ext cx="4270585" cy="2843261"/>
                <a:chOff x="1360731" y="2846299"/>
                <a:chExt cx="3646510" cy="2843261"/>
              </a:xfrm>
            </p:grpSpPr>
            <p:grpSp>
              <p:nvGrpSpPr>
                <p:cNvPr id="67630" name="Group 104">
                  <a:extLst>
                    <a:ext uri="{FF2B5EF4-FFF2-40B4-BE49-F238E27FC236}">
                      <a16:creationId xmlns:a16="http://schemas.microsoft.com/office/drawing/2014/main" id="{A821C767-2551-469D-9B84-2DBDFCCE1B5F}"/>
                    </a:ext>
                  </a:extLst>
                </p:cNvPr>
                <p:cNvGrpSpPr>
                  <a:grpSpLocks/>
                </p:cNvGrpSpPr>
                <p:nvPr/>
              </p:nvGrpSpPr>
              <p:grpSpPr bwMode="auto">
                <a:xfrm>
                  <a:off x="1360731" y="2846299"/>
                  <a:ext cx="3646510" cy="461665"/>
                  <a:chOff x="546002" y="3936247"/>
                  <a:chExt cx="3445203" cy="638567"/>
                </a:xfrm>
              </p:grpSpPr>
              <p:sp>
                <p:nvSpPr>
                  <p:cNvPr id="76" name="TextBox 75">
                    <a:extLst>
                      <a:ext uri="{FF2B5EF4-FFF2-40B4-BE49-F238E27FC236}">
                        <a16:creationId xmlns:a16="http://schemas.microsoft.com/office/drawing/2014/main" id="{2BEA1142-F7E2-491B-8193-3B23BB63C4FD}"/>
                      </a:ext>
                    </a:extLst>
                  </p:cNvPr>
                  <p:cNvSpPr txBox="1"/>
                  <p:nvPr/>
                </p:nvSpPr>
                <p:spPr>
                  <a:xfrm>
                    <a:off x="546002" y="4142722"/>
                    <a:ext cx="1128788" cy="384265"/>
                  </a:xfrm>
                  <a:prstGeom prst="rect">
                    <a:avLst/>
                  </a:prstGeom>
                  <a:solidFill>
                    <a:srgbClr val="FF0000">
                      <a:alpha val="69804"/>
                    </a:srgbClr>
                  </a:solidFill>
                  <a:ln>
                    <a:noFill/>
                  </a:ln>
                  <a:effectLst>
                    <a:outerShdw blurRad="50800" dist="38100" dir="2700000" algn="tl" rotWithShape="0">
                      <a:prstClr val="black">
                        <a:alpha val="40000"/>
                      </a:prstClr>
                    </a:outerShdw>
                  </a:effectLst>
                </p:spPr>
                <p:txBody>
                  <a:bodyPr>
                    <a:spAutoFit/>
                  </a:bodyPr>
                  <a:lstStyle/>
                  <a:p>
                    <a:pPr algn="ctr" defTabSz="457200" eaLnBrk="1" fontAlgn="auto" hangingPunct="1">
                      <a:spcBef>
                        <a:spcPts val="0"/>
                      </a:spcBef>
                      <a:spcAft>
                        <a:spcPts val="0"/>
                      </a:spcAft>
                      <a:defRPr/>
                    </a:pPr>
                    <a:r>
                      <a:rPr lang="en-US" sz="1200" b="1" dirty="0">
                        <a:solidFill>
                          <a:prstClr val="white"/>
                        </a:solidFill>
                        <a:latin typeface="Bahnschrift" panose="020B0502040204020203" pitchFamily="34" charset="0"/>
                        <a:ea typeface="Roboto" panose="02000000000000000000" pitchFamily="2" charset="0"/>
                        <a:cs typeface="Arial" panose="020B0604020202020204" pitchFamily="34" charset="0"/>
                      </a:rPr>
                      <a:t>RESIDENTIAL</a:t>
                    </a:r>
                    <a:endParaRPr lang="en-PH" sz="1200" b="1" dirty="0">
                      <a:solidFill>
                        <a:prstClr val="white"/>
                      </a:solidFill>
                      <a:latin typeface="Bahnschrift" panose="020B0502040204020203" pitchFamily="34" charset="0"/>
                      <a:ea typeface="Roboto" panose="02000000000000000000" pitchFamily="2" charset="0"/>
                      <a:cs typeface="Arial" panose="020B0604020202020204" pitchFamily="34" charset="0"/>
                    </a:endParaRPr>
                  </a:p>
                </p:txBody>
              </p:sp>
              <p:sp>
                <p:nvSpPr>
                  <p:cNvPr id="81" name="TextBox 80">
                    <a:extLst>
                      <a:ext uri="{FF2B5EF4-FFF2-40B4-BE49-F238E27FC236}">
                        <a16:creationId xmlns:a16="http://schemas.microsoft.com/office/drawing/2014/main" id="{7FC3E3C6-3AEE-4E4E-B4D7-B4C69ED9AD72}"/>
                      </a:ext>
                    </a:extLst>
                  </p:cNvPr>
                  <p:cNvSpPr txBox="1"/>
                  <p:nvPr/>
                </p:nvSpPr>
                <p:spPr>
                  <a:xfrm>
                    <a:off x="1860598" y="3936316"/>
                    <a:ext cx="961561" cy="638978"/>
                  </a:xfrm>
                  <a:prstGeom prst="rect">
                    <a:avLst/>
                  </a:prstGeom>
                  <a:solidFill>
                    <a:srgbClr val="FF0000">
                      <a:alpha val="69804"/>
                    </a:srgbClr>
                  </a:solidFill>
                  <a:ln>
                    <a:noFill/>
                  </a:ln>
                  <a:effectLst>
                    <a:outerShdw blurRad="50800" dist="38100" dir="2700000" algn="tl" rotWithShape="0">
                      <a:prstClr val="black">
                        <a:alpha val="40000"/>
                      </a:prstClr>
                    </a:outerShdw>
                  </a:effectLst>
                </p:spPr>
                <p:txBody>
                  <a:bodyPr>
                    <a:spAutoFit/>
                  </a:bodyPr>
                  <a:lstStyle/>
                  <a:p>
                    <a:pPr algn="ctr" defTabSz="457200" eaLnBrk="1" fontAlgn="auto" hangingPunct="1">
                      <a:spcBef>
                        <a:spcPts val="0"/>
                      </a:spcBef>
                      <a:spcAft>
                        <a:spcPts val="0"/>
                      </a:spcAft>
                      <a:defRPr/>
                    </a:pPr>
                    <a:r>
                      <a:rPr lang="en-US" sz="1200" b="1" dirty="0">
                        <a:solidFill>
                          <a:prstClr val="white"/>
                        </a:solidFill>
                        <a:latin typeface="Bahnschrift" panose="020B0502040204020203" pitchFamily="34" charset="0"/>
                        <a:ea typeface="Roboto" panose="02000000000000000000" pitchFamily="2" charset="0"/>
                        <a:cs typeface="Arial" panose="020B0604020202020204" pitchFamily="34" charset="0"/>
                      </a:rPr>
                      <a:t>COMM’L / IND’L</a:t>
                    </a:r>
                    <a:endParaRPr lang="en-PH" sz="1200" b="1" dirty="0">
                      <a:solidFill>
                        <a:prstClr val="white"/>
                      </a:solidFill>
                      <a:latin typeface="Bahnschrift" panose="020B0502040204020203" pitchFamily="34" charset="0"/>
                      <a:ea typeface="Roboto" panose="02000000000000000000" pitchFamily="2" charset="0"/>
                      <a:cs typeface="Arial" panose="020B0604020202020204" pitchFamily="34" charset="0"/>
                    </a:endParaRPr>
                  </a:p>
                </p:txBody>
              </p:sp>
              <p:sp>
                <p:nvSpPr>
                  <p:cNvPr id="82" name="TextBox 81">
                    <a:extLst>
                      <a:ext uri="{FF2B5EF4-FFF2-40B4-BE49-F238E27FC236}">
                        <a16:creationId xmlns:a16="http://schemas.microsoft.com/office/drawing/2014/main" id="{F7A0557B-029A-4E7F-8775-5393490D0FE1}"/>
                      </a:ext>
                    </a:extLst>
                  </p:cNvPr>
                  <p:cNvSpPr txBox="1"/>
                  <p:nvPr/>
                </p:nvSpPr>
                <p:spPr>
                  <a:xfrm>
                    <a:off x="3007968" y="4182246"/>
                    <a:ext cx="983237" cy="382070"/>
                  </a:xfrm>
                  <a:prstGeom prst="rect">
                    <a:avLst/>
                  </a:prstGeom>
                  <a:solidFill>
                    <a:srgbClr val="FF0000">
                      <a:alpha val="69804"/>
                    </a:srgbClr>
                  </a:solidFill>
                  <a:ln>
                    <a:noFill/>
                  </a:ln>
                  <a:effectLst>
                    <a:outerShdw blurRad="50800" dist="38100" dir="2700000" algn="tl" rotWithShape="0">
                      <a:prstClr val="black">
                        <a:alpha val="40000"/>
                      </a:prstClr>
                    </a:outerShdw>
                  </a:effectLst>
                </p:spPr>
                <p:txBody>
                  <a:bodyPr>
                    <a:spAutoFit/>
                  </a:bodyPr>
                  <a:lstStyle/>
                  <a:p>
                    <a:pPr algn="ctr" defTabSz="457200" eaLnBrk="1" fontAlgn="auto" hangingPunct="1">
                      <a:spcBef>
                        <a:spcPts val="0"/>
                      </a:spcBef>
                      <a:spcAft>
                        <a:spcPts val="0"/>
                      </a:spcAft>
                      <a:defRPr/>
                    </a:pPr>
                    <a:r>
                      <a:rPr lang="en-US" sz="1200" b="1" dirty="0">
                        <a:solidFill>
                          <a:prstClr val="white"/>
                        </a:solidFill>
                        <a:latin typeface="Bahnschrift" panose="020B0502040204020203" pitchFamily="34" charset="0"/>
                        <a:ea typeface="Roboto" panose="02000000000000000000" pitchFamily="2" charset="0"/>
                        <a:cs typeface="Arial" panose="020B0604020202020204" pitchFamily="34" charset="0"/>
                      </a:rPr>
                      <a:t>INFRA</a:t>
                    </a:r>
                    <a:endParaRPr lang="en-PH" sz="1200" b="1" dirty="0">
                      <a:solidFill>
                        <a:prstClr val="white"/>
                      </a:solidFill>
                      <a:latin typeface="Bahnschrift" panose="020B0502040204020203" pitchFamily="34" charset="0"/>
                      <a:ea typeface="Roboto" panose="02000000000000000000" pitchFamily="2" charset="0"/>
                      <a:cs typeface="Arial" panose="020B0604020202020204" pitchFamily="34" charset="0"/>
                    </a:endParaRPr>
                  </a:p>
                </p:txBody>
              </p:sp>
            </p:grpSp>
            <p:sp>
              <p:nvSpPr>
                <p:cNvPr id="67631" name="Rectangle 107">
                  <a:extLst>
                    <a:ext uri="{FF2B5EF4-FFF2-40B4-BE49-F238E27FC236}">
                      <a16:creationId xmlns:a16="http://schemas.microsoft.com/office/drawing/2014/main" id="{42DAF19E-1DE6-43B2-A5E1-58E7AE779687}"/>
                    </a:ext>
                  </a:extLst>
                </p:cNvPr>
                <p:cNvSpPr>
                  <a:spLocks noChangeArrowheads="1"/>
                </p:cNvSpPr>
                <p:nvPr/>
              </p:nvSpPr>
              <p:spPr bwMode="auto">
                <a:xfrm>
                  <a:off x="2763267" y="4858563"/>
                  <a:ext cx="150611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defTabSz="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defTabSz="4572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4572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4572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4572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pPr>
                  <a:r>
                    <a:rPr lang="en-PH" altLang="en-US" sz="1200">
                      <a:solidFill>
                        <a:srgbClr val="000000"/>
                      </a:solidFill>
                      <a:latin typeface="Bahnschrift" panose="020B0502040204020203" pitchFamily="34" charset="0"/>
                      <a:ea typeface="Roboto"/>
                      <a:cs typeface="Arial" panose="020B0604020202020204" pitchFamily="34" charset="0"/>
                    </a:rPr>
                    <a:t>Pre-Cast</a:t>
                  </a:r>
                </a:p>
                <a:p>
                  <a:pPr eaLnBrk="1" hangingPunct="1">
                    <a:lnSpc>
                      <a:spcPct val="100000"/>
                    </a:lnSpc>
                    <a:spcBef>
                      <a:spcPct val="0"/>
                    </a:spcBef>
                  </a:pPr>
                  <a:r>
                    <a:rPr lang="en-PH" altLang="en-US" sz="1200">
                      <a:solidFill>
                        <a:srgbClr val="000000"/>
                      </a:solidFill>
                      <a:latin typeface="Bahnschrift" panose="020B0502040204020203" pitchFamily="34" charset="0"/>
                      <a:ea typeface="Roboto"/>
                      <a:cs typeface="Arial" panose="020B0604020202020204" pitchFamily="34" charset="0"/>
                    </a:rPr>
                    <a:t>Batching Plant</a:t>
                  </a:r>
                </a:p>
                <a:p>
                  <a:pPr eaLnBrk="1" hangingPunct="1">
                    <a:lnSpc>
                      <a:spcPct val="100000"/>
                    </a:lnSpc>
                    <a:spcBef>
                      <a:spcPct val="0"/>
                    </a:spcBef>
                  </a:pPr>
                  <a:r>
                    <a:rPr lang="en-PH" altLang="en-US" sz="1200">
                      <a:solidFill>
                        <a:srgbClr val="000000"/>
                      </a:solidFill>
                      <a:latin typeface="Bahnschrift" panose="020B0502040204020203" pitchFamily="34" charset="0"/>
                      <a:ea typeface="Roboto"/>
                      <a:cs typeface="Arial" panose="020B0604020202020204" pitchFamily="34" charset="0"/>
                    </a:rPr>
                    <a:t>CELS</a:t>
                  </a:r>
                </a:p>
                <a:p>
                  <a:pPr eaLnBrk="1" hangingPunct="1">
                    <a:lnSpc>
                      <a:spcPct val="100000"/>
                    </a:lnSpc>
                    <a:spcBef>
                      <a:spcPct val="0"/>
                    </a:spcBef>
                  </a:pPr>
                  <a:r>
                    <a:rPr lang="en-PH" altLang="en-US" sz="1200">
                      <a:solidFill>
                        <a:srgbClr val="000000"/>
                      </a:solidFill>
                      <a:latin typeface="Bahnschrift" panose="020B0502040204020203" pitchFamily="34" charset="0"/>
                      <a:ea typeface="Roboto"/>
                      <a:cs typeface="Arial" panose="020B0604020202020204" pitchFamily="34" charset="0"/>
                    </a:rPr>
                    <a:t>Formworks</a:t>
                  </a:r>
                </a:p>
              </p:txBody>
            </p:sp>
            <p:pic>
              <p:nvPicPr>
                <p:cNvPr id="14338" name="Picture 2" descr="Products - Mitau Prefab">
                  <a:extLst>
                    <a:ext uri="{FF2B5EF4-FFF2-40B4-BE49-F238E27FC236}">
                      <a16:creationId xmlns:a16="http://schemas.microsoft.com/office/drawing/2014/main" id="{61965F96-D5D4-4D35-B17A-1D17D6DDD549}"/>
                    </a:ext>
                  </a:extLst>
                </p:cNvPr>
                <p:cNvPicPr>
                  <a:picLocks noChangeAspect="1" noChangeArrowheads="1"/>
                </p:cNvPicPr>
                <p:nvPr/>
              </p:nvPicPr>
              <p:blipFill rotWithShape="1">
                <a:blip r:embed="rId3" cstate="email">
                  <a:duotone>
                    <a:schemeClr val="accent2">
                      <a:shade val="45000"/>
                      <a:satMod val="135000"/>
                    </a:schemeClr>
                    <a:prstClr val="white"/>
                  </a:duotone>
                  <a:extLst>
                    <a:ext uri="{28A0092B-C50C-407E-A947-70E740481C1C}">
                      <a14:useLocalDpi xmlns:a14="http://schemas.microsoft.com/office/drawing/2010/main"/>
                    </a:ext>
                  </a:extLst>
                </a:blip>
                <a:srcRect/>
                <a:stretch/>
              </p:blipFill>
              <p:spPr bwMode="auto">
                <a:xfrm>
                  <a:off x="1725318" y="4878972"/>
                  <a:ext cx="970369" cy="71525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7633" name="Picture 4" descr="Summer Special Trains 2014 from Karnataka (SWR) – 24 Coaches">
                  <a:extLst>
                    <a:ext uri="{FF2B5EF4-FFF2-40B4-BE49-F238E27FC236}">
                      <a16:creationId xmlns:a16="http://schemas.microsoft.com/office/drawing/2014/main" id="{236E43A1-EBD1-425D-8478-C54738803649}"/>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flipH="1">
                  <a:off x="4305097" y="3387749"/>
                  <a:ext cx="433885" cy="527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634" name="Picture 6" descr="Home Icon Red Png, Transparent Png - 600x568 (#531960) - PinPng">
                  <a:extLst>
                    <a:ext uri="{FF2B5EF4-FFF2-40B4-BE49-F238E27FC236}">
                      <a16:creationId xmlns:a16="http://schemas.microsoft.com/office/drawing/2014/main" id="{E23F8350-2B82-41F8-8C06-0C24F4300F4D}"/>
                    </a:ext>
                  </a:extLst>
                </p:cNvPr>
                <p:cNvPicPr>
                  <a:picLocks noChangeAspect="1" noChangeArrowheads="1"/>
                </p:cNvPicPr>
                <p:nvPr/>
              </p:nvPicPr>
              <p:blipFill>
                <a:blip r:embed="rId5">
                  <a:clrChange>
                    <a:clrFrom>
                      <a:srgbClr val="EDEDED"/>
                    </a:clrFrom>
                    <a:clrTo>
                      <a:srgbClr val="EDEDED">
                        <a:alpha val="0"/>
                      </a:srgbClr>
                    </a:clrTo>
                  </a:clrChange>
                  <a:extLst>
                    <a:ext uri="{28A0092B-C50C-407E-A947-70E740481C1C}">
                      <a14:useLocalDpi xmlns:a14="http://schemas.microsoft.com/office/drawing/2010/main" val="0"/>
                    </a:ext>
                  </a:extLst>
                </a:blip>
                <a:srcRect/>
                <a:stretch>
                  <a:fillRect/>
                </a:stretch>
              </p:blipFill>
              <p:spPr bwMode="auto">
                <a:xfrm>
                  <a:off x="1391082" y="3374395"/>
                  <a:ext cx="638317" cy="49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7624" name="Group 85">
                <a:extLst>
                  <a:ext uri="{FF2B5EF4-FFF2-40B4-BE49-F238E27FC236}">
                    <a16:creationId xmlns:a16="http://schemas.microsoft.com/office/drawing/2014/main" id="{23D899BD-F93E-40BF-8A5B-6D07C08C36E2}"/>
                  </a:ext>
                </a:extLst>
              </p:cNvPr>
              <p:cNvGrpSpPr>
                <a:grpSpLocks/>
              </p:cNvGrpSpPr>
              <p:nvPr/>
            </p:nvGrpSpPr>
            <p:grpSpPr bwMode="auto">
              <a:xfrm>
                <a:off x="1432818" y="2726786"/>
                <a:ext cx="2961984" cy="323867"/>
                <a:chOff x="3785865" y="1505242"/>
                <a:chExt cx="4252809" cy="1125010"/>
              </a:xfrm>
            </p:grpSpPr>
            <p:cxnSp>
              <p:nvCxnSpPr>
                <p:cNvPr id="88" name="Straight Connector 87">
                  <a:extLst>
                    <a:ext uri="{FF2B5EF4-FFF2-40B4-BE49-F238E27FC236}">
                      <a16:creationId xmlns:a16="http://schemas.microsoft.com/office/drawing/2014/main" id="{0ED10597-B56F-4F23-9B99-847DD13B3231}"/>
                    </a:ext>
                  </a:extLst>
                </p:cNvPr>
                <p:cNvCxnSpPr/>
                <p:nvPr/>
              </p:nvCxnSpPr>
              <p:spPr>
                <a:xfrm>
                  <a:off x="8016641" y="1551095"/>
                  <a:ext cx="0" cy="108083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67627" name="Group 88">
                  <a:extLst>
                    <a:ext uri="{FF2B5EF4-FFF2-40B4-BE49-F238E27FC236}">
                      <a16:creationId xmlns:a16="http://schemas.microsoft.com/office/drawing/2014/main" id="{8FB08513-46AE-405E-B4F2-E23B22B97899}"/>
                    </a:ext>
                  </a:extLst>
                </p:cNvPr>
                <p:cNvGrpSpPr>
                  <a:grpSpLocks/>
                </p:cNvGrpSpPr>
                <p:nvPr/>
              </p:nvGrpSpPr>
              <p:grpSpPr bwMode="auto">
                <a:xfrm>
                  <a:off x="3785865" y="1505242"/>
                  <a:ext cx="4252809" cy="1083213"/>
                  <a:chOff x="3996881" y="2067951"/>
                  <a:chExt cx="4252809" cy="1083213"/>
                </a:xfrm>
              </p:grpSpPr>
              <p:cxnSp>
                <p:nvCxnSpPr>
                  <p:cNvPr id="90" name="Straight Connector 89">
                    <a:extLst>
                      <a:ext uri="{FF2B5EF4-FFF2-40B4-BE49-F238E27FC236}">
                        <a16:creationId xmlns:a16="http://schemas.microsoft.com/office/drawing/2014/main" id="{D401AD15-E928-4CE8-960A-0392EF3C53F7}"/>
                      </a:ext>
                    </a:extLst>
                  </p:cNvPr>
                  <p:cNvCxnSpPr>
                    <a:cxnSpLocks/>
                  </p:cNvCxnSpPr>
                  <p:nvPr/>
                </p:nvCxnSpPr>
                <p:spPr>
                  <a:xfrm flipH="1">
                    <a:off x="4011255" y="2069688"/>
                    <a:ext cx="423844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0E21B15-B70B-468F-B97E-DDE24C00CBA1}"/>
                      </a:ext>
                    </a:extLst>
                  </p:cNvPr>
                  <p:cNvCxnSpPr>
                    <a:cxnSpLocks/>
                  </p:cNvCxnSpPr>
                  <p:nvPr/>
                </p:nvCxnSpPr>
                <p:spPr>
                  <a:xfrm>
                    <a:off x="3997475" y="2069688"/>
                    <a:ext cx="0" cy="10808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114" name="TextBox 113">
                <a:extLst>
                  <a:ext uri="{FF2B5EF4-FFF2-40B4-BE49-F238E27FC236}">
                    <a16:creationId xmlns:a16="http://schemas.microsoft.com/office/drawing/2014/main" id="{8A670144-8D1F-49DE-AE53-2B916821F0EE}"/>
                  </a:ext>
                </a:extLst>
              </p:cNvPr>
              <p:cNvSpPr txBox="1"/>
              <p:nvPr/>
            </p:nvSpPr>
            <p:spPr>
              <a:xfrm>
                <a:off x="2043590" y="4306848"/>
                <a:ext cx="1786929" cy="431800"/>
              </a:xfrm>
              <a:prstGeom prst="rect">
                <a:avLst/>
              </a:prstGeom>
              <a:solidFill>
                <a:srgbClr val="FF0000">
                  <a:alpha val="69804"/>
                </a:srgbClr>
              </a:solidFill>
              <a:ln>
                <a:noFill/>
              </a:ln>
              <a:effectLst>
                <a:outerShdw blurRad="50800" dist="38100" dir="2700000" algn="tl" rotWithShape="0">
                  <a:prstClr val="black">
                    <a:alpha val="40000"/>
                  </a:prstClr>
                </a:outerShdw>
              </a:effectLst>
            </p:spPr>
            <p:txBody>
              <a:bodyPr>
                <a:spAutoFit/>
              </a:bodyPr>
              <a:lstStyle/>
              <a:p>
                <a:pPr algn="ctr" defTabSz="457200" eaLnBrk="1" fontAlgn="auto" hangingPunct="1">
                  <a:spcBef>
                    <a:spcPts val="0"/>
                  </a:spcBef>
                  <a:spcAft>
                    <a:spcPts val="0"/>
                  </a:spcAft>
                  <a:defRPr/>
                </a:pPr>
                <a:r>
                  <a:rPr lang="en-US" sz="1100" b="1" dirty="0">
                    <a:solidFill>
                      <a:prstClr val="white"/>
                    </a:solidFill>
                    <a:latin typeface="Bahnschrift" panose="020B0502040204020203" pitchFamily="34" charset="0"/>
                    <a:ea typeface="Roboto" panose="02000000000000000000" pitchFamily="2" charset="0"/>
                    <a:cs typeface="Arial" panose="020B0604020202020204" pitchFamily="34" charset="0"/>
                  </a:rPr>
                  <a:t>PRE CAST &amp; </a:t>
                </a:r>
                <a:br>
                  <a:rPr lang="en-US" sz="1100" b="1" dirty="0">
                    <a:solidFill>
                      <a:prstClr val="white"/>
                    </a:solidFill>
                    <a:latin typeface="Bahnschrift" panose="020B0502040204020203" pitchFamily="34" charset="0"/>
                    <a:ea typeface="Roboto" panose="02000000000000000000" pitchFamily="2" charset="0"/>
                    <a:cs typeface="Arial" panose="020B0604020202020204" pitchFamily="34" charset="0"/>
                  </a:rPr>
                </a:br>
                <a:r>
                  <a:rPr lang="en-US" sz="1100" b="1" dirty="0">
                    <a:solidFill>
                      <a:prstClr val="white"/>
                    </a:solidFill>
                    <a:latin typeface="Bahnschrift" panose="020B0502040204020203" pitchFamily="34" charset="0"/>
                    <a:ea typeface="Roboto" panose="02000000000000000000" pitchFamily="2" charset="0"/>
                    <a:cs typeface="Arial" panose="020B0604020202020204" pitchFamily="34" charset="0"/>
                  </a:rPr>
                  <a:t>CONST. SOLUTIONS</a:t>
                </a:r>
                <a:endParaRPr lang="en-PH" sz="1100" b="1" dirty="0">
                  <a:solidFill>
                    <a:prstClr val="white"/>
                  </a:solidFill>
                  <a:latin typeface="Bahnschrift" panose="020B0502040204020203" pitchFamily="34" charset="0"/>
                  <a:ea typeface="Roboto" panose="02000000000000000000" pitchFamily="2" charset="0"/>
                  <a:cs typeface="Arial" panose="020B0604020202020204" pitchFamily="34" charset="0"/>
                </a:endParaRPr>
              </a:p>
            </p:txBody>
          </p:sp>
        </p:grpSp>
        <p:sp>
          <p:nvSpPr>
            <p:cNvPr id="67622" name="TextBox 91">
              <a:extLst>
                <a:ext uri="{FF2B5EF4-FFF2-40B4-BE49-F238E27FC236}">
                  <a16:creationId xmlns:a16="http://schemas.microsoft.com/office/drawing/2014/main" id="{694444EE-C7B1-4CFA-96CF-4220A16A3F64}"/>
                </a:ext>
              </a:extLst>
            </p:cNvPr>
            <p:cNvSpPr txBox="1">
              <a:spLocks noChangeArrowheads="1"/>
            </p:cNvSpPr>
            <p:nvPr/>
          </p:nvSpPr>
          <p:spPr bwMode="auto">
            <a:xfrm>
              <a:off x="1723445" y="2019409"/>
              <a:ext cx="1956135" cy="646331"/>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defTabSz="4572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4572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4572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4572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200" b="1">
                  <a:solidFill>
                    <a:schemeClr val="bg1"/>
                  </a:solidFill>
                  <a:latin typeface="Bahnschrift" panose="020B0502040204020203" pitchFamily="34" charset="0"/>
                  <a:ea typeface="Roboto"/>
                  <a:cs typeface="Arial" panose="020B0604020202020204" pitchFamily="34" charset="0"/>
                </a:rPr>
                <a:t>EPC / PRE-CAST &amp; </a:t>
              </a:r>
              <a:br>
                <a:rPr lang="en-US" altLang="en-US" sz="1200" b="1">
                  <a:solidFill>
                    <a:schemeClr val="bg1"/>
                  </a:solidFill>
                  <a:latin typeface="Bahnschrift" panose="020B0502040204020203" pitchFamily="34" charset="0"/>
                  <a:ea typeface="Roboto"/>
                  <a:cs typeface="Arial" panose="020B0604020202020204" pitchFamily="34" charset="0"/>
                </a:rPr>
              </a:br>
              <a:r>
                <a:rPr lang="en-US" altLang="en-US" sz="1200" b="1">
                  <a:solidFill>
                    <a:schemeClr val="bg1"/>
                  </a:solidFill>
                  <a:latin typeface="Bahnschrift" panose="020B0502040204020203" pitchFamily="34" charset="0"/>
                  <a:ea typeface="Roboto"/>
                  <a:cs typeface="Arial" panose="020B0604020202020204" pitchFamily="34" charset="0"/>
                </a:rPr>
                <a:t>CONSTRUCTION SOLUTIONS</a:t>
              </a:r>
              <a:endParaRPr lang="en-PH" altLang="en-US" sz="1200" b="1">
                <a:solidFill>
                  <a:schemeClr val="bg1"/>
                </a:solidFill>
                <a:latin typeface="Bahnschrift" panose="020B0502040204020203" pitchFamily="34" charset="0"/>
                <a:ea typeface="Roboto"/>
                <a:cs typeface="Arial" panose="020B0604020202020204" pitchFamily="34" charset="0"/>
              </a:endParaRPr>
            </a:p>
          </p:txBody>
        </p:sp>
      </p:grpSp>
      <p:sp>
        <p:nvSpPr>
          <p:cNvPr id="67590" name="Slide Number Placeholder 1">
            <a:extLst>
              <a:ext uri="{FF2B5EF4-FFF2-40B4-BE49-F238E27FC236}">
                <a16:creationId xmlns:a16="http://schemas.microsoft.com/office/drawing/2014/main" id="{03B3D336-5018-470F-8238-978FCEEE62C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F43A132E-5C2B-48FD-ADCD-3A20F925A094}" type="slidenum">
              <a:rPr lang="en-US" altLang="en-US" sz="1200" smtClean="0">
                <a:solidFill>
                  <a:srgbClr val="898989"/>
                </a:solidFill>
                <a:latin typeface="Bahnschrift" panose="020B0502040204020203" pitchFamily="34" charset="0"/>
                <a:ea typeface="Roboto"/>
                <a:cs typeface="Roboto"/>
              </a:rPr>
              <a:pPr fontAlgn="base">
                <a:lnSpc>
                  <a:spcPct val="100000"/>
                </a:lnSpc>
                <a:spcBef>
                  <a:spcPct val="0"/>
                </a:spcBef>
                <a:spcAft>
                  <a:spcPct val="0"/>
                </a:spcAft>
                <a:buFontTx/>
                <a:buNone/>
              </a:pPr>
              <a:t>18</a:t>
            </a:fld>
            <a:endParaRPr lang="en-US" altLang="en-US" sz="1200">
              <a:solidFill>
                <a:srgbClr val="898989"/>
              </a:solidFill>
              <a:latin typeface="Bahnschrift" panose="020B0502040204020203" pitchFamily="34" charset="0"/>
              <a:ea typeface="Roboto"/>
              <a:cs typeface="Roboto"/>
            </a:endParaRPr>
          </a:p>
        </p:txBody>
      </p:sp>
      <p:grpSp>
        <p:nvGrpSpPr>
          <p:cNvPr id="67591" name="Group 12">
            <a:extLst>
              <a:ext uri="{FF2B5EF4-FFF2-40B4-BE49-F238E27FC236}">
                <a16:creationId xmlns:a16="http://schemas.microsoft.com/office/drawing/2014/main" id="{51B7FC8C-500D-4E95-8AE2-F46133E120CA}"/>
              </a:ext>
            </a:extLst>
          </p:cNvPr>
          <p:cNvGrpSpPr>
            <a:grpSpLocks/>
          </p:cNvGrpSpPr>
          <p:nvPr/>
        </p:nvGrpSpPr>
        <p:grpSpPr bwMode="auto">
          <a:xfrm>
            <a:off x="925513" y="4373563"/>
            <a:ext cx="2755900" cy="269875"/>
            <a:chOff x="926124" y="4874150"/>
            <a:chExt cx="3615397" cy="238405"/>
          </a:xfrm>
        </p:grpSpPr>
        <p:cxnSp>
          <p:nvCxnSpPr>
            <p:cNvPr id="55" name="Straight Connector 54">
              <a:extLst>
                <a:ext uri="{FF2B5EF4-FFF2-40B4-BE49-F238E27FC236}">
                  <a16:creationId xmlns:a16="http://schemas.microsoft.com/office/drawing/2014/main" id="{1468E034-ECF8-4654-87C8-660F14E7DDEB}"/>
                </a:ext>
              </a:extLst>
            </p:cNvPr>
            <p:cNvCxnSpPr>
              <a:cxnSpLocks/>
            </p:cNvCxnSpPr>
            <p:nvPr/>
          </p:nvCxnSpPr>
          <p:spPr>
            <a:xfrm flipH="1">
              <a:off x="926124" y="4876955"/>
              <a:ext cx="361539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98C63E8-D928-4F2D-9B4C-930BB162D747}"/>
                </a:ext>
              </a:extLst>
            </p:cNvPr>
            <p:cNvCxnSpPr>
              <a:cxnSpLocks/>
            </p:cNvCxnSpPr>
            <p:nvPr/>
          </p:nvCxnSpPr>
          <p:spPr>
            <a:xfrm flipV="1">
              <a:off x="2727574" y="4874150"/>
              <a:ext cx="0" cy="2384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67592" name="Graphic 14" descr="City">
            <a:extLst>
              <a:ext uri="{FF2B5EF4-FFF2-40B4-BE49-F238E27FC236}">
                <a16:creationId xmlns:a16="http://schemas.microsoft.com/office/drawing/2014/main" id="{85754922-6332-445D-85A9-1A0DCA6852F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9763" y="3629025"/>
            <a:ext cx="860425"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3" name="Picture 72">
            <a:extLst>
              <a:ext uri="{FF2B5EF4-FFF2-40B4-BE49-F238E27FC236}">
                <a16:creationId xmlns:a16="http://schemas.microsoft.com/office/drawing/2014/main" id="{85067E92-1C0E-443E-9EEC-664B96ACC208}"/>
              </a:ext>
            </a:extLst>
          </p:cNvPr>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37013" y="420688"/>
            <a:ext cx="41195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4" name="object 2">
            <a:extLst>
              <a:ext uri="{FF2B5EF4-FFF2-40B4-BE49-F238E27FC236}">
                <a16:creationId xmlns:a16="http://schemas.microsoft.com/office/drawing/2014/main" id="{7CFC00AA-A0D2-48C4-AABF-995711A383A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83663" y="3786188"/>
            <a:ext cx="1235075" cy="109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7595" name="Group 21">
            <a:extLst>
              <a:ext uri="{FF2B5EF4-FFF2-40B4-BE49-F238E27FC236}">
                <a16:creationId xmlns:a16="http://schemas.microsoft.com/office/drawing/2014/main" id="{3D8BB974-E202-4C98-BD8F-CC8827BC34B2}"/>
              </a:ext>
            </a:extLst>
          </p:cNvPr>
          <p:cNvGrpSpPr>
            <a:grpSpLocks/>
          </p:cNvGrpSpPr>
          <p:nvPr/>
        </p:nvGrpSpPr>
        <p:grpSpPr bwMode="auto">
          <a:xfrm>
            <a:off x="4741863" y="2063750"/>
            <a:ext cx="2284412" cy="1216025"/>
            <a:chOff x="7161761" y="2052185"/>
            <a:chExt cx="2283954" cy="1215585"/>
          </a:xfrm>
        </p:grpSpPr>
        <p:grpSp>
          <p:nvGrpSpPr>
            <p:cNvPr id="67613" name="Group 6">
              <a:extLst>
                <a:ext uri="{FF2B5EF4-FFF2-40B4-BE49-F238E27FC236}">
                  <a16:creationId xmlns:a16="http://schemas.microsoft.com/office/drawing/2014/main" id="{4CF5C1ED-6B6C-4CCE-932F-99B156F40794}"/>
                </a:ext>
              </a:extLst>
            </p:cNvPr>
            <p:cNvGrpSpPr>
              <a:grpSpLocks/>
            </p:cNvGrpSpPr>
            <p:nvPr/>
          </p:nvGrpSpPr>
          <p:grpSpPr bwMode="auto">
            <a:xfrm>
              <a:off x="7161761" y="2052185"/>
              <a:ext cx="2283954" cy="1201773"/>
              <a:chOff x="7161761" y="2052185"/>
              <a:chExt cx="2283954" cy="1201773"/>
            </a:xfrm>
          </p:grpSpPr>
          <p:grpSp>
            <p:nvGrpSpPr>
              <p:cNvPr id="67615" name="Group 110">
                <a:extLst>
                  <a:ext uri="{FF2B5EF4-FFF2-40B4-BE49-F238E27FC236}">
                    <a16:creationId xmlns:a16="http://schemas.microsoft.com/office/drawing/2014/main" id="{AF83E4C0-6406-4C34-95C8-5626E82D2F8A}"/>
                  </a:ext>
                </a:extLst>
              </p:cNvPr>
              <p:cNvGrpSpPr>
                <a:grpSpLocks/>
              </p:cNvGrpSpPr>
              <p:nvPr/>
            </p:nvGrpSpPr>
            <p:grpSpPr bwMode="auto">
              <a:xfrm>
                <a:off x="7161761" y="3019866"/>
                <a:ext cx="2283954" cy="234092"/>
                <a:chOff x="3255265" y="2067951"/>
                <a:chExt cx="3266586" cy="575269"/>
              </a:xfrm>
            </p:grpSpPr>
            <p:cxnSp>
              <p:nvCxnSpPr>
                <p:cNvPr id="112" name="Straight Connector 111">
                  <a:extLst>
                    <a:ext uri="{FF2B5EF4-FFF2-40B4-BE49-F238E27FC236}">
                      <a16:creationId xmlns:a16="http://schemas.microsoft.com/office/drawing/2014/main" id="{9FEA69F4-978F-4473-BE4E-9F0EE8565B22}"/>
                    </a:ext>
                  </a:extLst>
                </p:cNvPr>
                <p:cNvCxnSpPr>
                  <a:cxnSpLocks/>
                </p:cNvCxnSpPr>
                <p:nvPr/>
              </p:nvCxnSpPr>
              <p:spPr>
                <a:xfrm flipH="1">
                  <a:off x="3268885" y="2068796"/>
                  <a:ext cx="325296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1FCA84E-2C27-4B32-9714-B0D4574E2F74}"/>
                    </a:ext>
                  </a:extLst>
                </p:cNvPr>
                <p:cNvCxnSpPr>
                  <a:cxnSpLocks/>
                </p:cNvCxnSpPr>
                <p:nvPr/>
              </p:nvCxnSpPr>
              <p:spPr>
                <a:xfrm>
                  <a:off x="3255265" y="2099994"/>
                  <a:ext cx="0" cy="5420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67616" name="TextBox 66">
                <a:extLst>
                  <a:ext uri="{FF2B5EF4-FFF2-40B4-BE49-F238E27FC236}">
                    <a16:creationId xmlns:a16="http://schemas.microsoft.com/office/drawing/2014/main" id="{9B5898F9-BD79-404D-A00B-092C9E4D9869}"/>
                  </a:ext>
                </a:extLst>
              </p:cNvPr>
              <p:cNvSpPr txBox="1">
                <a:spLocks noChangeArrowheads="1"/>
              </p:cNvSpPr>
              <p:nvPr/>
            </p:nvSpPr>
            <p:spPr bwMode="auto">
              <a:xfrm>
                <a:off x="7241170" y="2052185"/>
                <a:ext cx="2126518" cy="46166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defTabSz="4572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4572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4572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4572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200" b="1">
                    <a:solidFill>
                      <a:schemeClr val="bg1"/>
                    </a:solidFill>
                    <a:latin typeface="Bahnschrift" panose="020B0502040204020203" pitchFamily="34" charset="0"/>
                    <a:ea typeface="Roboto"/>
                    <a:cs typeface="Arial" panose="020B0604020202020204" pitchFamily="34" charset="0"/>
                  </a:rPr>
                  <a:t>INFRASTRUCTURE INNOVATION</a:t>
                </a:r>
                <a:endParaRPr lang="en-PH" altLang="en-US" sz="1200" b="1">
                  <a:solidFill>
                    <a:schemeClr val="bg1"/>
                  </a:solidFill>
                  <a:latin typeface="Bahnschrift" panose="020B0502040204020203" pitchFamily="34" charset="0"/>
                  <a:ea typeface="Roboto"/>
                  <a:cs typeface="Arial" panose="020B0604020202020204" pitchFamily="34" charset="0"/>
                </a:endParaRPr>
              </a:p>
            </p:txBody>
          </p:sp>
        </p:grpSp>
        <p:cxnSp>
          <p:nvCxnSpPr>
            <p:cNvPr id="63" name="Straight Connector 62">
              <a:extLst>
                <a:ext uri="{FF2B5EF4-FFF2-40B4-BE49-F238E27FC236}">
                  <a16:creationId xmlns:a16="http://schemas.microsoft.com/office/drawing/2014/main" id="{3BCBF594-CCC4-435E-8482-0CC7C5FDF1D4}"/>
                </a:ext>
              </a:extLst>
            </p:cNvPr>
            <p:cNvCxnSpPr>
              <a:cxnSpLocks/>
            </p:cNvCxnSpPr>
            <p:nvPr/>
          </p:nvCxnSpPr>
          <p:spPr>
            <a:xfrm>
              <a:off x="9436192" y="3007514"/>
              <a:ext cx="0" cy="26025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71" name="TextBox 70">
            <a:extLst>
              <a:ext uri="{FF2B5EF4-FFF2-40B4-BE49-F238E27FC236}">
                <a16:creationId xmlns:a16="http://schemas.microsoft.com/office/drawing/2014/main" id="{20E5D8F6-EA48-4BC6-A442-859033CB94CB}"/>
              </a:ext>
            </a:extLst>
          </p:cNvPr>
          <p:cNvSpPr txBox="1"/>
          <p:nvPr/>
        </p:nvSpPr>
        <p:spPr>
          <a:xfrm>
            <a:off x="4337050" y="3302000"/>
            <a:ext cx="860425" cy="277813"/>
          </a:xfrm>
          <a:prstGeom prst="rect">
            <a:avLst/>
          </a:prstGeom>
          <a:solidFill>
            <a:schemeClr val="tx1">
              <a:alpha val="69804"/>
            </a:schemeClr>
          </a:solidFill>
          <a:ln>
            <a:noFill/>
          </a:ln>
          <a:effectLst>
            <a:outerShdw blurRad="50800" dist="38100" dir="2700000" algn="tl" rotWithShape="0">
              <a:prstClr val="black">
                <a:alpha val="40000"/>
              </a:prstClr>
            </a:outerShdw>
          </a:effectLst>
        </p:spPr>
        <p:txBody>
          <a:bodyPr anchor="ctr">
            <a:spAutoFit/>
          </a:bodyPr>
          <a:lstStyle/>
          <a:p>
            <a:pPr algn="ctr" defTabSz="457200" eaLnBrk="1" fontAlgn="auto" hangingPunct="1">
              <a:spcBef>
                <a:spcPts val="0"/>
              </a:spcBef>
              <a:spcAft>
                <a:spcPts val="0"/>
              </a:spcAft>
              <a:defRPr/>
            </a:pPr>
            <a:r>
              <a:rPr lang="en-US" sz="1200" b="1" dirty="0">
                <a:solidFill>
                  <a:prstClr val="white"/>
                </a:solidFill>
                <a:latin typeface="Bahnschrift" panose="020B0502040204020203" pitchFamily="34" charset="0"/>
                <a:ea typeface="Roboto" panose="02000000000000000000" pitchFamily="2" charset="0"/>
                <a:cs typeface="Arial" panose="020B0604020202020204" pitchFamily="34" charset="0"/>
              </a:rPr>
              <a:t>AIRPORT</a:t>
            </a:r>
            <a:endParaRPr lang="en-PH" sz="1200" b="1" dirty="0">
              <a:solidFill>
                <a:prstClr val="white"/>
              </a:solidFill>
              <a:latin typeface="Bahnschrift" panose="020B0502040204020203" pitchFamily="34" charset="0"/>
              <a:ea typeface="Roboto" panose="02000000000000000000" pitchFamily="2" charset="0"/>
              <a:cs typeface="Arial" panose="020B0604020202020204" pitchFamily="34" charset="0"/>
            </a:endParaRPr>
          </a:p>
        </p:txBody>
      </p:sp>
      <p:pic>
        <p:nvPicPr>
          <p:cNvPr id="67597" name="Picture 2" descr="Megawide to abide by PH laws after issuance of arrest warrants for  directors - PortCalls Asia">
            <a:extLst>
              <a:ext uri="{FF2B5EF4-FFF2-40B4-BE49-F238E27FC236}">
                <a16:creationId xmlns:a16="http://schemas.microsoft.com/office/drawing/2014/main" id="{43A96E05-7511-4582-8081-38330AE1D16A}"/>
              </a:ext>
            </a:extLst>
          </p:cNvPr>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t="26819" b="28366"/>
          <a:stretch>
            <a:fillRect/>
          </a:stretch>
        </p:blipFill>
        <p:spPr bwMode="auto">
          <a:xfrm>
            <a:off x="4149725" y="3833813"/>
            <a:ext cx="128905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7598" name="Group 17">
            <a:extLst>
              <a:ext uri="{FF2B5EF4-FFF2-40B4-BE49-F238E27FC236}">
                <a16:creationId xmlns:a16="http://schemas.microsoft.com/office/drawing/2014/main" id="{46342F9F-7B4D-4B24-B79C-2A1B31DF9EFE}"/>
              </a:ext>
            </a:extLst>
          </p:cNvPr>
          <p:cNvGrpSpPr>
            <a:grpSpLocks/>
          </p:cNvGrpSpPr>
          <p:nvPr/>
        </p:nvGrpSpPr>
        <p:grpSpPr bwMode="auto">
          <a:xfrm>
            <a:off x="6634163" y="3282950"/>
            <a:ext cx="981075" cy="1196975"/>
            <a:chOff x="7865220" y="3287675"/>
            <a:chExt cx="980995" cy="1196666"/>
          </a:xfrm>
        </p:grpSpPr>
        <p:sp>
          <p:nvSpPr>
            <p:cNvPr id="72" name="TextBox 71">
              <a:extLst>
                <a:ext uri="{FF2B5EF4-FFF2-40B4-BE49-F238E27FC236}">
                  <a16:creationId xmlns:a16="http://schemas.microsoft.com/office/drawing/2014/main" id="{30ED65C2-A764-42EF-B7EF-071B89392199}"/>
                </a:ext>
              </a:extLst>
            </p:cNvPr>
            <p:cNvSpPr txBox="1"/>
            <p:nvPr/>
          </p:nvSpPr>
          <p:spPr>
            <a:xfrm>
              <a:off x="7865220" y="3287675"/>
              <a:ext cx="980995" cy="277741"/>
            </a:xfrm>
            <a:prstGeom prst="rect">
              <a:avLst/>
            </a:prstGeom>
            <a:solidFill>
              <a:schemeClr val="tx1">
                <a:alpha val="69804"/>
              </a:schemeClr>
            </a:solidFill>
            <a:ln>
              <a:noFill/>
            </a:ln>
            <a:effectLst>
              <a:outerShdw blurRad="50800" dist="38100" dir="2700000" algn="tl" rotWithShape="0">
                <a:prstClr val="black">
                  <a:alpha val="40000"/>
                </a:prstClr>
              </a:outerShdw>
            </a:effectLst>
          </p:spPr>
          <p:txBody>
            <a:bodyPr>
              <a:spAutoFit/>
            </a:bodyPr>
            <a:lstStyle/>
            <a:p>
              <a:pPr algn="ctr" defTabSz="457200" eaLnBrk="1" fontAlgn="auto" hangingPunct="1">
                <a:spcBef>
                  <a:spcPts val="0"/>
                </a:spcBef>
                <a:spcAft>
                  <a:spcPts val="0"/>
                </a:spcAft>
                <a:defRPr/>
              </a:pPr>
              <a:r>
                <a:rPr lang="en-US" sz="1200" b="1" dirty="0">
                  <a:solidFill>
                    <a:prstClr val="white"/>
                  </a:solidFill>
                  <a:latin typeface="Bahnschrift" panose="020B0502040204020203" pitchFamily="34" charset="0"/>
                  <a:ea typeface="Roboto" panose="02000000000000000000" pitchFamily="2" charset="0"/>
                  <a:cs typeface="Arial" panose="020B0604020202020204" pitchFamily="34" charset="0"/>
                </a:rPr>
                <a:t>LANDPORT</a:t>
              </a:r>
              <a:endParaRPr lang="en-PH" sz="1200" b="1" dirty="0">
                <a:solidFill>
                  <a:prstClr val="white"/>
                </a:solidFill>
                <a:latin typeface="Bahnschrift" panose="020B0502040204020203" pitchFamily="34" charset="0"/>
                <a:ea typeface="Roboto" panose="02000000000000000000" pitchFamily="2" charset="0"/>
                <a:cs typeface="Arial" panose="020B0604020202020204" pitchFamily="34" charset="0"/>
              </a:endParaRPr>
            </a:p>
          </p:txBody>
        </p:sp>
        <p:pic>
          <p:nvPicPr>
            <p:cNvPr id="67612" name="Picture 4" descr="MWM Terminals, Inc. | LinkedIn">
              <a:extLst>
                <a:ext uri="{FF2B5EF4-FFF2-40B4-BE49-F238E27FC236}">
                  <a16:creationId xmlns:a16="http://schemas.microsoft.com/office/drawing/2014/main" id="{A5CB65B6-068B-4215-AA45-0035428D5144}"/>
                </a:ext>
              </a:extLst>
            </p:cNvPr>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68112" y="3682064"/>
              <a:ext cx="802277" cy="802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7599" name="Group 18">
            <a:extLst>
              <a:ext uri="{FF2B5EF4-FFF2-40B4-BE49-F238E27FC236}">
                <a16:creationId xmlns:a16="http://schemas.microsoft.com/office/drawing/2014/main" id="{527A6FF6-97EB-4C5C-8061-48790C5A4468}"/>
              </a:ext>
            </a:extLst>
          </p:cNvPr>
          <p:cNvGrpSpPr>
            <a:grpSpLocks/>
          </p:cNvGrpSpPr>
          <p:nvPr/>
        </p:nvGrpSpPr>
        <p:grpSpPr bwMode="auto">
          <a:xfrm>
            <a:off x="5327650" y="3287713"/>
            <a:ext cx="1223963" cy="1749425"/>
            <a:chOff x="9100771" y="3183549"/>
            <a:chExt cx="1224653" cy="1749397"/>
          </a:xfrm>
        </p:grpSpPr>
        <p:sp>
          <p:nvSpPr>
            <p:cNvPr id="79" name="TextBox 78">
              <a:extLst>
                <a:ext uri="{FF2B5EF4-FFF2-40B4-BE49-F238E27FC236}">
                  <a16:creationId xmlns:a16="http://schemas.microsoft.com/office/drawing/2014/main" id="{288E1EAC-6BAE-4D41-8F3C-E3584CCA0EA0}"/>
                </a:ext>
              </a:extLst>
            </p:cNvPr>
            <p:cNvSpPr txBox="1"/>
            <p:nvPr/>
          </p:nvSpPr>
          <p:spPr>
            <a:xfrm>
              <a:off x="9100771" y="3183549"/>
              <a:ext cx="1210357" cy="461955"/>
            </a:xfrm>
            <a:prstGeom prst="rect">
              <a:avLst/>
            </a:prstGeom>
            <a:solidFill>
              <a:schemeClr val="tx1">
                <a:alpha val="69804"/>
              </a:schemeClr>
            </a:solidFill>
            <a:ln>
              <a:noFill/>
            </a:ln>
            <a:effectLst>
              <a:outerShdw blurRad="50800" dist="38100" dir="2700000" algn="tl" rotWithShape="0">
                <a:prstClr val="black">
                  <a:alpha val="40000"/>
                </a:prstClr>
              </a:outerShdw>
            </a:effectLst>
          </p:spPr>
          <p:txBody>
            <a:bodyPr>
              <a:spAutoFit/>
            </a:bodyPr>
            <a:lstStyle/>
            <a:p>
              <a:pPr algn="ctr" defTabSz="457200" eaLnBrk="1" fontAlgn="auto" hangingPunct="1">
                <a:spcBef>
                  <a:spcPts val="0"/>
                </a:spcBef>
                <a:spcAft>
                  <a:spcPts val="0"/>
                </a:spcAft>
                <a:defRPr/>
              </a:pPr>
              <a:r>
                <a:rPr lang="en-US" sz="1200" b="1" dirty="0">
                  <a:solidFill>
                    <a:prstClr val="white"/>
                  </a:solidFill>
                  <a:latin typeface="Bahnschrift" panose="020B0502040204020203" pitchFamily="34" charset="0"/>
                  <a:ea typeface="Roboto" panose="02000000000000000000" pitchFamily="2" charset="0"/>
                  <a:cs typeface="Arial" panose="020B0604020202020204" pitchFamily="34" charset="0"/>
                </a:rPr>
                <a:t>PUBLIC MARKET</a:t>
              </a:r>
              <a:endParaRPr lang="en-PH" sz="1200" b="1" dirty="0">
                <a:solidFill>
                  <a:prstClr val="white"/>
                </a:solidFill>
                <a:latin typeface="Bahnschrift" panose="020B0502040204020203" pitchFamily="34" charset="0"/>
                <a:ea typeface="Roboto" panose="02000000000000000000" pitchFamily="2" charset="0"/>
                <a:cs typeface="Arial" panose="020B0604020202020204" pitchFamily="34" charset="0"/>
              </a:endParaRPr>
            </a:p>
          </p:txBody>
        </p:sp>
        <p:pic>
          <p:nvPicPr>
            <p:cNvPr id="67610" name="Picture 6" descr="Cebu2World Development Inc. – GLDC">
              <a:extLst>
                <a:ext uri="{FF2B5EF4-FFF2-40B4-BE49-F238E27FC236}">
                  <a16:creationId xmlns:a16="http://schemas.microsoft.com/office/drawing/2014/main" id="{6464C49C-5A99-4AA0-B42D-9119914DD3B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174615" y="3773654"/>
              <a:ext cx="1150809" cy="1159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70" name="Straight Connector 69">
            <a:extLst>
              <a:ext uri="{FF2B5EF4-FFF2-40B4-BE49-F238E27FC236}">
                <a16:creationId xmlns:a16="http://schemas.microsoft.com/office/drawing/2014/main" id="{FC5AF559-4D53-445D-875E-78733B3182B4}"/>
              </a:ext>
            </a:extLst>
          </p:cNvPr>
          <p:cNvCxnSpPr>
            <a:cxnSpLocks/>
          </p:cNvCxnSpPr>
          <p:nvPr/>
        </p:nvCxnSpPr>
        <p:spPr>
          <a:xfrm>
            <a:off x="9539288" y="1719263"/>
            <a:ext cx="0" cy="12763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B16019DF-BAE0-4CC7-A385-6009CAA32F18}"/>
              </a:ext>
            </a:extLst>
          </p:cNvPr>
          <p:cNvSpPr txBox="1"/>
          <p:nvPr/>
        </p:nvSpPr>
        <p:spPr>
          <a:xfrm>
            <a:off x="8704263" y="2078038"/>
            <a:ext cx="1679575" cy="461962"/>
          </a:xfrm>
          <a:prstGeom prst="rect">
            <a:avLst/>
          </a:prstGeom>
          <a:solidFill>
            <a:schemeClr val="accent2">
              <a:lumMod val="60000"/>
              <a:lumOff val="40000"/>
            </a:schemeClr>
          </a:solidFill>
          <a:ln>
            <a:noFill/>
          </a:ln>
        </p:spPr>
        <p:txBody>
          <a:bodyPr anchor="ctr">
            <a:spAutoFit/>
          </a:bodyPr>
          <a:lstStyle>
            <a:defPPr>
              <a:defRPr lang="en-US"/>
            </a:defPPr>
            <a:lvl1pPr algn="ctr" defTabSz="457200">
              <a:defRPr sz="1400" b="1">
                <a:solidFill>
                  <a:prstClr val="black"/>
                </a:solidFill>
                <a:latin typeface="Arial" panose="020B0604020202020204" pitchFamily="34" charset="0"/>
                <a:cs typeface="Arial" panose="020B0604020202020204" pitchFamily="34" charset="0"/>
              </a:defRPr>
            </a:lvl1pPr>
          </a:lstStyle>
          <a:p>
            <a:pPr eaLnBrk="1" fontAlgn="auto" hangingPunct="1">
              <a:spcBef>
                <a:spcPts val="0"/>
              </a:spcBef>
              <a:spcAft>
                <a:spcPts val="0"/>
              </a:spcAft>
              <a:defRPr/>
            </a:pPr>
            <a:r>
              <a:rPr lang="en-US" sz="1200" dirty="0">
                <a:solidFill>
                  <a:schemeClr val="tx1"/>
                </a:solidFill>
                <a:latin typeface="Bahnschrift" panose="020B0502040204020203" pitchFamily="34" charset="0"/>
                <a:ea typeface="Roboto" panose="02000000000000000000" pitchFamily="2" charset="0"/>
              </a:rPr>
              <a:t>PROPERTY DEVELOPMENT</a:t>
            </a:r>
            <a:endParaRPr lang="en-PH" sz="1200" dirty="0">
              <a:solidFill>
                <a:schemeClr val="tx1"/>
              </a:solidFill>
              <a:latin typeface="Bahnschrift" panose="020B0502040204020203" pitchFamily="34" charset="0"/>
              <a:ea typeface="Roboto" panose="02000000000000000000" pitchFamily="2" charset="0"/>
            </a:endParaRPr>
          </a:p>
        </p:txBody>
      </p:sp>
      <p:grpSp>
        <p:nvGrpSpPr>
          <p:cNvPr id="67602" name="Group 73">
            <a:extLst>
              <a:ext uri="{FF2B5EF4-FFF2-40B4-BE49-F238E27FC236}">
                <a16:creationId xmlns:a16="http://schemas.microsoft.com/office/drawing/2014/main" id="{0447461E-1DAE-45F0-9F1C-1DA5ED6E8CEF}"/>
              </a:ext>
            </a:extLst>
          </p:cNvPr>
          <p:cNvGrpSpPr>
            <a:grpSpLocks/>
          </p:cNvGrpSpPr>
          <p:nvPr/>
        </p:nvGrpSpPr>
        <p:grpSpPr bwMode="auto">
          <a:xfrm>
            <a:off x="9037638" y="3005138"/>
            <a:ext cx="1095375" cy="409575"/>
            <a:chOff x="7546089" y="3016544"/>
            <a:chExt cx="1789552" cy="265002"/>
          </a:xfrm>
        </p:grpSpPr>
        <p:grpSp>
          <p:nvGrpSpPr>
            <p:cNvPr id="67605" name="Group 77">
              <a:extLst>
                <a:ext uri="{FF2B5EF4-FFF2-40B4-BE49-F238E27FC236}">
                  <a16:creationId xmlns:a16="http://schemas.microsoft.com/office/drawing/2014/main" id="{2F91F991-A91F-477F-8C39-2D0C5B8BA8AA}"/>
                </a:ext>
              </a:extLst>
            </p:cNvPr>
            <p:cNvGrpSpPr>
              <a:grpSpLocks/>
            </p:cNvGrpSpPr>
            <p:nvPr/>
          </p:nvGrpSpPr>
          <p:grpSpPr bwMode="auto">
            <a:xfrm>
              <a:off x="7546089" y="3016544"/>
              <a:ext cx="1789552" cy="222002"/>
              <a:chOff x="3804942" y="2059779"/>
              <a:chExt cx="2559475" cy="545557"/>
            </a:xfrm>
          </p:grpSpPr>
          <p:cxnSp>
            <p:nvCxnSpPr>
              <p:cNvPr id="83" name="Straight Connector 82">
                <a:extLst>
                  <a:ext uri="{FF2B5EF4-FFF2-40B4-BE49-F238E27FC236}">
                    <a16:creationId xmlns:a16="http://schemas.microsoft.com/office/drawing/2014/main" id="{83B377B6-B26B-4C77-9ED1-8D2F892177A6}"/>
                  </a:ext>
                </a:extLst>
              </p:cNvPr>
              <p:cNvCxnSpPr>
                <a:cxnSpLocks/>
              </p:cNvCxnSpPr>
              <p:nvPr/>
            </p:nvCxnSpPr>
            <p:spPr>
              <a:xfrm flipH="1">
                <a:off x="3804942" y="2067351"/>
                <a:ext cx="255947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951AF9A-C594-4885-AB1E-2E7FEBD7FB8E}"/>
                  </a:ext>
                </a:extLst>
              </p:cNvPr>
              <p:cNvCxnSpPr>
                <a:cxnSpLocks/>
              </p:cNvCxnSpPr>
              <p:nvPr/>
            </p:nvCxnSpPr>
            <p:spPr>
              <a:xfrm>
                <a:off x="3812361" y="2059779"/>
                <a:ext cx="0" cy="54521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77" name="Straight Connector 76">
              <a:extLst>
                <a:ext uri="{FF2B5EF4-FFF2-40B4-BE49-F238E27FC236}">
                  <a16:creationId xmlns:a16="http://schemas.microsoft.com/office/drawing/2014/main" id="{9643C58B-CE78-4CD7-8D3F-E50B12BAE60B}"/>
                </a:ext>
              </a:extLst>
            </p:cNvPr>
            <p:cNvCxnSpPr>
              <a:cxnSpLocks/>
            </p:cNvCxnSpPr>
            <p:nvPr/>
          </p:nvCxnSpPr>
          <p:spPr>
            <a:xfrm>
              <a:off x="9333047" y="3021679"/>
              <a:ext cx="0" cy="25986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85" name="TextBox 84">
            <a:extLst>
              <a:ext uri="{FF2B5EF4-FFF2-40B4-BE49-F238E27FC236}">
                <a16:creationId xmlns:a16="http://schemas.microsoft.com/office/drawing/2014/main" id="{9792E3FD-D250-495F-B5D8-177EE14F54E3}"/>
              </a:ext>
            </a:extLst>
          </p:cNvPr>
          <p:cNvSpPr txBox="1"/>
          <p:nvPr/>
        </p:nvSpPr>
        <p:spPr>
          <a:xfrm>
            <a:off x="8462963" y="3319463"/>
            <a:ext cx="984250" cy="277812"/>
          </a:xfrm>
          <a:prstGeom prst="rect">
            <a:avLst/>
          </a:prstGeom>
          <a:solidFill>
            <a:schemeClr val="accent2">
              <a:lumMod val="60000"/>
              <a:lumOff val="40000"/>
              <a:alpha val="69804"/>
            </a:schemeClr>
          </a:solidFill>
          <a:ln>
            <a:noFill/>
          </a:ln>
          <a:effectLst>
            <a:outerShdw blurRad="50800" dist="38100" dir="2700000" algn="tl" rotWithShape="0">
              <a:prstClr val="black">
                <a:alpha val="40000"/>
              </a:prstClr>
            </a:outerShdw>
          </a:effectLst>
        </p:spPr>
        <p:txBody>
          <a:bodyPr>
            <a:spAutoFit/>
          </a:bodyPr>
          <a:lstStyle/>
          <a:p>
            <a:pPr algn="ctr" defTabSz="457200" eaLnBrk="1" fontAlgn="auto" hangingPunct="1">
              <a:spcBef>
                <a:spcPts val="0"/>
              </a:spcBef>
              <a:spcAft>
                <a:spcPts val="0"/>
              </a:spcAft>
              <a:defRPr/>
            </a:pPr>
            <a:r>
              <a:rPr lang="en-US" sz="1200" b="1" dirty="0">
                <a:latin typeface="Bahnschrift" panose="020B0502040204020203" pitchFamily="34" charset="0"/>
                <a:ea typeface="Roboto" panose="02000000000000000000" pitchFamily="2" charset="0"/>
                <a:cs typeface="Arial" panose="020B0604020202020204" pitchFamily="34" charset="0"/>
              </a:rPr>
              <a:t>VERTICAL</a:t>
            </a:r>
            <a:endParaRPr lang="en-PH" sz="1200" b="1" dirty="0">
              <a:latin typeface="Bahnschrift" panose="020B0502040204020203" pitchFamily="34" charset="0"/>
              <a:ea typeface="Roboto" panose="02000000000000000000" pitchFamily="2" charset="0"/>
              <a:cs typeface="Arial" panose="020B0604020202020204" pitchFamily="34" charset="0"/>
            </a:endParaRPr>
          </a:p>
        </p:txBody>
      </p:sp>
      <p:sp>
        <p:nvSpPr>
          <p:cNvPr id="93" name="TextBox 92">
            <a:extLst>
              <a:ext uri="{FF2B5EF4-FFF2-40B4-BE49-F238E27FC236}">
                <a16:creationId xmlns:a16="http://schemas.microsoft.com/office/drawing/2014/main" id="{E0FCF104-F7A1-47B8-AEFA-39BF27CF092E}"/>
              </a:ext>
            </a:extLst>
          </p:cNvPr>
          <p:cNvSpPr txBox="1"/>
          <p:nvPr/>
        </p:nvSpPr>
        <p:spPr>
          <a:xfrm>
            <a:off x="9698038" y="3343275"/>
            <a:ext cx="1358900" cy="277813"/>
          </a:xfrm>
          <a:prstGeom prst="rect">
            <a:avLst/>
          </a:prstGeom>
          <a:solidFill>
            <a:schemeClr val="accent2">
              <a:lumMod val="60000"/>
              <a:lumOff val="40000"/>
              <a:alpha val="69804"/>
            </a:schemeClr>
          </a:solidFill>
          <a:ln>
            <a:noFill/>
          </a:ln>
          <a:effectLst>
            <a:outerShdw blurRad="50800" dist="38100" dir="2700000" algn="tl" rotWithShape="0">
              <a:prstClr val="black">
                <a:alpha val="40000"/>
              </a:prstClr>
            </a:outerShdw>
          </a:effectLst>
        </p:spPr>
        <p:txBody>
          <a:bodyPr>
            <a:spAutoFit/>
          </a:bodyPr>
          <a:lstStyle/>
          <a:p>
            <a:pPr algn="ctr" defTabSz="457200" eaLnBrk="1" fontAlgn="auto" hangingPunct="1">
              <a:spcBef>
                <a:spcPts val="0"/>
              </a:spcBef>
              <a:spcAft>
                <a:spcPts val="0"/>
              </a:spcAft>
              <a:defRPr/>
            </a:pPr>
            <a:r>
              <a:rPr lang="en-US" sz="1200" b="1" dirty="0">
                <a:latin typeface="Bahnschrift" panose="020B0502040204020203" pitchFamily="34" charset="0"/>
                <a:ea typeface="Roboto" panose="02000000000000000000" pitchFamily="2" charset="0"/>
                <a:cs typeface="Arial" panose="020B0604020202020204" pitchFamily="34" charset="0"/>
              </a:rPr>
              <a:t>HORIZONTAL</a:t>
            </a:r>
            <a:endParaRPr lang="en-PH" sz="1200" b="1" dirty="0">
              <a:latin typeface="Bahnschrift" panose="020B0502040204020203" pitchFamily="34" charset="0"/>
              <a:ea typeface="Roboto" panose="02000000000000000000" pitchFamily="2" charset="0"/>
              <a:cs typeface="Arial" panose="020B0604020202020204" pitchFamily="34" charset="0"/>
            </a:endParaRPr>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F0C13D8-B2EB-4252-B16F-3ED45C7AB13C}"/>
              </a:ext>
            </a:extLst>
          </p:cNvPr>
          <p:cNvSpPr>
            <a:spLocks noGrp="1"/>
          </p:cNvSpPr>
          <p:nvPr>
            <p:ph type="body" idx="1"/>
          </p:nvPr>
        </p:nvSpPr>
        <p:spPr>
          <a:xfrm>
            <a:off x="2310033" y="1040741"/>
            <a:ext cx="8324850" cy="5008562"/>
          </a:xfrm>
        </p:spPr>
        <p:txBody>
          <a:bodyPr rtlCol="0">
            <a:normAutofit lnSpcReduction="10000"/>
          </a:bodyPr>
          <a:lstStyle/>
          <a:p>
            <a:pPr marL="531813" indent="-417513" eaLnBrk="1" fontAlgn="auto" hangingPunct="1">
              <a:buFont typeface="+mj-lt"/>
              <a:buAutoNum type="romanUcPeriod"/>
              <a:defRPr/>
            </a:pPr>
            <a:r>
              <a:rPr lang="en-PH" dirty="0">
                <a:latin typeface="Bahnschrift SemiBold" panose="020B0502040204020203" pitchFamily="34" charset="0"/>
              </a:rPr>
              <a:t>Natural progression and forward integration</a:t>
            </a:r>
          </a:p>
          <a:p>
            <a:pPr marL="685800" indent="-571500" eaLnBrk="1" fontAlgn="auto" hangingPunct="1">
              <a:buFont typeface="+mj-lt"/>
              <a:buAutoNum type="romanUcPeriod"/>
              <a:defRPr/>
            </a:pPr>
            <a:endParaRPr lang="en-PH" dirty="0">
              <a:latin typeface="Bahnschrift SemiBold" panose="020B0502040204020203" pitchFamily="34" charset="0"/>
            </a:endParaRPr>
          </a:p>
          <a:p>
            <a:pPr marL="531813" indent="-417513" eaLnBrk="1" fontAlgn="auto" hangingPunct="1">
              <a:buFont typeface="+mj-lt"/>
              <a:buAutoNum type="romanUcPeriod"/>
              <a:defRPr/>
            </a:pPr>
            <a:endParaRPr lang="en-PH" dirty="0">
              <a:latin typeface="Bahnschrift SemiBold" panose="020B0502040204020203" pitchFamily="34" charset="0"/>
            </a:endParaRPr>
          </a:p>
          <a:p>
            <a:pPr marL="531813" indent="-417513" eaLnBrk="1" fontAlgn="auto" hangingPunct="1">
              <a:buFont typeface="+mj-lt"/>
              <a:buAutoNum type="romanUcPeriod"/>
              <a:defRPr/>
            </a:pPr>
            <a:r>
              <a:rPr lang="en-PH" dirty="0">
                <a:latin typeface="Bahnschrift SemiBold" panose="020B0502040204020203" pitchFamily="34" charset="0"/>
              </a:rPr>
              <a:t>Progressive property development</a:t>
            </a:r>
          </a:p>
          <a:p>
            <a:pPr marL="685800" indent="-571500" eaLnBrk="1" fontAlgn="auto" hangingPunct="1">
              <a:buFont typeface="+mj-lt"/>
              <a:buAutoNum type="romanUcPeriod"/>
              <a:defRPr/>
            </a:pPr>
            <a:endParaRPr lang="en-PH" dirty="0">
              <a:latin typeface="Bahnschrift SemiBold" panose="020B0502040204020203" pitchFamily="34" charset="0"/>
            </a:endParaRPr>
          </a:p>
          <a:p>
            <a:pPr marL="685800" indent="-571500" eaLnBrk="1" fontAlgn="auto" hangingPunct="1">
              <a:buFont typeface="+mj-lt"/>
              <a:buAutoNum type="romanUcPeriod"/>
              <a:defRPr/>
            </a:pPr>
            <a:endParaRPr lang="en-PH" dirty="0">
              <a:latin typeface="Bahnschrift SemiBold" panose="020B0502040204020203" pitchFamily="34" charset="0"/>
            </a:endParaRPr>
          </a:p>
          <a:p>
            <a:pPr marL="531813" indent="-417513" eaLnBrk="1" fontAlgn="auto" hangingPunct="1">
              <a:buFont typeface="+mj-lt"/>
              <a:buAutoNum type="romanUcPeriod"/>
              <a:defRPr/>
            </a:pPr>
            <a:r>
              <a:rPr lang="en-PH" dirty="0">
                <a:latin typeface="Bahnschrift SemiBold" panose="020B0502040204020203" pitchFamily="34" charset="0"/>
              </a:rPr>
              <a:t>Risk management program</a:t>
            </a:r>
          </a:p>
          <a:p>
            <a:pPr marL="685800" indent="-571500" eaLnBrk="1" fontAlgn="auto" hangingPunct="1">
              <a:buFont typeface="+mj-lt"/>
              <a:buAutoNum type="romanUcPeriod"/>
              <a:defRPr/>
            </a:pPr>
            <a:endParaRPr lang="en-PH" dirty="0">
              <a:latin typeface="Bahnschrift SemiBold" panose="020B0502040204020203" pitchFamily="34" charset="0"/>
            </a:endParaRPr>
          </a:p>
          <a:p>
            <a:pPr marL="685800" indent="-571500" eaLnBrk="1" fontAlgn="auto" hangingPunct="1">
              <a:buFont typeface="+mj-lt"/>
              <a:buAutoNum type="romanUcPeriod"/>
              <a:defRPr/>
            </a:pPr>
            <a:endParaRPr lang="en-PH" dirty="0">
              <a:latin typeface="Bahnschrift SemiBold" panose="020B0502040204020203" pitchFamily="34" charset="0"/>
            </a:endParaRPr>
          </a:p>
          <a:p>
            <a:pPr marL="531813" indent="-417513" eaLnBrk="1" fontAlgn="auto" hangingPunct="1">
              <a:buFont typeface="+mj-lt"/>
              <a:buAutoNum type="romanUcPeriod"/>
              <a:defRPr/>
            </a:pPr>
            <a:r>
              <a:rPr lang="en-PH" dirty="0">
                <a:latin typeface="Bahnschrift SemiBold" panose="020B0502040204020203" pitchFamily="34" charset="0"/>
              </a:rPr>
              <a:t>Platform for long-term growth</a:t>
            </a:r>
          </a:p>
        </p:txBody>
      </p:sp>
      <p:sp>
        <p:nvSpPr>
          <p:cNvPr id="69635" name="Title 1">
            <a:extLst>
              <a:ext uri="{FF2B5EF4-FFF2-40B4-BE49-F238E27FC236}">
                <a16:creationId xmlns:a16="http://schemas.microsoft.com/office/drawing/2014/main" id="{DAE400DE-D1AA-4556-AC8C-8AB11335A236}"/>
              </a:ext>
            </a:extLst>
          </p:cNvPr>
          <p:cNvSpPr>
            <a:spLocks noGrp="1" noChangeArrowheads="1"/>
          </p:cNvSpPr>
          <p:nvPr>
            <p:ph type="title"/>
          </p:nvPr>
        </p:nvSpPr>
        <p:spPr>
          <a:xfrm>
            <a:off x="527050" y="0"/>
            <a:ext cx="10826750" cy="735013"/>
          </a:xfrm>
        </p:spPr>
        <p:txBody>
          <a:bodyPr/>
          <a:lstStyle/>
          <a:p>
            <a:pPr eaLnBrk="1" hangingPunct="1">
              <a:spcBef>
                <a:spcPct val="0"/>
              </a:spcBef>
              <a:spcAft>
                <a:spcPct val="0"/>
              </a:spcAft>
              <a:buClr>
                <a:srgbClr val="000000"/>
              </a:buClr>
              <a:buFont typeface="Calibri" panose="020F0502020204030204" pitchFamily="34" charset="0"/>
              <a:buNone/>
            </a:pPr>
            <a:r>
              <a:rPr lang="en-PH" altLang="en-US" dirty="0">
                <a:latin typeface="Bahnschrift SemiBold" panose="020B0502040204020203" pitchFamily="34" charset="0"/>
                <a:sym typeface="Calibri" panose="020F0502020204030204" pitchFamily="34" charset="0"/>
              </a:rPr>
              <a:t>Investment Rationale</a:t>
            </a:r>
          </a:p>
        </p:txBody>
      </p:sp>
      <p:pic>
        <p:nvPicPr>
          <p:cNvPr id="6" name="Graphic 5" descr="Bar graph with upward trend">
            <a:extLst>
              <a:ext uri="{FF2B5EF4-FFF2-40B4-BE49-F238E27FC236}">
                <a16:creationId xmlns:a16="http://schemas.microsoft.com/office/drawing/2014/main" id="{041ED737-D55D-4535-840A-3950DD5EA4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888" y="5135563"/>
            <a:ext cx="914400" cy="914400"/>
          </a:xfrm>
          <a:prstGeom prst="rect">
            <a:avLst/>
          </a:prstGeom>
          <a:effectLst>
            <a:outerShdw blurRad="50800" dist="38100" dir="5400000" algn="t" rotWithShape="0">
              <a:prstClr val="black">
                <a:alpha val="40000"/>
              </a:prstClr>
            </a:outerShdw>
          </a:effectLst>
        </p:spPr>
      </p:pic>
      <p:grpSp>
        <p:nvGrpSpPr>
          <p:cNvPr id="26" name="Group 25">
            <a:extLst>
              <a:ext uri="{FF2B5EF4-FFF2-40B4-BE49-F238E27FC236}">
                <a16:creationId xmlns:a16="http://schemas.microsoft.com/office/drawing/2014/main" id="{020F118E-B299-4D04-96C2-D6B3C5C7EDE8}"/>
              </a:ext>
            </a:extLst>
          </p:cNvPr>
          <p:cNvGrpSpPr/>
          <p:nvPr/>
        </p:nvGrpSpPr>
        <p:grpSpPr>
          <a:xfrm>
            <a:off x="930703" y="978766"/>
            <a:ext cx="1186430" cy="1059822"/>
            <a:chOff x="550875" y="978766"/>
            <a:chExt cx="1186430" cy="1059822"/>
          </a:xfrm>
          <a:effectLst>
            <a:outerShdw blurRad="50800" dist="38100" dir="5400000" algn="t" rotWithShape="0">
              <a:prstClr val="black">
                <a:alpha val="40000"/>
              </a:prstClr>
            </a:outerShdw>
          </a:effectLst>
        </p:grpSpPr>
        <p:pic>
          <p:nvPicPr>
            <p:cNvPr id="8" name="Graphic 7" descr="Gears">
              <a:extLst>
                <a:ext uri="{FF2B5EF4-FFF2-40B4-BE49-F238E27FC236}">
                  <a16:creationId xmlns:a16="http://schemas.microsoft.com/office/drawing/2014/main" id="{37632DB2-0B9F-430C-A02A-32C057B5EE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905" y="1124188"/>
              <a:ext cx="914400" cy="914400"/>
            </a:xfrm>
            <a:prstGeom prst="rect">
              <a:avLst/>
            </a:prstGeom>
          </p:spPr>
        </p:pic>
        <p:pic>
          <p:nvPicPr>
            <p:cNvPr id="10" name="Graphic 9" descr="Single gear">
              <a:extLst>
                <a:ext uri="{FF2B5EF4-FFF2-40B4-BE49-F238E27FC236}">
                  <a16:creationId xmlns:a16="http://schemas.microsoft.com/office/drawing/2014/main" id="{89815065-D8A3-469B-9EB2-33C9056F54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875" y="978766"/>
              <a:ext cx="914400" cy="914400"/>
            </a:xfrm>
            <a:prstGeom prst="rect">
              <a:avLst/>
            </a:prstGeom>
          </p:spPr>
        </p:pic>
      </p:grpSp>
      <p:grpSp>
        <p:nvGrpSpPr>
          <p:cNvPr id="27" name="Group 26">
            <a:extLst>
              <a:ext uri="{FF2B5EF4-FFF2-40B4-BE49-F238E27FC236}">
                <a16:creationId xmlns:a16="http://schemas.microsoft.com/office/drawing/2014/main" id="{511E8CA0-27B7-4D53-A98D-7EDB3FFC69DB}"/>
              </a:ext>
            </a:extLst>
          </p:cNvPr>
          <p:cNvGrpSpPr/>
          <p:nvPr/>
        </p:nvGrpSpPr>
        <p:grpSpPr>
          <a:xfrm>
            <a:off x="950740" y="2405575"/>
            <a:ext cx="1119280" cy="823856"/>
            <a:chOff x="1091417" y="2391508"/>
            <a:chExt cx="1119280" cy="823856"/>
          </a:xfrm>
          <a:solidFill>
            <a:schemeClr val="accent6">
              <a:lumMod val="75000"/>
            </a:schemeClr>
          </a:solidFill>
          <a:effectLst>
            <a:outerShdw blurRad="50800" dist="38100" dir="5400000" algn="t" rotWithShape="0">
              <a:prstClr val="black">
                <a:alpha val="40000"/>
              </a:prstClr>
            </a:outerShdw>
          </a:effectLst>
        </p:grpSpPr>
        <p:pic>
          <p:nvPicPr>
            <p:cNvPr id="14" name="Graphic 13" descr="House">
              <a:extLst>
                <a:ext uri="{FF2B5EF4-FFF2-40B4-BE49-F238E27FC236}">
                  <a16:creationId xmlns:a16="http://schemas.microsoft.com/office/drawing/2014/main" id="{86E98F7A-260D-477E-B8C3-7A8B8C5E93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1417" y="2602522"/>
              <a:ext cx="533179" cy="533179"/>
            </a:xfrm>
            <a:prstGeom prst="rect">
              <a:avLst/>
            </a:prstGeom>
          </p:spPr>
        </p:pic>
        <p:pic>
          <p:nvPicPr>
            <p:cNvPr id="16" name="Graphic 15" descr="City">
              <a:extLst>
                <a:ext uri="{FF2B5EF4-FFF2-40B4-BE49-F238E27FC236}">
                  <a16:creationId xmlns:a16="http://schemas.microsoft.com/office/drawing/2014/main" id="{90B27E85-D616-42CF-96BB-096541AE0FA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86841" y="2391508"/>
              <a:ext cx="823856" cy="823856"/>
            </a:xfrm>
            <a:prstGeom prst="rect">
              <a:avLst/>
            </a:prstGeom>
          </p:spPr>
        </p:pic>
      </p:grpSp>
      <p:grpSp>
        <p:nvGrpSpPr>
          <p:cNvPr id="25" name="Group 24">
            <a:extLst>
              <a:ext uri="{FF2B5EF4-FFF2-40B4-BE49-F238E27FC236}">
                <a16:creationId xmlns:a16="http://schemas.microsoft.com/office/drawing/2014/main" id="{E3F59C34-C705-473E-84BB-CCAFFC224C0E}"/>
              </a:ext>
            </a:extLst>
          </p:cNvPr>
          <p:cNvGrpSpPr/>
          <p:nvPr/>
        </p:nvGrpSpPr>
        <p:grpSpPr>
          <a:xfrm>
            <a:off x="1129588" y="3711574"/>
            <a:ext cx="914400" cy="914400"/>
            <a:chOff x="9061495" y="4087395"/>
            <a:chExt cx="914400" cy="914400"/>
          </a:xfrm>
          <a:effectLst>
            <a:outerShdw blurRad="50800" dist="38100" dir="5400000" algn="t" rotWithShape="0">
              <a:prstClr val="black">
                <a:alpha val="40000"/>
              </a:prstClr>
            </a:outerShdw>
          </a:effectLst>
        </p:grpSpPr>
        <p:pic>
          <p:nvPicPr>
            <p:cNvPr id="22" name="Graphic 21" descr="Document">
              <a:extLst>
                <a:ext uri="{FF2B5EF4-FFF2-40B4-BE49-F238E27FC236}">
                  <a16:creationId xmlns:a16="http://schemas.microsoft.com/office/drawing/2014/main" id="{C3048546-A424-48B1-94C6-03D8676FA5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61495" y="4087395"/>
              <a:ext cx="914400" cy="914400"/>
            </a:xfrm>
            <a:prstGeom prst="rect">
              <a:avLst/>
            </a:prstGeom>
          </p:spPr>
        </p:pic>
        <p:pic>
          <p:nvPicPr>
            <p:cNvPr id="1026" name="Picture 2" descr="Red zoom icon - Free red zoom icons">
              <a:extLst>
                <a:ext uri="{FF2B5EF4-FFF2-40B4-BE49-F238E27FC236}">
                  <a16:creationId xmlns:a16="http://schemas.microsoft.com/office/drawing/2014/main" id="{BE96E50F-48E6-455C-AD4E-65A4BE36DFBB}"/>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5891804">
              <a:off x="9433879" y="4520480"/>
              <a:ext cx="464262" cy="46426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9640" name="Group 31">
            <a:extLst>
              <a:ext uri="{FF2B5EF4-FFF2-40B4-BE49-F238E27FC236}">
                <a16:creationId xmlns:a16="http://schemas.microsoft.com/office/drawing/2014/main" id="{281A19B3-A791-4BE2-9DD0-D0C59B887A39}"/>
              </a:ext>
            </a:extLst>
          </p:cNvPr>
          <p:cNvGrpSpPr>
            <a:grpSpLocks/>
          </p:cNvGrpSpPr>
          <p:nvPr/>
        </p:nvGrpSpPr>
        <p:grpSpPr bwMode="auto">
          <a:xfrm>
            <a:off x="942975" y="900113"/>
            <a:ext cx="9424988" cy="5318125"/>
            <a:chOff x="942536" y="900333"/>
            <a:chExt cx="11054858" cy="5317587"/>
          </a:xfrm>
        </p:grpSpPr>
        <p:cxnSp>
          <p:nvCxnSpPr>
            <p:cNvPr id="29" name="Straight Connector 28">
              <a:extLst>
                <a:ext uri="{FF2B5EF4-FFF2-40B4-BE49-F238E27FC236}">
                  <a16:creationId xmlns:a16="http://schemas.microsoft.com/office/drawing/2014/main" id="{CBAEA989-13F2-4A2D-950F-697A8EC818E2}"/>
                </a:ext>
              </a:extLst>
            </p:cNvPr>
            <p:cNvCxnSpPr/>
            <p:nvPr/>
          </p:nvCxnSpPr>
          <p:spPr>
            <a:xfrm>
              <a:off x="2538294" y="900333"/>
              <a:ext cx="0" cy="5317587"/>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2782376-BD6D-4053-9AE2-4EBC561AD1DF}"/>
                </a:ext>
              </a:extLst>
            </p:cNvPr>
            <p:cNvCxnSpPr/>
            <p:nvPr/>
          </p:nvCxnSpPr>
          <p:spPr>
            <a:xfrm>
              <a:off x="942536" y="2152743"/>
              <a:ext cx="11015755"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F249EF2-B6E1-47E4-8F84-A19B88D46F6F}"/>
                </a:ext>
              </a:extLst>
            </p:cNvPr>
            <p:cNvCxnSpPr/>
            <p:nvPr/>
          </p:nvCxnSpPr>
          <p:spPr>
            <a:xfrm>
              <a:off x="981639" y="3486108"/>
              <a:ext cx="11015755"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DC91250-EFBE-47E9-AE8D-2235A93619B0}"/>
                </a:ext>
              </a:extLst>
            </p:cNvPr>
            <p:cNvCxnSpPr/>
            <p:nvPr/>
          </p:nvCxnSpPr>
          <p:spPr>
            <a:xfrm>
              <a:off x="966743" y="4905190"/>
              <a:ext cx="11013892"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a:extLst>
              <a:ext uri="{FF2B5EF4-FFF2-40B4-BE49-F238E27FC236}">
                <a16:creationId xmlns:a16="http://schemas.microsoft.com/office/drawing/2014/main" id="{22305A6A-F410-49EE-875B-4CEDFE97196D}"/>
              </a:ext>
            </a:extLst>
          </p:cNvPr>
          <p:cNvSpPr>
            <a:spLocks noChangeArrowheads="1"/>
          </p:cNvSpPr>
          <p:nvPr/>
        </p:nvSpPr>
        <p:spPr bwMode="auto">
          <a:xfrm>
            <a:off x="373063" y="1366838"/>
            <a:ext cx="11409362" cy="477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00000"/>
              </a:lnSpc>
              <a:spcBef>
                <a:spcPct val="0"/>
              </a:spcBef>
              <a:buFontTx/>
              <a:buNone/>
            </a:pPr>
            <a:r>
              <a:rPr lang="en-US" altLang="en-US" sz="1600">
                <a:solidFill>
                  <a:srgbClr val="000000"/>
                </a:solidFill>
                <a:latin typeface="Bahnschrift" panose="020B0502040204020203" pitchFamily="34" charset="0"/>
                <a:cs typeface="Arial" panose="020B0604020202020204" pitchFamily="34" charset="0"/>
              </a:rPr>
              <a:t>This presentation was prepared solely and exclusively for discussion purposes. This presentation and/or any part thereof may not be reproduced, disclosed or used without the prior written consent of Megawide Construction Corporation (the “Company”).</a:t>
            </a:r>
          </a:p>
          <a:p>
            <a:pPr algn="just" eaLnBrk="1" hangingPunct="1">
              <a:lnSpc>
                <a:spcPct val="100000"/>
              </a:lnSpc>
              <a:spcBef>
                <a:spcPct val="0"/>
              </a:spcBef>
              <a:buFontTx/>
              <a:buNone/>
            </a:pPr>
            <a:endParaRPr lang="en-US" altLang="en-US" sz="1600">
              <a:solidFill>
                <a:srgbClr val="000000"/>
              </a:solidFill>
              <a:latin typeface="Bahnschrift" panose="020B0502040204020203" pitchFamily="34" charset="0"/>
              <a:cs typeface="Arial" panose="020B0604020202020204" pitchFamily="34" charset="0"/>
            </a:endParaRPr>
          </a:p>
          <a:p>
            <a:pPr algn="just" eaLnBrk="1" hangingPunct="1">
              <a:lnSpc>
                <a:spcPct val="100000"/>
              </a:lnSpc>
              <a:spcBef>
                <a:spcPct val="0"/>
              </a:spcBef>
              <a:buFontTx/>
              <a:buNone/>
            </a:pPr>
            <a:r>
              <a:rPr lang="en-US" altLang="en-US" sz="1600">
                <a:solidFill>
                  <a:srgbClr val="000000"/>
                </a:solidFill>
                <a:latin typeface="Bahnschrift" panose="020B0502040204020203" pitchFamily="34" charset="0"/>
                <a:cs typeface="Arial" panose="020B0604020202020204" pitchFamily="34" charset="0"/>
              </a:rPr>
              <a:t>This presentation, as well as discussions arising therefrom, may contain statements relating to future expectations and/or projections of the Company by its management team, with respect to the Company and its portfolio companies. These statements are generally identified by forward-looking words such as “believe”, “plan”, “anticipate”, “continue”, “estimate”, “expect”, “may”, “will”, or other similar words. These statements are: (i) presented on the basis of current assumptions which the company’s management team believes to be reasonable and presumed correct based on available data at the time these were made, (ii) based on assumptions regarding the Company’s present and future business strategies, and the environment in which it will operate in the future, (iii) a reflection of our current views with respect to future events and not a guarantee of future performance, and (iv) subject to certain factors which may cause some or all of the assumptions not to occur or cause actual results to diverge significantly from those projected. Any and all forward looking statements made by the Company or any persons acting on its behalf are deemed qualified in their entirety by these cautionary statements.</a:t>
            </a:r>
          </a:p>
          <a:p>
            <a:pPr algn="just" eaLnBrk="1" hangingPunct="1">
              <a:lnSpc>
                <a:spcPct val="100000"/>
              </a:lnSpc>
              <a:spcBef>
                <a:spcPct val="0"/>
              </a:spcBef>
              <a:buFontTx/>
              <a:buNone/>
            </a:pPr>
            <a:endParaRPr lang="en-US" altLang="en-US" sz="1600">
              <a:solidFill>
                <a:srgbClr val="000000"/>
              </a:solidFill>
              <a:latin typeface="Bahnschrift" panose="020B0502040204020203" pitchFamily="34" charset="0"/>
              <a:cs typeface="Arial" panose="020B0604020202020204" pitchFamily="34" charset="0"/>
            </a:endParaRPr>
          </a:p>
          <a:p>
            <a:pPr algn="just" eaLnBrk="1" hangingPunct="1">
              <a:lnSpc>
                <a:spcPct val="100000"/>
              </a:lnSpc>
              <a:spcBef>
                <a:spcPct val="0"/>
              </a:spcBef>
              <a:buFontTx/>
              <a:buNone/>
            </a:pPr>
            <a:r>
              <a:rPr lang="en-US" altLang="en-US" sz="1600">
                <a:solidFill>
                  <a:srgbClr val="000000"/>
                </a:solidFill>
                <a:latin typeface="Bahnschrift" panose="020B0502040204020203" pitchFamily="34" charset="0"/>
                <a:cs typeface="Arial" panose="020B0604020202020204" pitchFamily="34" charset="0"/>
              </a:rPr>
              <a:t>This presentation is solely for informational purposes and should in no way be construed as a solicitation or an offer to buy or sell securities or related financial instruments of the Company and/or any of its subsidiaries and/or affiliates.</a:t>
            </a:r>
          </a:p>
          <a:p>
            <a:pPr algn="just" eaLnBrk="1" hangingPunct="1">
              <a:lnSpc>
                <a:spcPct val="100000"/>
              </a:lnSpc>
              <a:spcBef>
                <a:spcPct val="0"/>
              </a:spcBef>
              <a:buFontTx/>
              <a:buNone/>
            </a:pPr>
            <a:endParaRPr lang="en-US" altLang="en-US" sz="1600">
              <a:solidFill>
                <a:srgbClr val="000000"/>
              </a:solidFill>
              <a:latin typeface="Bahnschrift" panose="020B0502040204020203" pitchFamily="34" charset="0"/>
              <a:cs typeface="Arial" panose="020B0604020202020204" pitchFamily="34" charset="0"/>
            </a:endParaRPr>
          </a:p>
        </p:txBody>
      </p:sp>
      <p:sp>
        <p:nvSpPr>
          <p:cNvPr id="36867" name="Title 1">
            <a:extLst>
              <a:ext uri="{FF2B5EF4-FFF2-40B4-BE49-F238E27FC236}">
                <a16:creationId xmlns:a16="http://schemas.microsoft.com/office/drawing/2014/main" id="{7F0FD101-B7D3-4398-BFF6-6C76D292C36B}"/>
              </a:ext>
            </a:extLst>
          </p:cNvPr>
          <p:cNvSpPr txBox="1">
            <a:spLocks noChangeArrowheads="1"/>
          </p:cNvSpPr>
          <p:nvPr/>
        </p:nvSpPr>
        <p:spPr bwMode="auto">
          <a:xfrm>
            <a:off x="573088" y="234950"/>
            <a:ext cx="8724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406" tIns="42203" rIns="84406" bIns="42203"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0"/>
              </a:spcBef>
              <a:buFontTx/>
              <a:buNone/>
            </a:pPr>
            <a:r>
              <a:rPr lang="en-PH" altLang="en-US" sz="2400" b="1">
                <a:solidFill>
                  <a:srgbClr val="000000"/>
                </a:solidFill>
                <a:latin typeface="Bahnschrift" panose="020B0502040204020203" pitchFamily="34" charset="0"/>
                <a:cs typeface="Arial" panose="020B0604020202020204" pitchFamily="34" charset="0"/>
              </a:rPr>
              <a:t>DISCLAIMER</a:t>
            </a: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E89B2522-FD5E-4233-A9AC-CE92F2547F44}"/>
              </a:ext>
            </a:extLst>
          </p:cNvPr>
          <p:cNvCxnSpPr>
            <a:cxnSpLocks/>
          </p:cNvCxnSpPr>
          <p:nvPr/>
        </p:nvCxnSpPr>
        <p:spPr>
          <a:xfrm>
            <a:off x="6096000" y="1090613"/>
            <a:ext cx="0" cy="510222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0659" name="Title 1">
            <a:extLst>
              <a:ext uri="{FF2B5EF4-FFF2-40B4-BE49-F238E27FC236}">
                <a16:creationId xmlns:a16="http://schemas.microsoft.com/office/drawing/2014/main" id="{B2CA0540-9780-40FB-94E1-4A60BBEEE4CE}"/>
              </a:ext>
            </a:extLst>
          </p:cNvPr>
          <p:cNvSpPr txBox="1">
            <a:spLocks noChangeArrowheads="1"/>
          </p:cNvSpPr>
          <p:nvPr/>
        </p:nvSpPr>
        <p:spPr bwMode="auto">
          <a:xfrm>
            <a:off x="527050" y="0"/>
            <a:ext cx="10826750" cy="73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1143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0"/>
              </a:spcBef>
              <a:buFontTx/>
              <a:buNone/>
            </a:pPr>
            <a:r>
              <a:rPr lang="en-PH" altLang="en-US" sz="3200">
                <a:latin typeface="Bahnschrift SemiBold" panose="020B0502040204020203" pitchFamily="34" charset="0"/>
              </a:rPr>
              <a:t>Natural progression and forward integration</a:t>
            </a:r>
          </a:p>
        </p:txBody>
      </p:sp>
      <p:sp>
        <p:nvSpPr>
          <p:cNvPr id="27" name="TextBox 26">
            <a:extLst>
              <a:ext uri="{FF2B5EF4-FFF2-40B4-BE49-F238E27FC236}">
                <a16:creationId xmlns:a16="http://schemas.microsoft.com/office/drawing/2014/main" id="{4052ADDD-7131-4B30-AE92-6A9B0CBB19C2}"/>
              </a:ext>
            </a:extLst>
          </p:cNvPr>
          <p:cNvSpPr txBox="1"/>
          <p:nvPr/>
        </p:nvSpPr>
        <p:spPr>
          <a:xfrm>
            <a:off x="1280301" y="1008541"/>
            <a:ext cx="4122822" cy="429129"/>
          </a:xfrm>
          <a:prstGeom prst="rect">
            <a:avLst/>
          </a:prstGeom>
          <a:solidFill>
            <a:srgbClr val="FF0000"/>
          </a:solidFill>
          <a:scene3d>
            <a:camera prst="orthographicFront"/>
            <a:lightRig rig="threePt" dir="t"/>
          </a:scene3d>
          <a:sp3d>
            <a:bevelT w="165100" prst="coolSlant"/>
          </a:sp3d>
        </p:spPr>
        <p:txBody>
          <a:bodyPr/>
          <a:lstStyle/>
          <a:p>
            <a:pPr algn="ctr" eaLnBrk="1" fontAlgn="auto" hangingPunct="1">
              <a:spcBef>
                <a:spcPts val="0"/>
              </a:spcBef>
              <a:spcAft>
                <a:spcPts val="0"/>
              </a:spcAft>
              <a:defRPr/>
            </a:pPr>
            <a:r>
              <a:rPr lang="en-PH" b="1" dirty="0">
                <a:solidFill>
                  <a:schemeClr val="bg1"/>
                </a:solidFill>
                <a:latin typeface="Bahnschrift SemiBold" panose="020B0502040204020203" pitchFamily="34" charset="0"/>
                <a:cs typeface="Arial" panose="020B0604020202020204" pitchFamily="34" charset="0"/>
              </a:rPr>
              <a:t>Synergies</a:t>
            </a:r>
          </a:p>
        </p:txBody>
      </p:sp>
      <p:pic>
        <p:nvPicPr>
          <p:cNvPr id="70663" name="Picture 63">
            <a:extLst>
              <a:ext uri="{FF2B5EF4-FFF2-40B4-BE49-F238E27FC236}">
                <a16:creationId xmlns:a16="http://schemas.microsoft.com/office/drawing/2014/main" id="{B08DB211-C837-45A5-88E5-616409B1B6C5}"/>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92288" y="5708650"/>
            <a:ext cx="17303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0664" name="Group 12">
            <a:extLst>
              <a:ext uri="{FF2B5EF4-FFF2-40B4-BE49-F238E27FC236}">
                <a16:creationId xmlns:a16="http://schemas.microsoft.com/office/drawing/2014/main" id="{8871E61C-FF4A-4821-92C6-7B9E34994C4A}"/>
              </a:ext>
            </a:extLst>
          </p:cNvPr>
          <p:cNvGrpSpPr>
            <a:grpSpLocks/>
          </p:cNvGrpSpPr>
          <p:nvPr/>
        </p:nvGrpSpPr>
        <p:grpSpPr bwMode="auto">
          <a:xfrm>
            <a:off x="6773863" y="1147763"/>
            <a:ext cx="4813300" cy="5286375"/>
            <a:chOff x="774756" y="992896"/>
            <a:chExt cx="4812678" cy="5285174"/>
          </a:xfrm>
        </p:grpSpPr>
        <p:pic>
          <p:nvPicPr>
            <p:cNvPr id="70667" name="Picture 2" descr="PH1 World Developers">
              <a:extLst>
                <a:ext uri="{FF2B5EF4-FFF2-40B4-BE49-F238E27FC236}">
                  <a16:creationId xmlns:a16="http://schemas.microsoft.com/office/drawing/2014/main" id="{72E572C1-CF31-47DE-91BF-4A568478C2D0}"/>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30286" y="5164248"/>
              <a:ext cx="1108872" cy="1113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0668" name="Group 11">
              <a:extLst>
                <a:ext uri="{FF2B5EF4-FFF2-40B4-BE49-F238E27FC236}">
                  <a16:creationId xmlns:a16="http://schemas.microsoft.com/office/drawing/2014/main" id="{96E574C9-C8A2-4BFA-B131-43C722A581A9}"/>
                </a:ext>
              </a:extLst>
            </p:cNvPr>
            <p:cNvGrpSpPr>
              <a:grpSpLocks/>
            </p:cNvGrpSpPr>
            <p:nvPr/>
          </p:nvGrpSpPr>
          <p:grpSpPr bwMode="auto">
            <a:xfrm>
              <a:off x="774756" y="992896"/>
              <a:ext cx="4812678" cy="4734822"/>
              <a:chOff x="774756" y="992896"/>
              <a:chExt cx="4812678" cy="4734822"/>
            </a:xfrm>
          </p:grpSpPr>
          <p:pic>
            <p:nvPicPr>
              <p:cNvPr id="70669" name="Picture 8">
                <a:extLst>
                  <a:ext uri="{FF2B5EF4-FFF2-40B4-BE49-F238E27FC236}">
                    <a16:creationId xmlns:a16="http://schemas.microsoft.com/office/drawing/2014/main" id="{BC98DAEE-093D-4D19-988E-5042C02F0F23}"/>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74756" y="5483629"/>
                <a:ext cx="1730806" cy="244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Box 27">
                <a:extLst>
                  <a:ext uri="{FF2B5EF4-FFF2-40B4-BE49-F238E27FC236}">
                    <a16:creationId xmlns:a16="http://schemas.microsoft.com/office/drawing/2014/main" id="{A6FB8048-CEB0-45A5-8DF4-497EDA717426}"/>
                  </a:ext>
                </a:extLst>
              </p:cNvPr>
              <p:cNvSpPr txBox="1"/>
              <p:nvPr/>
            </p:nvSpPr>
            <p:spPr>
              <a:xfrm>
                <a:off x="1570022" y="992896"/>
                <a:ext cx="3513220" cy="417757"/>
              </a:xfrm>
              <a:prstGeom prst="rect">
                <a:avLst/>
              </a:prstGeom>
              <a:solidFill>
                <a:schemeClr val="tx1"/>
              </a:solidFill>
              <a:scene3d>
                <a:camera prst="orthographicFront"/>
                <a:lightRig rig="threePt" dir="t"/>
              </a:scene3d>
              <a:sp3d>
                <a:bevelT w="165100" prst="coolSlant"/>
              </a:sp3d>
            </p:spPr>
            <p:txBody>
              <a:bodyPr/>
              <a:lstStyle/>
              <a:p>
                <a:pPr algn="ctr" eaLnBrk="1" fontAlgn="auto" hangingPunct="1">
                  <a:spcBef>
                    <a:spcPts val="0"/>
                  </a:spcBef>
                  <a:spcAft>
                    <a:spcPts val="0"/>
                  </a:spcAft>
                  <a:defRPr/>
                </a:pPr>
                <a:r>
                  <a:rPr lang="en-PH" b="1" dirty="0">
                    <a:solidFill>
                      <a:schemeClr val="bg1"/>
                    </a:solidFill>
                    <a:latin typeface="Bahnschrift SemiBold" panose="020B0502040204020203" pitchFamily="34" charset="0"/>
                    <a:cs typeface="Arial" panose="020B0604020202020204" pitchFamily="34" charset="0"/>
                  </a:rPr>
                  <a:t>Increased Net Income margins</a:t>
                </a:r>
              </a:p>
            </p:txBody>
          </p:sp>
          <p:sp>
            <p:nvSpPr>
              <p:cNvPr id="70673" name="TextBox 1">
                <a:extLst>
                  <a:ext uri="{FF2B5EF4-FFF2-40B4-BE49-F238E27FC236}">
                    <a16:creationId xmlns:a16="http://schemas.microsoft.com/office/drawing/2014/main" id="{F541B899-D724-46D0-A727-D8F7835B9B4B}"/>
                  </a:ext>
                </a:extLst>
              </p:cNvPr>
              <p:cNvSpPr txBox="1">
                <a:spLocks noChangeArrowheads="1"/>
              </p:cNvSpPr>
              <p:nvPr/>
            </p:nvSpPr>
            <p:spPr bwMode="auto">
              <a:xfrm>
                <a:off x="1304347" y="4156386"/>
                <a:ext cx="7737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PH" altLang="en-US" sz="1800">
                    <a:latin typeface="Bahnschrift SemiBold" panose="020B0502040204020203" pitchFamily="34" charset="0"/>
                  </a:rPr>
                  <a:t>5-6%</a:t>
                </a:r>
              </a:p>
            </p:txBody>
          </p:sp>
          <p:sp>
            <p:nvSpPr>
              <p:cNvPr id="70674" name="TextBox 19">
                <a:extLst>
                  <a:ext uri="{FF2B5EF4-FFF2-40B4-BE49-F238E27FC236}">
                    <a16:creationId xmlns:a16="http://schemas.microsoft.com/office/drawing/2014/main" id="{F88A2ABB-0544-4058-94A0-57017AD8EE3C}"/>
                  </a:ext>
                </a:extLst>
              </p:cNvPr>
              <p:cNvSpPr txBox="1">
                <a:spLocks noChangeArrowheads="1"/>
              </p:cNvSpPr>
              <p:nvPr/>
            </p:nvSpPr>
            <p:spPr bwMode="auto">
              <a:xfrm>
                <a:off x="4217159" y="4210312"/>
                <a:ext cx="13702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PH" altLang="en-US" sz="1800">
                    <a:latin typeface="Bahnschrift SemiBold" panose="020B0502040204020203" pitchFamily="34" charset="0"/>
                  </a:rPr>
                  <a:t>20-25%</a:t>
                </a:r>
              </a:p>
            </p:txBody>
          </p:sp>
          <p:grpSp>
            <p:nvGrpSpPr>
              <p:cNvPr id="70675" name="Group 46">
                <a:extLst>
                  <a:ext uri="{FF2B5EF4-FFF2-40B4-BE49-F238E27FC236}">
                    <a16:creationId xmlns:a16="http://schemas.microsoft.com/office/drawing/2014/main" id="{A3162D11-D75E-4EDD-9E10-EF0E357543D0}"/>
                  </a:ext>
                </a:extLst>
              </p:cNvPr>
              <p:cNvGrpSpPr>
                <a:grpSpLocks/>
              </p:cNvGrpSpPr>
              <p:nvPr/>
            </p:nvGrpSpPr>
            <p:grpSpPr bwMode="auto">
              <a:xfrm>
                <a:off x="1684174" y="2257248"/>
                <a:ext cx="3196142" cy="1981201"/>
                <a:chOff x="1691209" y="2433711"/>
                <a:chExt cx="3196142" cy="1981201"/>
              </a:xfrm>
            </p:grpSpPr>
            <p:grpSp>
              <p:nvGrpSpPr>
                <p:cNvPr id="70679" name="Group 37">
                  <a:extLst>
                    <a:ext uri="{FF2B5EF4-FFF2-40B4-BE49-F238E27FC236}">
                      <a16:creationId xmlns:a16="http://schemas.microsoft.com/office/drawing/2014/main" id="{17A6A325-E62F-4641-B5B2-3E7C3D1FB2FF}"/>
                    </a:ext>
                  </a:extLst>
                </p:cNvPr>
                <p:cNvGrpSpPr>
                  <a:grpSpLocks/>
                </p:cNvGrpSpPr>
                <p:nvPr/>
              </p:nvGrpSpPr>
              <p:grpSpPr bwMode="auto">
                <a:xfrm>
                  <a:off x="1691209" y="3177324"/>
                  <a:ext cx="3196142" cy="1237588"/>
                  <a:chOff x="1691209" y="3177324"/>
                  <a:chExt cx="3196142" cy="1237588"/>
                </a:xfrm>
              </p:grpSpPr>
              <p:cxnSp>
                <p:nvCxnSpPr>
                  <p:cNvPr id="18" name="Straight Connector 17">
                    <a:extLst>
                      <a:ext uri="{FF2B5EF4-FFF2-40B4-BE49-F238E27FC236}">
                        <a16:creationId xmlns:a16="http://schemas.microsoft.com/office/drawing/2014/main" id="{5082A42E-A8F7-4E59-8607-2B0896189E45}"/>
                      </a:ext>
                    </a:extLst>
                  </p:cNvPr>
                  <p:cNvCxnSpPr>
                    <a:cxnSpLocks/>
                  </p:cNvCxnSpPr>
                  <p:nvPr/>
                </p:nvCxnSpPr>
                <p:spPr>
                  <a:xfrm flipV="1">
                    <a:off x="1691310" y="3177090"/>
                    <a:ext cx="0" cy="11395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2B7A601-C4F9-498F-8A10-60C3FA8038F8}"/>
                      </a:ext>
                    </a:extLst>
                  </p:cNvPr>
                  <p:cNvCxnSpPr>
                    <a:cxnSpLocks/>
                  </p:cNvCxnSpPr>
                  <p:nvPr/>
                </p:nvCxnSpPr>
                <p:spPr>
                  <a:xfrm flipV="1">
                    <a:off x="4888122" y="3178678"/>
                    <a:ext cx="0" cy="12363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FA385FA-91DA-412A-A6BB-1CF6B26036D8}"/>
                      </a:ext>
                    </a:extLst>
                  </p:cNvPr>
                  <p:cNvCxnSpPr>
                    <a:cxnSpLocks/>
                  </p:cNvCxnSpPr>
                  <p:nvPr/>
                </p:nvCxnSpPr>
                <p:spPr>
                  <a:xfrm>
                    <a:off x="1716707" y="3178678"/>
                    <a:ext cx="31650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0" name="Straight Arrow Connector 39">
                  <a:extLst>
                    <a:ext uri="{FF2B5EF4-FFF2-40B4-BE49-F238E27FC236}">
                      <a16:creationId xmlns:a16="http://schemas.microsoft.com/office/drawing/2014/main" id="{AB37525D-DAD1-4007-B166-02996EEB32A5}"/>
                    </a:ext>
                  </a:extLst>
                </p:cNvPr>
                <p:cNvCxnSpPr>
                  <a:cxnSpLocks/>
                </p:cNvCxnSpPr>
                <p:nvPr/>
              </p:nvCxnSpPr>
              <p:spPr>
                <a:xfrm flipV="1">
                  <a:off x="3305589" y="2434309"/>
                  <a:ext cx="0" cy="7459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0676" name="TextBox 41">
                <a:extLst>
                  <a:ext uri="{FF2B5EF4-FFF2-40B4-BE49-F238E27FC236}">
                    <a16:creationId xmlns:a16="http://schemas.microsoft.com/office/drawing/2014/main" id="{8E029634-8FDA-4A5B-982B-999D0B726823}"/>
                  </a:ext>
                </a:extLst>
              </p:cNvPr>
              <p:cNvSpPr txBox="1">
                <a:spLocks noChangeArrowheads="1"/>
              </p:cNvSpPr>
              <p:nvPr/>
            </p:nvSpPr>
            <p:spPr bwMode="auto">
              <a:xfrm>
                <a:off x="2572042" y="1727981"/>
                <a:ext cx="13809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PH" altLang="en-US" sz="2000">
                    <a:latin typeface="Bahnschrift SemiBold" panose="020B0502040204020203" pitchFamily="34" charset="0"/>
                  </a:rPr>
                  <a:t>Mid-teens</a:t>
                </a:r>
              </a:p>
            </p:txBody>
          </p:sp>
          <p:pic>
            <p:nvPicPr>
              <p:cNvPr id="70677" name="Picture 2" descr="Construction engineer icon Royalty Free Vector Image">
                <a:extLst>
                  <a:ext uri="{FF2B5EF4-FFF2-40B4-BE49-F238E27FC236}">
                    <a16:creationId xmlns:a16="http://schemas.microsoft.com/office/drawing/2014/main" id="{D90F2B89-634C-48BC-951F-F078311E34A3}"/>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b="8952"/>
              <a:stretch>
                <a:fillRect/>
              </a:stretch>
            </p:blipFill>
            <p:spPr bwMode="auto">
              <a:xfrm>
                <a:off x="1146411" y="4413765"/>
                <a:ext cx="1106038" cy="1086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78" name="Picture 4" descr="Architecture, building, concept, developer, house, office, real estate icon  - Download on Iconfinder">
                <a:extLst>
                  <a:ext uri="{FF2B5EF4-FFF2-40B4-BE49-F238E27FC236}">
                    <a16:creationId xmlns:a16="http://schemas.microsoft.com/office/drawing/2014/main" id="{EBBC2D19-0ACF-4B5B-BD26-4EAECD0761E2}"/>
                  </a:ext>
                </a:extLst>
              </p:cNvPr>
              <p:cNvPicPr>
                <a:picLocks noChangeAspect="1" noChangeArrowheads="1"/>
              </p:cNvPicPr>
              <p:nvPr/>
            </p:nvPicPr>
            <p:blipFill>
              <a:blip r:embed="rId5">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4394580" y="4572000"/>
                <a:ext cx="996286" cy="996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aphicFrame>
        <p:nvGraphicFramePr>
          <p:cNvPr id="14" name="Diagram 13">
            <a:extLst>
              <a:ext uri="{FF2B5EF4-FFF2-40B4-BE49-F238E27FC236}">
                <a16:creationId xmlns:a16="http://schemas.microsoft.com/office/drawing/2014/main" id="{1BC7DF5F-45CA-4C32-9AA8-9AA8F89BAFF8}"/>
              </a:ext>
            </a:extLst>
          </p:cNvPr>
          <p:cNvGraphicFramePr/>
          <p:nvPr/>
        </p:nvGraphicFramePr>
        <p:xfrm>
          <a:off x="192505" y="1764632"/>
          <a:ext cx="5678906" cy="466825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70666" name="Picture 2" descr="PH1 World Developers">
            <a:extLst>
              <a:ext uri="{FF2B5EF4-FFF2-40B4-BE49-F238E27FC236}">
                <a16:creationId xmlns:a16="http://schemas.microsoft.com/office/drawing/2014/main" id="{B980452A-A47A-4311-A27C-26AD1CEDDDE3}"/>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97338" y="2046288"/>
            <a:ext cx="131762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19417967-B918-4345-8AE6-58DEB13000CE}"/>
              </a:ext>
            </a:extLst>
          </p:cNvPr>
          <p:cNvSpPr txBox="1">
            <a:spLocks noChangeArrowheads="1"/>
          </p:cNvSpPr>
          <p:nvPr/>
        </p:nvSpPr>
        <p:spPr bwMode="auto">
          <a:xfrm>
            <a:off x="527050" y="0"/>
            <a:ext cx="10826750" cy="73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0"/>
              </a:spcBef>
              <a:buFontTx/>
              <a:buNone/>
            </a:pPr>
            <a:r>
              <a:rPr lang="en-PH" altLang="en-US" sz="3200">
                <a:latin typeface="Bahnschrift SemiBold" panose="020B0502040204020203" pitchFamily="34" charset="0"/>
              </a:rPr>
              <a:t>Progressive Property Development</a:t>
            </a:r>
          </a:p>
        </p:txBody>
      </p:sp>
      <p:grpSp>
        <p:nvGrpSpPr>
          <p:cNvPr id="71683" name="Group 11281">
            <a:extLst>
              <a:ext uri="{FF2B5EF4-FFF2-40B4-BE49-F238E27FC236}">
                <a16:creationId xmlns:a16="http://schemas.microsoft.com/office/drawing/2014/main" id="{6E188A0F-89B5-469B-ADC7-229C04F495AC}"/>
              </a:ext>
            </a:extLst>
          </p:cNvPr>
          <p:cNvGrpSpPr>
            <a:grpSpLocks/>
          </p:cNvGrpSpPr>
          <p:nvPr/>
        </p:nvGrpSpPr>
        <p:grpSpPr bwMode="auto">
          <a:xfrm>
            <a:off x="-14288" y="1044575"/>
            <a:ext cx="6173788" cy="5362575"/>
            <a:chOff x="6019380" y="1016758"/>
            <a:chExt cx="6172620" cy="5362653"/>
          </a:xfrm>
        </p:grpSpPr>
        <p:sp>
          <p:nvSpPr>
            <p:cNvPr id="71716" name="Content Placeholder 7">
              <a:extLst>
                <a:ext uri="{FF2B5EF4-FFF2-40B4-BE49-F238E27FC236}">
                  <a16:creationId xmlns:a16="http://schemas.microsoft.com/office/drawing/2014/main" id="{3B1B747B-409B-4EC0-841F-103A4CA0B3B4}"/>
                </a:ext>
              </a:extLst>
            </p:cNvPr>
            <p:cNvSpPr txBox="1">
              <a:spLocks noChangeArrowheads="1"/>
            </p:cNvSpPr>
            <p:nvPr/>
          </p:nvSpPr>
          <p:spPr bwMode="auto">
            <a:xfrm>
              <a:off x="6238415" y="1437452"/>
              <a:ext cx="5799628" cy="8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0" rIns="46800" bIns="64800"/>
            <a:lstStyle>
              <a:lvl1pPr marL="273050" indent="-184150" defTabSz="420688">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defTabSz="420688">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420688">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42068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420688">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2068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2068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2068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20688"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Clr>
                  <a:srgbClr val="C00000"/>
                </a:buClr>
              </a:pPr>
              <a:r>
                <a:rPr lang="en-US" altLang="en-US" sz="1600" b="1">
                  <a:latin typeface="Bahnschrift SemiBold" panose="020B0502040204020203" pitchFamily="34" charset="0"/>
                  <a:ea typeface="MS PGothic" panose="020B0600070205080204" pitchFamily="34" charset="-128"/>
                </a:rPr>
                <a:t>Market belongs to the affordable to mid-income </a:t>
              </a:r>
            </a:p>
            <a:p>
              <a:pPr eaLnBrk="1" hangingPunct="1">
                <a:lnSpc>
                  <a:spcPct val="100000"/>
                </a:lnSpc>
                <a:spcBef>
                  <a:spcPct val="0"/>
                </a:spcBef>
                <a:buClr>
                  <a:srgbClr val="C00000"/>
                </a:buClr>
              </a:pPr>
              <a:endParaRPr lang="en-US" altLang="en-US" sz="900" b="1">
                <a:latin typeface="Bahnschrift SemiBold" panose="020B0502040204020203" pitchFamily="34" charset="0"/>
                <a:ea typeface="MS PGothic" panose="020B0600070205080204" pitchFamily="34" charset="-128"/>
              </a:endParaRPr>
            </a:p>
            <a:p>
              <a:pPr eaLnBrk="1" hangingPunct="1">
                <a:lnSpc>
                  <a:spcPct val="100000"/>
                </a:lnSpc>
                <a:spcBef>
                  <a:spcPct val="0"/>
                </a:spcBef>
                <a:buClr>
                  <a:srgbClr val="C00000"/>
                </a:buClr>
              </a:pPr>
              <a:r>
                <a:rPr lang="en-US" altLang="en-US" sz="1600" b="1">
                  <a:latin typeface="Bahnschrift SemiBold" panose="020B0502040204020203" pitchFamily="34" charset="0"/>
                  <a:ea typeface="MS PGothic" panose="020B0600070205080204" pitchFamily="34" charset="-128"/>
                </a:rPr>
                <a:t>Early nesters, young professionals, OFWs, and investors.</a:t>
              </a:r>
            </a:p>
            <a:p>
              <a:pPr eaLnBrk="1" hangingPunct="1">
                <a:lnSpc>
                  <a:spcPct val="100000"/>
                </a:lnSpc>
                <a:spcBef>
                  <a:spcPct val="0"/>
                </a:spcBef>
                <a:buClr>
                  <a:srgbClr val="C00000"/>
                </a:buClr>
                <a:buSzPct val="70000"/>
                <a:buFont typeface="Arial" panose="020B0604020202020204" pitchFamily="34" charset="0"/>
                <a:buNone/>
              </a:pPr>
              <a:endParaRPr lang="en-US" altLang="en-US" sz="1600" b="1">
                <a:latin typeface="Bahnschrift SemiBold" panose="020B0502040204020203" pitchFamily="34" charset="0"/>
                <a:ea typeface="MS PGothic" panose="020B0600070205080204" pitchFamily="34" charset="-128"/>
              </a:endParaRPr>
            </a:p>
          </p:txBody>
        </p:sp>
        <p:sp>
          <p:nvSpPr>
            <p:cNvPr id="101" name="TextBox 100">
              <a:extLst>
                <a:ext uri="{FF2B5EF4-FFF2-40B4-BE49-F238E27FC236}">
                  <a16:creationId xmlns:a16="http://schemas.microsoft.com/office/drawing/2014/main" id="{4F22A843-0697-41C4-AC4F-370163A8F02D}"/>
                </a:ext>
              </a:extLst>
            </p:cNvPr>
            <p:cNvSpPr txBox="1"/>
            <p:nvPr/>
          </p:nvSpPr>
          <p:spPr>
            <a:xfrm>
              <a:off x="7246961" y="1016758"/>
              <a:ext cx="3821374" cy="369332"/>
            </a:xfrm>
            <a:prstGeom prst="rect">
              <a:avLst/>
            </a:prstGeom>
            <a:solidFill>
              <a:srgbClr val="FF0000"/>
            </a:solidFill>
            <a:scene3d>
              <a:camera prst="orthographicFront"/>
              <a:lightRig rig="threePt" dir="t"/>
            </a:scene3d>
            <a:sp3d>
              <a:bevelT w="165100" prst="coolSlant"/>
            </a:sp3d>
          </p:spPr>
          <p:txBody>
            <a:bodyPr anchor="ctr"/>
            <a:lstStyle>
              <a:defPPr>
                <a:defRPr lang="en-US"/>
              </a:defPPr>
              <a:lvl1pPr algn="ctr">
                <a:defRPr b="1">
                  <a:solidFill>
                    <a:schemeClr val="bg1"/>
                  </a:solidFill>
                  <a:latin typeface="Bahnschrift SemiBold" panose="020B0502040204020203" pitchFamily="34" charset="0"/>
                  <a:cs typeface="Arial" panose="020B0604020202020204" pitchFamily="34" charset="0"/>
                </a:defRPr>
              </a:lvl1pPr>
            </a:lstStyle>
            <a:p>
              <a:pPr eaLnBrk="1" fontAlgn="auto" hangingPunct="1">
                <a:spcBef>
                  <a:spcPts val="0"/>
                </a:spcBef>
                <a:spcAft>
                  <a:spcPts val="0"/>
                </a:spcAft>
                <a:defRPr/>
              </a:pPr>
              <a:r>
                <a:rPr lang="en-PH" dirty="0"/>
                <a:t>Resilient target market</a:t>
              </a:r>
            </a:p>
          </p:txBody>
        </p:sp>
        <p:graphicFrame>
          <p:nvGraphicFramePr>
            <p:cNvPr id="71720" name="Chart 103">
              <a:extLst>
                <a:ext uri="{FF2B5EF4-FFF2-40B4-BE49-F238E27FC236}">
                  <a16:creationId xmlns:a16="http://schemas.microsoft.com/office/drawing/2014/main" id="{852355E9-8E46-4CBB-B59F-97D68045C6BE}"/>
                </a:ext>
              </a:extLst>
            </p:cNvPr>
            <p:cNvGraphicFramePr>
              <a:graphicFrameLocks/>
            </p:cNvGraphicFramePr>
            <p:nvPr/>
          </p:nvGraphicFramePr>
          <p:xfrm>
            <a:off x="5968580" y="4049513"/>
            <a:ext cx="2794957" cy="2323833"/>
          </p:xfrm>
          <a:graphic>
            <a:graphicData uri="http://schemas.openxmlformats.org/presentationml/2006/ole">
              <mc:AlternateContent xmlns:mc="http://schemas.openxmlformats.org/markup-compatibility/2006">
                <mc:Choice xmlns:v="urn:schemas-microsoft-com:vml" Requires="v">
                  <p:oleObj spid="_x0000_s5122" name="Chart" r:id="rId3" imgW="2798307" imgH="2328874" progId="Excel.Chart.8">
                    <p:embed/>
                  </p:oleObj>
                </mc:Choice>
                <mc:Fallback>
                  <p:oleObj name="Chart" r:id="rId3" imgW="2798307" imgH="2328874" progId="Excel.Chart.8">
                    <p:embed/>
                    <p:pic>
                      <p:nvPicPr>
                        <p:cNvPr id="71720" name="Chart 103">
                          <a:extLst>
                            <a:ext uri="{FF2B5EF4-FFF2-40B4-BE49-F238E27FC236}">
                              <a16:creationId xmlns:a16="http://schemas.microsoft.com/office/drawing/2014/main" id="{852355E9-8E46-4CBB-B59F-97D68045C6BE}"/>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8580" y="4049513"/>
                          <a:ext cx="2794957" cy="2323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21" name="Chart 104">
              <a:extLst>
                <a:ext uri="{FF2B5EF4-FFF2-40B4-BE49-F238E27FC236}">
                  <a16:creationId xmlns:a16="http://schemas.microsoft.com/office/drawing/2014/main" id="{5EABF8C0-C1C4-480F-93C7-17E8236FE0B6}"/>
                </a:ext>
              </a:extLst>
            </p:cNvPr>
            <p:cNvGraphicFramePr>
              <a:graphicFrameLocks/>
            </p:cNvGraphicFramePr>
            <p:nvPr/>
          </p:nvGraphicFramePr>
          <p:xfrm>
            <a:off x="9447843" y="4106378"/>
            <a:ext cx="2794957" cy="2323833"/>
          </p:xfrm>
          <a:graphic>
            <a:graphicData uri="http://schemas.openxmlformats.org/presentationml/2006/ole">
              <mc:AlternateContent xmlns:mc="http://schemas.openxmlformats.org/markup-compatibility/2006">
                <mc:Choice xmlns:v="urn:schemas-microsoft-com:vml" Requires="v">
                  <p:oleObj spid="_x0000_s5123" name="Chart" r:id="rId5" imgW="2798307" imgH="2328874" progId="Excel.Chart.8">
                    <p:embed/>
                  </p:oleObj>
                </mc:Choice>
                <mc:Fallback>
                  <p:oleObj name="Chart" r:id="rId5" imgW="2798307" imgH="2328874" progId="Excel.Chart.8">
                    <p:embed/>
                    <p:pic>
                      <p:nvPicPr>
                        <p:cNvPr id="71721" name="Chart 104">
                          <a:extLst>
                            <a:ext uri="{FF2B5EF4-FFF2-40B4-BE49-F238E27FC236}">
                              <a16:creationId xmlns:a16="http://schemas.microsoft.com/office/drawing/2014/main" id="{5EABF8C0-C1C4-480F-93C7-17E8236FE0B6}"/>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47843" y="4106378"/>
                          <a:ext cx="2794957" cy="2323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22" name="TextBox 105">
              <a:extLst>
                <a:ext uri="{FF2B5EF4-FFF2-40B4-BE49-F238E27FC236}">
                  <a16:creationId xmlns:a16="http://schemas.microsoft.com/office/drawing/2014/main" id="{5A8406D3-412E-4032-AF9F-B5314B841413}"/>
                </a:ext>
              </a:extLst>
            </p:cNvPr>
            <p:cNvSpPr txBox="1">
              <a:spLocks noChangeArrowheads="1"/>
            </p:cNvSpPr>
            <p:nvPr/>
          </p:nvSpPr>
          <p:spPr bwMode="auto">
            <a:xfrm>
              <a:off x="8044793" y="4307408"/>
              <a:ext cx="239574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PH" altLang="en-US" sz="1400">
                  <a:latin typeface="Bahnschrift SemiBold" panose="020B0502040204020203" pitchFamily="34" charset="0"/>
                </a:rPr>
                <a:t>Target Market</a:t>
              </a:r>
            </a:p>
          </p:txBody>
        </p:sp>
        <p:cxnSp>
          <p:nvCxnSpPr>
            <p:cNvPr id="11277" name="Straight Connector 11276">
              <a:extLst>
                <a:ext uri="{FF2B5EF4-FFF2-40B4-BE49-F238E27FC236}">
                  <a16:creationId xmlns:a16="http://schemas.microsoft.com/office/drawing/2014/main" id="{281668DC-B892-4FFC-8C9A-9E82AF052950}"/>
                </a:ext>
              </a:extLst>
            </p:cNvPr>
            <p:cNvCxnSpPr/>
            <p:nvPr/>
          </p:nvCxnSpPr>
          <p:spPr>
            <a:xfrm>
              <a:off x="6263810" y="4231493"/>
              <a:ext cx="5813912"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71724" name="Chart 11279">
              <a:extLst>
                <a:ext uri="{FF2B5EF4-FFF2-40B4-BE49-F238E27FC236}">
                  <a16:creationId xmlns:a16="http://schemas.microsoft.com/office/drawing/2014/main" id="{F5016A45-3BEF-4A1F-8856-91DB6B9E31B0}"/>
                </a:ext>
              </a:extLst>
            </p:cNvPr>
            <p:cNvGraphicFramePr>
              <a:graphicFrameLocks/>
            </p:cNvGraphicFramePr>
            <p:nvPr/>
          </p:nvGraphicFramePr>
          <p:xfrm>
            <a:off x="6254466" y="2228376"/>
            <a:ext cx="5792716" cy="2107822"/>
          </p:xfrm>
          <a:graphic>
            <a:graphicData uri="http://schemas.openxmlformats.org/presentationml/2006/ole">
              <mc:AlternateContent xmlns:mc="http://schemas.openxmlformats.org/markup-compatibility/2006">
                <mc:Choice xmlns:v="urn:schemas-microsoft-com:vml" Requires="v">
                  <p:oleObj spid="_x0000_s5124" name="Chart" r:id="rId7" imgW="5797798" imgH="2109399" progId="Excel.Chart.8">
                    <p:embed/>
                  </p:oleObj>
                </mc:Choice>
                <mc:Fallback>
                  <p:oleObj name="Chart" r:id="rId7" imgW="5797798" imgH="2109399" progId="Excel.Chart.8">
                    <p:embed/>
                    <p:pic>
                      <p:nvPicPr>
                        <p:cNvPr id="71724" name="Chart 11279">
                          <a:extLst>
                            <a:ext uri="{FF2B5EF4-FFF2-40B4-BE49-F238E27FC236}">
                              <a16:creationId xmlns:a16="http://schemas.microsoft.com/office/drawing/2014/main" id="{F5016A45-3BEF-4A1F-8856-91DB6B9E31B0}"/>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54466" y="2228376"/>
                          <a:ext cx="5792716" cy="2107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71684" name="Group 129">
            <a:extLst>
              <a:ext uri="{FF2B5EF4-FFF2-40B4-BE49-F238E27FC236}">
                <a16:creationId xmlns:a16="http://schemas.microsoft.com/office/drawing/2014/main" id="{F131BEB5-248F-4009-89BF-A1B7713EC0E4}"/>
              </a:ext>
            </a:extLst>
          </p:cNvPr>
          <p:cNvGrpSpPr>
            <a:grpSpLocks/>
          </p:cNvGrpSpPr>
          <p:nvPr/>
        </p:nvGrpSpPr>
        <p:grpSpPr bwMode="auto">
          <a:xfrm>
            <a:off x="6096000" y="1065213"/>
            <a:ext cx="5545138" cy="5199062"/>
            <a:chOff x="282053" y="1024780"/>
            <a:chExt cx="5544467" cy="5198839"/>
          </a:xfrm>
        </p:grpSpPr>
        <p:grpSp>
          <p:nvGrpSpPr>
            <p:cNvPr id="71693" name="Group 130">
              <a:extLst>
                <a:ext uri="{FF2B5EF4-FFF2-40B4-BE49-F238E27FC236}">
                  <a16:creationId xmlns:a16="http://schemas.microsoft.com/office/drawing/2014/main" id="{1CE74324-3F13-4499-A1EF-2976C01E182B}"/>
                </a:ext>
              </a:extLst>
            </p:cNvPr>
            <p:cNvGrpSpPr>
              <a:grpSpLocks/>
            </p:cNvGrpSpPr>
            <p:nvPr/>
          </p:nvGrpSpPr>
          <p:grpSpPr bwMode="auto">
            <a:xfrm>
              <a:off x="690614" y="5076019"/>
              <a:ext cx="1224000" cy="795627"/>
              <a:chOff x="5581822" y="5295894"/>
              <a:chExt cx="2226810" cy="1440000"/>
            </a:xfrm>
          </p:grpSpPr>
          <p:pic>
            <p:nvPicPr>
              <p:cNvPr id="150" name="Picture 149">
                <a:extLst>
                  <a:ext uri="{FF2B5EF4-FFF2-40B4-BE49-F238E27FC236}">
                    <a16:creationId xmlns:a16="http://schemas.microsoft.com/office/drawing/2014/main" id="{CC10CA53-28DF-4B95-B3FB-572F1046DC17}"/>
                  </a:ext>
                </a:extLst>
              </p:cNvPr>
              <p:cNvPicPr>
                <a:picLocks/>
              </p:cNvPicPr>
              <p:nvPr/>
            </p:nvPicPr>
            <p:blipFill rotWithShape="1">
              <a:blip r:embed="rId9" cstate="email">
                <a:extLst>
                  <a:ext uri="{28A0092B-C50C-407E-A947-70E740481C1C}">
                    <a14:useLocalDpi xmlns:a14="http://schemas.microsoft.com/office/drawing/2010/main"/>
                  </a:ext>
                </a:extLst>
              </a:blip>
              <a:srcRect/>
              <a:stretch/>
            </p:blipFill>
            <p:spPr>
              <a:xfrm>
                <a:off x="5648632" y="5295894"/>
                <a:ext cx="2160000" cy="14400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51" name="TextBox 150">
                <a:extLst>
                  <a:ext uri="{FF2B5EF4-FFF2-40B4-BE49-F238E27FC236}">
                    <a16:creationId xmlns:a16="http://schemas.microsoft.com/office/drawing/2014/main" id="{B74E9A62-BE38-4F62-89BA-0200E6C266B8}"/>
                  </a:ext>
                </a:extLst>
              </p:cNvPr>
              <p:cNvSpPr txBox="1"/>
              <p:nvPr/>
            </p:nvSpPr>
            <p:spPr>
              <a:xfrm>
                <a:off x="5580691" y="6077168"/>
                <a:ext cx="1986787" cy="629204"/>
              </a:xfrm>
              <a:prstGeom prst="rect">
                <a:avLst/>
              </a:prstGeom>
              <a:noFill/>
            </p:spPr>
            <p:txBody>
              <a:bodyPr>
                <a:spAutoFit/>
              </a:bodyPr>
              <a:lstStyle/>
              <a:p>
                <a:pPr eaLnBrk="1" fontAlgn="auto" hangingPunct="1">
                  <a:spcBef>
                    <a:spcPts val="0"/>
                  </a:spcBef>
                  <a:spcAft>
                    <a:spcPts val="0"/>
                  </a:spcAft>
                  <a:defRPr/>
                </a:pPr>
                <a:r>
                  <a:rPr lang="en-PH" sz="1050" b="1" dirty="0">
                    <a:solidFill>
                      <a:schemeClr val="bg1"/>
                    </a:solidFill>
                    <a:latin typeface="Bahnschrift SemiBold" panose="020B0502040204020203" pitchFamily="34" charset="0"/>
                  </a:rPr>
                  <a:t>Cavite</a:t>
                </a:r>
                <a:br>
                  <a:rPr lang="en-PH" sz="1050" b="1" dirty="0">
                    <a:solidFill>
                      <a:schemeClr val="bg1"/>
                    </a:solidFill>
                    <a:latin typeface="Bahnschrift SemiBold" panose="020B0502040204020203" pitchFamily="34" charset="0"/>
                  </a:rPr>
                </a:br>
                <a:r>
                  <a:rPr lang="en-PH" sz="1050" i="1" dirty="0">
                    <a:solidFill>
                      <a:schemeClr val="bg1"/>
                    </a:solidFill>
                    <a:latin typeface="Bahnschrift SemiBold" panose="020B0502040204020203" pitchFamily="34" charset="0"/>
                  </a:rPr>
                  <a:t>(BRT system)</a:t>
                </a:r>
              </a:p>
            </p:txBody>
          </p:sp>
        </p:grpSp>
        <p:grpSp>
          <p:nvGrpSpPr>
            <p:cNvPr id="71694" name="Group 131">
              <a:extLst>
                <a:ext uri="{FF2B5EF4-FFF2-40B4-BE49-F238E27FC236}">
                  <a16:creationId xmlns:a16="http://schemas.microsoft.com/office/drawing/2014/main" id="{5ECA68B8-10E1-4DCF-9CB1-13B4247379DD}"/>
                </a:ext>
              </a:extLst>
            </p:cNvPr>
            <p:cNvGrpSpPr>
              <a:grpSpLocks/>
            </p:cNvGrpSpPr>
            <p:nvPr/>
          </p:nvGrpSpPr>
          <p:grpSpPr bwMode="auto">
            <a:xfrm>
              <a:off x="4553486" y="1774436"/>
              <a:ext cx="1273034" cy="769903"/>
              <a:chOff x="1465711" y="2972360"/>
              <a:chExt cx="1679353" cy="1007824"/>
            </a:xfrm>
          </p:grpSpPr>
          <p:pic>
            <p:nvPicPr>
              <p:cNvPr id="148" name="Picture 8" descr="The MRT-4 will feature a monorail design, to be fully operational by 2028 |  Autodeal">
                <a:extLst>
                  <a:ext uri="{FF2B5EF4-FFF2-40B4-BE49-F238E27FC236}">
                    <a16:creationId xmlns:a16="http://schemas.microsoft.com/office/drawing/2014/main" id="{31133F67-A319-467E-8E32-48DF7DFEDFAF}"/>
                  </a:ext>
                </a:extLst>
              </p:cNvPr>
              <p:cNvPicPr>
                <a:picLocks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1482905" y="2972360"/>
                <a:ext cx="1662159" cy="94249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149" name="TextBox 148">
                <a:extLst>
                  <a:ext uri="{FF2B5EF4-FFF2-40B4-BE49-F238E27FC236}">
                    <a16:creationId xmlns:a16="http://schemas.microsoft.com/office/drawing/2014/main" id="{BC467FD8-D98E-48D4-9E23-93DD2328EB49}"/>
                  </a:ext>
                </a:extLst>
              </p:cNvPr>
              <p:cNvSpPr txBox="1"/>
              <p:nvPr/>
            </p:nvSpPr>
            <p:spPr>
              <a:xfrm>
                <a:off x="1465728" y="3435244"/>
                <a:ext cx="988337" cy="544434"/>
              </a:xfrm>
              <a:prstGeom prst="rect">
                <a:avLst/>
              </a:prstGeom>
              <a:noFill/>
            </p:spPr>
            <p:txBody>
              <a:bodyPr>
                <a:spAutoFit/>
              </a:bodyPr>
              <a:lstStyle/>
              <a:p>
                <a:pPr eaLnBrk="1" fontAlgn="auto" hangingPunct="1">
                  <a:spcBef>
                    <a:spcPts val="0"/>
                  </a:spcBef>
                  <a:spcAft>
                    <a:spcPts val="0"/>
                  </a:spcAft>
                  <a:defRPr/>
                </a:pPr>
                <a:r>
                  <a:rPr lang="en-PH" sz="1050" b="1" dirty="0">
                    <a:solidFill>
                      <a:schemeClr val="bg1"/>
                    </a:solidFill>
                    <a:latin typeface="Bahnschrift SemiBold" panose="020B0502040204020203" pitchFamily="34" charset="0"/>
                  </a:rPr>
                  <a:t>Taytay</a:t>
                </a:r>
              </a:p>
              <a:p>
                <a:pPr eaLnBrk="1" fontAlgn="auto" hangingPunct="1">
                  <a:spcBef>
                    <a:spcPts val="0"/>
                  </a:spcBef>
                  <a:spcAft>
                    <a:spcPts val="0"/>
                  </a:spcAft>
                  <a:defRPr/>
                </a:pPr>
                <a:r>
                  <a:rPr lang="en-PH" sz="1050" i="1" dirty="0">
                    <a:solidFill>
                      <a:schemeClr val="bg1"/>
                    </a:solidFill>
                    <a:latin typeface="Bahnschrift SemiBold" panose="020B0502040204020203" pitchFamily="34" charset="0"/>
                  </a:rPr>
                  <a:t>(MRT 4)</a:t>
                </a:r>
              </a:p>
            </p:txBody>
          </p:sp>
        </p:grpSp>
        <p:pic>
          <p:nvPicPr>
            <p:cNvPr id="133" name="Picture 6" descr="High quality map of iisland Royalty Free Vector Image">
              <a:extLst>
                <a:ext uri="{FF2B5EF4-FFF2-40B4-BE49-F238E27FC236}">
                  <a16:creationId xmlns:a16="http://schemas.microsoft.com/office/drawing/2014/main" id="{94C24DAA-80F2-4FB0-B590-0C2ADD4ADD4C}"/>
                </a:ext>
              </a:extLst>
            </p:cNvPr>
            <p:cNvPicPr>
              <a:picLocks noChangeAspect="1" noChangeArrowheads="1"/>
            </p:cNvPicPr>
            <p:nvPr/>
          </p:nvPicPr>
          <p:blipFill rotWithShape="1">
            <a:blip r:embed="rId11" cstate="email">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a:ext>
              </a:extLst>
            </a:blip>
            <a:srcRect/>
            <a:stretch/>
          </p:blipFill>
          <p:spPr bwMode="auto">
            <a:xfrm>
              <a:off x="1717198" y="2076701"/>
              <a:ext cx="3882572" cy="3605169"/>
            </a:xfrm>
            <a:prstGeom prst="rect">
              <a:avLst/>
            </a:prstGeom>
            <a:noFill/>
            <a:extLst>
              <a:ext uri="{909E8E84-426E-40DD-AFC4-6F175D3DCCD1}">
                <a14:hiddenFill xmlns:a14="http://schemas.microsoft.com/office/drawing/2010/main">
                  <a:solidFill>
                    <a:srgbClr val="FFFFFF"/>
                  </a:solidFill>
                </a14:hiddenFill>
              </a:ext>
            </a:extLst>
          </p:spPr>
        </p:pic>
        <p:grpSp>
          <p:nvGrpSpPr>
            <p:cNvPr id="71696" name="Group 133">
              <a:extLst>
                <a:ext uri="{FF2B5EF4-FFF2-40B4-BE49-F238E27FC236}">
                  <a16:creationId xmlns:a16="http://schemas.microsoft.com/office/drawing/2014/main" id="{C1D1E19D-0A20-4FE2-9D79-8BFA791EFC28}"/>
                </a:ext>
              </a:extLst>
            </p:cNvPr>
            <p:cNvGrpSpPr>
              <a:grpSpLocks/>
            </p:cNvGrpSpPr>
            <p:nvPr/>
          </p:nvGrpSpPr>
          <p:grpSpPr bwMode="auto">
            <a:xfrm>
              <a:off x="566157" y="1779432"/>
              <a:ext cx="1308124" cy="750714"/>
              <a:chOff x="2486527" y="1275346"/>
              <a:chExt cx="1308124" cy="750714"/>
            </a:xfrm>
          </p:grpSpPr>
          <p:pic>
            <p:nvPicPr>
              <p:cNvPr id="146" name="Picture 2" descr="Manila Metro Rail Transit (MRT) Line 7, Bulacan, Philippines - Railway  Technology">
                <a:extLst>
                  <a:ext uri="{FF2B5EF4-FFF2-40B4-BE49-F238E27FC236}">
                    <a16:creationId xmlns:a16="http://schemas.microsoft.com/office/drawing/2014/main" id="{D951E91F-C05E-402E-A737-DF3763F8C284}"/>
                  </a:ext>
                </a:extLst>
              </p:cNvPr>
              <p:cNvPicPr preferRelativeResize="0">
                <a:picLocks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2534651" y="1275346"/>
                <a:ext cx="1260000" cy="7200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71711" name="Rectangle 146">
                <a:extLst>
                  <a:ext uri="{FF2B5EF4-FFF2-40B4-BE49-F238E27FC236}">
                    <a16:creationId xmlns:a16="http://schemas.microsoft.com/office/drawing/2014/main" id="{50BC099B-A898-4897-BEB0-B2ED92047185}"/>
                  </a:ext>
                </a:extLst>
              </p:cNvPr>
              <p:cNvSpPr>
                <a:spLocks noChangeArrowheads="1"/>
              </p:cNvSpPr>
              <p:nvPr/>
            </p:nvSpPr>
            <p:spPr bwMode="auto">
              <a:xfrm>
                <a:off x="2486527" y="1625950"/>
                <a:ext cx="6577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PH" altLang="en-US" sz="1000" b="1">
                    <a:solidFill>
                      <a:schemeClr val="bg1"/>
                    </a:solidFill>
                    <a:latin typeface="Bahnschrift SemiBold" panose="020B0502040204020203" pitchFamily="34" charset="0"/>
                  </a:rPr>
                  <a:t>SJDM</a:t>
                </a:r>
              </a:p>
              <a:p>
                <a:pPr eaLnBrk="1" hangingPunct="1">
                  <a:lnSpc>
                    <a:spcPct val="100000"/>
                  </a:lnSpc>
                  <a:spcBef>
                    <a:spcPct val="0"/>
                  </a:spcBef>
                  <a:buFontTx/>
                  <a:buNone/>
                </a:pPr>
                <a:r>
                  <a:rPr lang="en-PH" altLang="en-US" sz="1000" i="1">
                    <a:solidFill>
                      <a:schemeClr val="bg1"/>
                    </a:solidFill>
                    <a:latin typeface="Bahnschrift SemiBold" panose="020B0502040204020203" pitchFamily="34" charset="0"/>
                  </a:rPr>
                  <a:t>(MRT 7)</a:t>
                </a:r>
              </a:p>
            </p:txBody>
          </p:sp>
        </p:grpSp>
        <p:cxnSp>
          <p:nvCxnSpPr>
            <p:cNvPr id="135" name="Straight Connector 134">
              <a:extLst>
                <a:ext uri="{FF2B5EF4-FFF2-40B4-BE49-F238E27FC236}">
                  <a16:creationId xmlns:a16="http://schemas.microsoft.com/office/drawing/2014/main" id="{4F17075E-E8E7-40DB-B2CE-D9BE89F64C7D}"/>
                </a:ext>
              </a:extLst>
            </p:cNvPr>
            <p:cNvCxnSpPr>
              <a:cxnSpLocks/>
              <a:stCxn id="138" idx="7"/>
            </p:cNvCxnSpPr>
            <p:nvPr/>
          </p:nvCxnSpPr>
          <p:spPr>
            <a:xfrm flipV="1">
              <a:off x="3309050" y="2553476"/>
              <a:ext cx="1219052" cy="167791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35F77500-C6BA-4853-8C28-93AC5FF33D7A}"/>
                </a:ext>
              </a:extLst>
            </p:cNvPr>
            <p:cNvCxnSpPr>
              <a:cxnSpLocks/>
              <a:endCxn id="139" idx="7"/>
            </p:cNvCxnSpPr>
            <p:nvPr/>
          </p:nvCxnSpPr>
          <p:spPr>
            <a:xfrm flipV="1">
              <a:off x="1785234" y="4591739"/>
              <a:ext cx="1382545" cy="119374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EA7F2C33-34E4-4062-9288-67080D508F5E}"/>
                </a:ext>
              </a:extLst>
            </p:cNvPr>
            <p:cNvCxnSpPr>
              <a:cxnSpLocks/>
              <a:stCxn id="146" idx="1"/>
              <a:endCxn id="140" idx="2"/>
            </p:cNvCxnSpPr>
            <p:nvPr/>
          </p:nvCxnSpPr>
          <p:spPr>
            <a:xfrm>
              <a:off x="1243962" y="2499504"/>
              <a:ext cx="1833341" cy="170331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8" name="Oval 137">
              <a:extLst>
                <a:ext uri="{FF2B5EF4-FFF2-40B4-BE49-F238E27FC236}">
                  <a16:creationId xmlns:a16="http://schemas.microsoft.com/office/drawing/2014/main" id="{367F992D-08F5-4211-8F68-5E218FB8FE3E}"/>
                </a:ext>
              </a:extLst>
            </p:cNvPr>
            <p:cNvSpPr/>
            <p:nvPr/>
          </p:nvSpPr>
          <p:spPr>
            <a:xfrm>
              <a:off x="3231271" y="4217105"/>
              <a:ext cx="90477" cy="9365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PH"/>
            </a:p>
          </p:txBody>
        </p:sp>
        <p:sp>
          <p:nvSpPr>
            <p:cNvPr id="139" name="Oval 138">
              <a:extLst>
                <a:ext uri="{FF2B5EF4-FFF2-40B4-BE49-F238E27FC236}">
                  <a16:creationId xmlns:a16="http://schemas.microsoft.com/office/drawing/2014/main" id="{88FBEE76-8353-40E0-BD9B-4B7C5BD947E4}"/>
                </a:ext>
              </a:extLst>
            </p:cNvPr>
            <p:cNvSpPr/>
            <p:nvPr/>
          </p:nvSpPr>
          <p:spPr>
            <a:xfrm>
              <a:off x="3090001" y="4579040"/>
              <a:ext cx="90476" cy="9207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PH"/>
            </a:p>
          </p:txBody>
        </p:sp>
        <p:sp>
          <p:nvSpPr>
            <p:cNvPr id="140" name="Oval 139">
              <a:extLst>
                <a:ext uri="{FF2B5EF4-FFF2-40B4-BE49-F238E27FC236}">
                  <a16:creationId xmlns:a16="http://schemas.microsoft.com/office/drawing/2014/main" id="{E8CFFC3C-87C1-4EB0-BA5D-CA8F4865FC3C}"/>
                </a:ext>
              </a:extLst>
            </p:cNvPr>
            <p:cNvSpPr/>
            <p:nvPr/>
          </p:nvSpPr>
          <p:spPr>
            <a:xfrm>
              <a:off x="3077303" y="4155196"/>
              <a:ext cx="90476" cy="9365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PH"/>
            </a:p>
          </p:txBody>
        </p:sp>
        <p:pic>
          <p:nvPicPr>
            <p:cNvPr id="142" name="Picture 2" descr="PITX Routes for Franchise">
              <a:extLst>
                <a:ext uri="{FF2B5EF4-FFF2-40B4-BE49-F238E27FC236}">
                  <a16:creationId xmlns:a16="http://schemas.microsoft.com/office/drawing/2014/main" id="{ED1A95F8-4C66-406B-A727-FA6606E0D431}"/>
                </a:ext>
              </a:extLst>
            </p:cNvPr>
            <p:cNvPicPr>
              <a:picLocks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rot="21310886">
              <a:off x="4388319" y="5422996"/>
              <a:ext cx="1375045" cy="80062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
          <p:nvSpPr>
            <p:cNvPr id="143" name="Oval 142">
              <a:extLst>
                <a:ext uri="{FF2B5EF4-FFF2-40B4-BE49-F238E27FC236}">
                  <a16:creationId xmlns:a16="http://schemas.microsoft.com/office/drawing/2014/main" id="{DCBD3F44-0C80-48F5-ACE0-EA18770127B9}"/>
                </a:ext>
              </a:extLst>
            </p:cNvPr>
            <p:cNvSpPr/>
            <p:nvPr/>
          </p:nvSpPr>
          <p:spPr>
            <a:xfrm>
              <a:off x="3166192" y="4455220"/>
              <a:ext cx="90476" cy="9207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PH"/>
            </a:p>
          </p:txBody>
        </p:sp>
        <p:cxnSp>
          <p:nvCxnSpPr>
            <p:cNvPr id="144" name="Straight Connector 143">
              <a:extLst>
                <a:ext uri="{FF2B5EF4-FFF2-40B4-BE49-F238E27FC236}">
                  <a16:creationId xmlns:a16="http://schemas.microsoft.com/office/drawing/2014/main" id="{7CDA41FB-5ADE-4C13-B744-E9D948CBBBB7}"/>
                </a:ext>
              </a:extLst>
            </p:cNvPr>
            <p:cNvCxnSpPr>
              <a:cxnSpLocks/>
              <a:stCxn id="143" idx="5"/>
              <a:endCxn id="142" idx="0"/>
            </p:cNvCxnSpPr>
            <p:nvPr/>
          </p:nvCxnSpPr>
          <p:spPr>
            <a:xfrm>
              <a:off x="3243970" y="4534591"/>
              <a:ext cx="1798420" cy="89055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5" name="TextBox 144">
              <a:extLst>
                <a:ext uri="{FF2B5EF4-FFF2-40B4-BE49-F238E27FC236}">
                  <a16:creationId xmlns:a16="http://schemas.microsoft.com/office/drawing/2014/main" id="{780AA2DE-FA3A-44D0-AA3C-A7DED861FF2F}"/>
                </a:ext>
              </a:extLst>
            </p:cNvPr>
            <p:cNvSpPr txBox="1"/>
            <p:nvPr/>
          </p:nvSpPr>
          <p:spPr>
            <a:xfrm>
              <a:off x="1214651" y="1024780"/>
              <a:ext cx="3821374" cy="369332"/>
            </a:xfrm>
            <a:prstGeom prst="rect">
              <a:avLst/>
            </a:prstGeom>
            <a:solidFill>
              <a:schemeClr val="tx1"/>
            </a:solidFill>
            <a:scene3d>
              <a:camera prst="orthographicFront"/>
              <a:lightRig rig="threePt" dir="t"/>
            </a:scene3d>
            <a:sp3d>
              <a:bevelT w="165100" prst="coolSlant"/>
            </a:sp3d>
          </p:spPr>
          <p:txBody>
            <a:bodyPr/>
            <a:lstStyle>
              <a:defPPr>
                <a:defRPr lang="en-US"/>
              </a:defPPr>
              <a:lvl1pPr algn="ctr">
                <a:defRPr b="1">
                  <a:solidFill>
                    <a:schemeClr val="bg1"/>
                  </a:solidFill>
                  <a:latin typeface="Bahnschrift SemiBold" panose="020B0502040204020203" pitchFamily="34" charset="0"/>
                  <a:cs typeface="Arial" panose="020B0604020202020204" pitchFamily="34" charset="0"/>
                </a:defRPr>
              </a:lvl1pPr>
            </a:lstStyle>
            <a:p>
              <a:pPr eaLnBrk="1" fontAlgn="auto" hangingPunct="1">
                <a:spcBef>
                  <a:spcPts val="0"/>
                </a:spcBef>
                <a:spcAft>
                  <a:spcPts val="0"/>
                </a:spcAft>
                <a:defRPr/>
              </a:pPr>
              <a:r>
                <a:rPr lang="en-PH" dirty="0"/>
                <a:t>Transport connectivity</a:t>
              </a:r>
            </a:p>
          </p:txBody>
        </p:sp>
        <p:cxnSp>
          <p:nvCxnSpPr>
            <p:cNvPr id="152" name="Straight Connector 151">
              <a:extLst>
                <a:ext uri="{FF2B5EF4-FFF2-40B4-BE49-F238E27FC236}">
                  <a16:creationId xmlns:a16="http://schemas.microsoft.com/office/drawing/2014/main" id="{D2060684-2E48-49DA-BC85-190A2D6B3521}"/>
                </a:ext>
              </a:extLst>
            </p:cNvPr>
            <p:cNvCxnSpPr>
              <a:cxnSpLocks/>
            </p:cNvCxnSpPr>
            <p:nvPr/>
          </p:nvCxnSpPr>
          <p:spPr>
            <a:xfrm>
              <a:off x="282053" y="1091452"/>
              <a:ext cx="0" cy="510041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34" name="Oval 33">
            <a:extLst>
              <a:ext uri="{FF2B5EF4-FFF2-40B4-BE49-F238E27FC236}">
                <a16:creationId xmlns:a16="http://schemas.microsoft.com/office/drawing/2014/main" id="{42BC78FE-3DD3-4C48-B322-74C2B78046F2}"/>
              </a:ext>
            </a:extLst>
          </p:cNvPr>
          <p:cNvSpPr/>
          <p:nvPr/>
        </p:nvSpPr>
        <p:spPr>
          <a:xfrm>
            <a:off x="8931275" y="4408488"/>
            <a:ext cx="92075" cy="9207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PH"/>
          </a:p>
        </p:txBody>
      </p:sp>
      <p:pic>
        <p:nvPicPr>
          <p:cNvPr id="1026" name="Picture 2" descr="GMA Kamuning Station - Abante TNT">
            <a:extLst>
              <a:ext uri="{FF2B5EF4-FFF2-40B4-BE49-F238E27FC236}">
                <a16:creationId xmlns:a16="http://schemas.microsoft.com/office/drawing/2014/main" id="{A7E6B83A-C718-4D46-8473-4EB68D9CD843}"/>
              </a:ext>
            </a:extLst>
          </p:cNvPr>
          <p:cNvPicPr preferRelativeResize="0">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51184" y="3625702"/>
            <a:ext cx="1260000" cy="7200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71687" name="Rectangle 35">
            <a:extLst>
              <a:ext uri="{FF2B5EF4-FFF2-40B4-BE49-F238E27FC236}">
                <a16:creationId xmlns:a16="http://schemas.microsoft.com/office/drawing/2014/main" id="{1628A9D5-DAA7-4CCD-BF0C-5C373286FCF3}"/>
              </a:ext>
            </a:extLst>
          </p:cNvPr>
          <p:cNvSpPr>
            <a:spLocks noChangeArrowheads="1"/>
          </p:cNvSpPr>
          <p:nvPr/>
        </p:nvSpPr>
        <p:spPr bwMode="auto">
          <a:xfrm>
            <a:off x="6430963" y="4164013"/>
            <a:ext cx="65881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PH" altLang="en-US" sz="1000" i="1">
                <a:solidFill>
                  <a:schemeClr val="bg1"/>
                </a:solidFill>
                <a:latin typeface="Bahnschrift SemiBold" panose="020B0502040204020203" pitchFamily="34" charset="0"/>
              </a:rPr>
              <a:t>MRT 3</a:t>
            </a:r>
          </a:p>
        </p:txBody>
      </p:sp>
      <p:pic>
        <p:nvPicPr>
          <p:cNvPr id="1028" name="Picture 4" descr="Shortened LRT-2 operating hours ahead of Christmas Eve | Philstar.com">
            <a:extLst>
              <a:ext uri="{FF2B5EF4-FFF2-40B4-BE49-F238E27FC236}">
                <a16:creationId xmlns:a16="http://schemas.microsoft.com/office/drawing/2014/main" id="{C54B08E3-49A3-481B-A69A-D56DF8BCA811}"/>
              </a:ext>
            </a:extLst>
          </p:cNvPr>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353349" y="3604436"/>
            <a:ext cx="1260000" cy="7200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71689" name="Rectangle 59">
            <a:extLst>
              <a:ext uri="{FF2B5EF4-FFF2-40B4-BE49-F238E27FC236}">
                <a16:creationId xmlns:a16="http://schemas.microsoft.com/office/drawing/2014/main" id="{8559B249-FE4D-45F6-A524-59FF2BDA4CEA}"/>
              </a:ext>
            </a:extLst>
          </p:cNvPr>
          <p:cNvSpPr>
            <a:spLocks noChangeArrowheads="1"/>
          </p:cNvSpPr>
          <p:nvPr/>
        </p:nvSpPr>
        <p:spPr bwMode="auto">
          <a:xfrm>
            <a:off x="10301288" y="4106863"/>
            <a:ext cx="6572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PH" altLang="en-US" sz="1000" i="1">
                <a:solidFill>
                  <a:schemeClr val="bg1"/>
                </a:solidFill>
                <a:latin typeface="Bahnschrift SemiBold" panose="020B0502040204020203" pitchFamily="34" charset="0"/>
              </a:rPr>
              <a:t>LRT 2</a:t>
            </a:r>
          </a:p>
        </p:txBody>
      </p:sp>
      <p:cxnSp>
        <p:nvCxnSpPr>
          <p:cNvPr id="61" name="Straight Connector 60">
            <a:extLst>
              <a:ext uri="{FF2B5EF4-FFF2-40B4-BE49-F238E27FC236}">
                <a16:creationId xmlns:a16="http://schemas.microsoft.com/office/drawing/2014/main" id="{BF9CD41A-6C1D-4248-B50B-900F11FAE957}"/>
              </a:ext>
            </a:extLst>
          </p:cNvPr>
          <p:cNvCxnSpPr>
            <a:cxnSpLocks/>
            <a:stCxn id="1026" idx="0"/>
            <a:endCxn id="34" idx="7"/>
          </p:cNvCxnSpPr>
          <p:nvPr/>
        </p:nvCxnSpPr>
        <p:spPr>
          <a:xfrm>
            <a:off x="7710488" y="3986213"/>
            <a:ext cx="1298575" cy="43497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1C72DE8-B3F8-4141-BAEC-61C962B27325}"/>
              </a:ext>
            </a:extLst>
          </p:cNvPr>
          <p:cNvCxnSpPr>
            <a:cxnSpLocks/>
            <a:stCxn id="1028" idx="2"/>
            <a:endCxn id="66" idx="6"/>
          </p:cNvCxnSpPr>
          <p:nvPr/>
        </p:nvCxnSpPr>
        <p:spPr>
          <a:xfrm flipH="1">
            <a:off x="9153525" y="3963988"/>
            <a:ext cx="1200150" cy="44926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id="{4E422AB2-815E-4B90-9F2A-A356822510D9}"/>
              </a:ext>
            </a:extLst>
          </p:cNvPr>
          <p:cNvSpPr/>
          <p:nvPr/>
        </p:nvSpPr>
        <p:spPr>
          <a:xfrm>
            <a:off x="9061450" y="4367213"/>
            <a:ext cx="92075" cy="9366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PH"/>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DE4FE13D-9CF3-414B-86A5-E9CBB66D63BE}"/>
              </a:ext>
            </a:extLst>
          </p:cNvPr>
          <p:cNvSpPr txBox="1">
            <a:spLocks noChangeArrowheads="1"/>
          </p:cNvSpPr>
          <p:nvPr/>
        </p:nvSpPr>
        <p:spPr bwMode="auto">
          <a:xfrm>
            <a:off x="527050" y="0"/>
            <a:ext cx="10826750" cy="73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0"/>
              </a:spcBef>
              <a:buFontTx/>
              <a:buNone/>
            </a:pPr>
            <a:r>
              <a:rPr lang="en-PH" altLang="en-US" sz="3200">
                <a:latin typeface="Bahnschrift SemiBold" panose="020B0502040204020203" pitchFamily="34" charset="0"/>
              </a:rPr>
              <a:t>Risk Management</a:t>
            </a:r>
          </a:p>
        </p:txBody>
      </p:sp>
      <p:cxnSp>
        <p:nvCxnSpPr>
          <p:cNvPr id="13" name="Straight Connector 12">
            <a:extLst>
              <a:ext uri="{FF2B5EF4-FFF2-40B4-BE49-F238E27FC236}">
                <a16:creationId xmlns:a16="http://schemas.microsoft.com/office/drawing/2014/main" id="{AEA97C2E-8BFE-43B6-B462-7DBE380A61B6}"/>
              </a:ext>
            </a:extLst>
          </p:cNvPr>
          <p:cNvCxnSpPr>
            <a:cxnSpLocks/>
          </p:cNvCxnSpPr>
          <p:nvPr/>
        </p:nvCxnSpPr>
        <p:spPr>
          <a:xfrm>
            <a:off x="6096000" y="1090613"/>
            <a:ext cx="0" cy="510222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3074" name="Picture 2" descr="Counterparty And Credit Risk Assessment - Counterparty Icon, transparent png download">
            <a:extLst>
              <a:ext uri="{FF2B5EF4-FFF2-40B4-BE49-F238E27FC236}">
                <a16:creationId xmlns:a16="http://schemas.microsoft.com/office/drawing/2014/main" id="{2D2DA0E0-F11A-439C-B982-AC58FD3AC163}"/>
              </a:ext>
            </a:extLst>
          </p:cNvPr>
          <p:cNvPicPr>
            <a:picLocks noChangeAspect="1" noChangeArrowheads="1"/>
          </p:cNvPicPr>
          <p:nvPr/>
        </p:nvPicPr>
        <p:blipFill rotWithShape="1">
          <a:blip r:embed="rId2">
            <a:clrChange>
              <a:clrFrom>
                <a:srgbClr val="F6F6F6"/>
              </a:clrFrom>
              <a:clrTo>
                <a:srgbClr val="F6F6F6">
                  <a:alpha val="0"/>
                </a:srgbClr>
              </a:clrTo>
            </a:clrChange>
            <a:duotone>
              <a:prstClr val="black"/>
              <a:srgbClr val="FF0000">
                <a:tint val="45000"/>
                <a:satMod val="400000"/>
              </a:srgbClr>
            </a:duotone>
            <a:extLst>
              <a:ext uri="{28A0092B-C50C-407E-A947-70E740481C1C}">
                <a14:useLocalDpi xmlns:a14="http://schemas.microsoft.com/office/drawing/2010/main" val="0"/>
              </a:ext>
            </a:extLst>
          </a:blip>
          <a:srcRect l="22957" r="21985"/>
          <a:stretch/>
        </p:blipFill>
        <p:spPr bwMode="auto">
          <a:xfrm>
            <a:off x="1026942" y="1792621"/>
            <a:ext cx="4445390" cy="281990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ject management icon. Report document symbol. vector de Stock | Adobe  Stock">
            <a:extLst>
              <a:ext uri="{FF2B5EF4-FFF2-40B4-BE49-F238E27FC236}">
                <a16:creationId xmlns:a16="http://schemas.microsoft.com/office/drawing/2014/main" id="{24913807-035A-490F-82F5-A4C7CB98C496}"/>
              </a:ext>
            </a:extLst>
          </p:cNvPr>
          <p:cNvPicPr>
            <a:picLocks noChangeAspect="1" noChangeArrowheads="1"/>
          </p:cNvPicPr>
          <p:nvPr/>
        </p:nvPicPr>
        <p:blipFill rotWithShape="1">
          <a:blip r:embed="rId3">
            <a:clrChange>
              <a:clrFrom>
                <a:srgbClr val="FEFEFE"/>
              </a:clrFrom>
              <a:clrTo>
                <a:srgbClr val="FEFEFE">
                  <a:alpha val="0"/>
                </a:srgbClr>
              </a:clrTo>
            </a:clrChange>
            <a:duotone>
              <a:schemeClr val="accent5">
                <a:shade val="45000"/>
                <a:satMod val="135000"/>
              </a:schemeClr>
              <a:prstClr val="white"/>
            </a:duotone>
            <a:extLst>
              <a:ext uri="{28A0092B-C50C-407E-A947-70E740481C1C}">
                <a14:useLocalDpi xmlns:a14="http://schemas.microsoft.com/office/drawing/2010/main" val="0"/>
              </a:ext>
            </a:extLst>
          </a:blip>
          <a:srcRect l="24918" t="9536" r="25410" b="4730"/>
          <a:stretch/>
        </p:blipFill>
        <p:spPr bwMode="auto">
          <a:xfrm>
            <a:off x="8165432" y="1732547"/>
            <a:ext cx="2342148" cy="4042611"/>
          </a:xfrm>
          <a:prstGeom prst="rect">
            <a:avLst/>
          </a:prstGeom>
          <a:noFill/>
          <a:extLst>
            <a:ext uri="{909E8E84-426E-40DD-AFC4-6F175D3DCCD1}">
              <a14:hiddenFill xmlns:a14="http://schemas.microsoft.com/office/drawing/2010/main">
                <a:solidFill>
                  <a:srgbClr val="FFFFFF"/>
                </a:solidFill>
              </a14:hiddenFill>
            </a:ext>
          </a:extLst>
        </p:spPr>
      </p:pic>
      <p:sp>
        <p:nvSpPr>
          <p:cNvPr id="72710" name="TextBox 1">
            <a:extLst>
              <a:ext uri="{FF2B5EF4-FFF2-40B4-BE49-F238E27FC236}">
                <a16:creationId xmlns:a16="http://schemas.microsoft.com/office/drawing/2014/main" id="{0B7BD105-380B-49EF-A8A7-514C959E8296}"/>
              </a:ext>
            </a:extLst>
          </p:cNvPr>
          <p:cNvSpPr txBox="1">
            <a:spLocks noChangeArrowheads="1"/>
          </p:cNvSpPr>
          <p:nvPr/>
        </p:nvSpPr>
        <p:spPr bwMode="auto">
          <a:xfrm>
            <a:off x="536575" y="4584700"/>
            <a:ext cx="21574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PH" altLang="en-US" sz="1800">
                <a:latin typeface="Bahnschrift SemiBold" panose="020B0502040204020203" pitchFamily="34" charset="0"/>
              </a:rPr>
              <a:t>Contractual disputes</a:t>
            </a:r>
          </a:p>
        </p:txBody>
      </p:sp>
      <p:sp>
        <p:nvSpPr>
          <p:cNvPr id="72711" name="TextBox 16">
            <a:extLst>
              <a:ext uri="{FF2B5EF4-FFF2-40B4-BE49-F238E27FC236}">
                <a16:creationId xmlns:a16="http://schemas.microsoft.com/office/drawing/2014/main" id="{F0A16923-B5B4-43F6-B278-BD38F06A2DED}"/>
              </a:ext>
            </a:extLst>
          </p:cNvPr>
          <p:cNvSpPr txBox="1">
            <a:spLocks noChangeArrowheads="1"/>
          </p:cNvSpPr>
          <p:nvPr/>
        </p:nvSpPr>
        <p:spPr bwMode="auto">
          <a:xfrm>
            <a:off x="2211975" y="4540910"/>
            <a:ext cx="19240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PH" altLang="en-US" sz="1800" dirty="0">
                <a:latin typeface="Bahnschrift SemiBold" panose="020B0502040204020203" pitchFamily="34" charset="0"/>
              </a:rPr>
              <a:t>Receivable Issues</a:t>
            </a:r>
          </a:p>
        </p:txBody>
      </p:sp>
      <p:sp>
        <p:nvSpPr>
          <p:cNvPr id="18" name="TextBox 17">
            <a:extLst>
              <a:ext uri="{FF2B5EF4-FFF2-40B4-BE49-F238E27FC236}">
                <a16:creationId xmlns:a16="http://schemas.microsoft.com/office/drawing/2014/main" id="{2C98886F-5915-4FEE-B695-F3D77D57C287}"/>
              </a:ext>
            </a:extLst>
          </p:cNvPr>
          <p:cNvSpPr txBox="1"/>
          <p:nvPr/>
        </p:nvSpPr>
        <p:spPr>
          <a:xfrm>
            <a:off x="6646461" y="1069075"/>
            <a:ext cx="4954136" cy="422842"/>
          </a:xfrm>
          <a:prstGeom prst="rect">
            <a:avLst/>
          </a:prstGeom>
          <a:solidFill>
            <a:srgbClr val="FF0000"/>
          </a:solidFill>
          <a:scene3d>
            <a:camera prst="orthographicFront"/>
            <a:lightRig rig="threePt" dir="t"/>
          </a:scene3d>
          <a:sp3d>
            <a:bevelT w="165100" prst="coolSlant"/>
          </a:sp3d>
        </p:spPr>
        <p:txBody>
          <a:bodyPr/>
          <a:lstStyle>
            <a:defPPr>
              <a:defRPr lang="en-US"/>
            </a:defPPr>
            <a:lvl1pPr algn="ctr">
              <a:defRPr b="1">
                <a:solidFill>
                  <a:schemeClr val="bg1"/>
                </a:solidFill>
                <a:latin typeface="Bahnschrift SemiBold" panose="020B0502040204020203" pitchFamily="34" charset="0"/>
                <a:cs typeface="Arial" panose="020B0604020202020204" pitchFamily="34" charset="0"/>
              </a:defRPr>
            </a:lvl1pPr>
          </a:lstStyle>
          <a:p>
            <a:pPr eaLnBrk="1" fontAlgn="auto" hangingPunct="1">
              <a:spcBef>
                <a:spcPts val="0"/>
              </a:spcBef>
              <a:spcAft>
                <a:spcPts val="0"/>
              </a:spcAft>
              <a:defRPr/>
            </a:pPr>
            <a:r>
              <a:rPr lang="en-PH" dirty="0"/>
              <a:t>Enhanced project management &amp; efficiency</a:t>
            </a:r>
          </a:p>
        </p:txBody>
      </p:sp>
      <p:sp>
        <p:nvSpPr>
          <p:cNvPr id="19" name="TextBox 18">
            <a:extLst>
              <a:ext uri="{FF2B5EF4-FFF2-40B4-BE49-F238E27FC236}">
                <a16:creationId xmlns:a16="http://schemas.microsoft.com/office/drawing/2014/main" id="{3EA56AD0-679F-4F3A-A5D4-D9E8640766AA}"/>
              </a:ext>
            </a:extLst>
          </p:cNvPr>
          <p:cNvSpPr txBox="1"/>
          <p:nvPr/>
        </p:nvSpPr>
        <p:spPr>
          <a:xfrm>
            <a:off x="739255" y="1030406"/>
            <a:ext cx="4954136" cy="461665"/>
          </a:xfrm>
          <a:prstGeom prst="rect">
            <a:avLst/>
          </a:prstGeom>
          <a:solidFill>
            <a:schemeClr val="tx1"/>
          </a:solidFill>
          <a:scene3d>
            <a:camera prst="orthographicFront"/>
            <a:lightRig rig="threePt" dir="t"/>
          </a:scene3d>
          <a:sp3d>
            <a:bevelT w="165100" prst="coolSlant"/>
          </a:sp3d>
        </p:spPr>
        <p:txBody>
          <a:bodyPr/>
          <a:lstStyle>
            <a:defPPr>
              <a:defRPr lang="en-US"/>
            </a:defPPr>
            <a:lvl1pPr algn="ctr">
              <a:defRPr b="1">
                <a:solidFill>
                  <a:schemeClr val="bg1"/>
                </a:solidFill>
                <a:latin typeface="Bahnschrift SemiBold" panose="020B0502040204020203" pitchFamily="34" charset="0"/>
                <a:cs typeface="Arial" panose="020B0604020202020204" pitchFamily="34" charset="0"/>
              </a:defRPr>
            </a:lvl1pPr>
          </a:lstStyle>
          <a:p>
            <a:pPr eaLnBrk="1" fontAlgn="auto" hangingPunct="1">
              <a:spcBef>
                <a:spcPts val="0"/>
              </a:spcBef>
              <a:spcAft>
                <a:spcPts val="0"/>
              </a:spcAft>
              <a:defRPr/>
            </a:pPr>
            <a:r>
              <a:rPr lang="en-PH" dirty="0"/>
              <a:t>Reduced counterparty risks</a:t>
            </a:r>
          </a:p>
        </p:txBody>
      </p:sp>
      <p:sp>
        <p:nvSpPr>
          <p:cNvPr id="72718" name="TextBox 9">
            <a:extLst>
              <a:ext uri="{FF2B5EF4-FFF2-40B4-BE49-F238E27FC236}">
                <a16:creationId xmlns:a16="http://schemas.microsoft.com/office/drawing/2014/main" id="{606885A9-470B-40C5-8C34-1C393E3B34BE}"/>
              </a:ext>
            </a:extLst>
          </p:cNvPr>
          <p:cNvSpPr txBox="1">
            <a:spLocks noChangeArrowheads="1"/>
          </p:cNvSpPr>
          <p:nvPr/>
        </p:nvSpPr>
        <p:spPr bwMode="auto">
          <a:xfrm>
            <a:off x="3634959" y="4542718"/>
            <a:ext cx="20343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PH" altLang="en-US" sz="1800" dirty="0">
                <a:latin typeface="Bahnschrift SemiBold" panose="020B0502040204020203" pitchFamily="34" charset="0"/>
              </a:rPr>
              <a:t>Financing  platforms</a:t>
            </a:r>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8">
            <a:extLst>
              <a:ext uri="{FF2B5EF4-FFF2-40B4-BE49-F238E27FC236}">
                <a16:creationId xmlns:a16="http://schemas.microsoft.com/office/drawing/2014/main" id="{76FC90FF-61A8-4B42-8685-3C708EA209B6}"/>
              </a:ext>
            </a:extLst>
          </p:cNvPr>
          <p:cNvSpPr>
            <a:spLocks noGrp="1" noChangeArrowheads="1"/>
          </p:cNvSpPr>
          <p:nvPr>
            <p:ph type="title"/>
          </p:nvPr>
        </p:nvSpPr>
        <p:spPr>
          <a:xfrm>
            <a:off x="838200" y="3897313"/>
            <a:ext cx="10515600" cy="1325562"/>
          </a:xfrm>
        </p:spPr>
        <p:txBody>
          <a:bodyPr/>
          <a:lstStyle/>
          <a:p>
            <a:pPr eaLnBrk="1" hangingPunct="1"/>
            <a:r>
              <a:rPr lang="en-PH" altLang="en-US" b="1">
                <a:latin typeface="Bahnschrift" panose="020B0502040204020203" pitchFamily="34" charset="0"/>
                <a:cs typeface="Arial" panose="020B0604020202020204" pitchFamily="34" charset="0"/>
              </a:rPr>
              <a:t>PH1 WORLD DEVELOPERS, INC.</a:t>
            </a:r>
          </a:p>
        </p:txBody>
      </p:sp>
      <p:sp>
        <p:nvSpPr>
          <p:cNvPr id="3" name="Rectangle 2">
            <a:extLst>
              <a:ext uri="{FF2B5EF4-FFF2-40B4-BE49-F238E27FC236}">
                <a16:creationId xmlns:a16="http://schemas.microsoft.com/office/drawing/2014/main" id="{9B1891A8-6001-4102-99B9-8A809C728D43}"/>
              </a:ext>
            </a:extLst>
          </p:cNvPr>
          <p:cNvSpPr/>
          <p:nvPr/>
        </p:nvSpPr>
        <p:spPr>
          <a:xfrm>
            <a:off x="0" y="4014788"/>
            <a:ext cx="477838" cy="10080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3">
            <a:extLst>
              <a:ext uri="{FF2B5EF4-FFF2-40B4-BE49-F238E27FC236}">
                <a16:creationId xmlns:a16="http://schemas.microsoft.com/office/drawing/2014/main" id="{CA7B9D2F-0389-411B-8749-215D52F42950}"/>
              </a:ext>
            </a:extLst>
          </p:cNvPr>
          <p:cNvSpPr>
            <a:spLocks noGrp="1" noChangeArrowheads="1"/>
          </p:cNvSpPr>
          <p:nvPr>
            <p:ph type="ctrTitle"/>
          </p:nvPr>
        </p:nvSpPr>
        <p:spPr>
          <a:xfrm>
            <a:off x="539750" y="1404938"/>
            <a:ext cx="10128250" cy="2105025"/>
          </a:xfrm>
        </p:spPr>
        <p:txBody>
          <a:bodyPr/>
          <a:lstStyle/>
          <a:p>
            <a:pPr eaLnBrk="1" hangingPunct="1"/>
            <a:r>
              <a:rPr lang="en-PH" altLang="en-US">
                <a:latin typeface="Bahnschrift SemiBold" panose="020B0502040204020203" pitchFamily="34" charset="0"/>
              </a:rPr>
              <a:t>Thank you</a:t>
            </a:r>
          </a:p>
        </p:txBody>
      </p:sp>
      <p:sp>
        <p:nvSpPr>
          <p:cNvPr id="75779" name="Subtitle 4">
            <a:extLst>
              <a:ext uri="{FF2B5EF4-FFF2-40B4-BE49-F238E27FC236}">
                <a16:creationId xmlns:a16="http://schemas.microsoft.com/office/drawing/2014/main" id="{AF7906ED-D1A8-4002-AF31-B11814F46C3B}"/>
              </a:ext>
            </a:extLst>
          </p:cNvPr>
          <p:cNvSpPr>
            <a:spLocks noGrp="1" noChangeArrowheads="1"/>
          </p:cNvSpPr>
          <p:nvPr>
            <p:ph type="subTitle" idx="1"/>
          </p:nvPr>
        </p:nvSpPr>
        <p:spPr>
          <a:xfrm>
            <a:off x="539750" y="3602038"/>
            <a:ext cx="10128250" cy="1655762"/>
          </a:xfrm>
        </p:spPr>
        <p:txBody>
          <a:bodyPr/>
          <a:lstStyle/>
          <a:p>
            <a:pPr eaLnBrk="1" hangingPunct="1"/>
            <a:endParaRPr lang="en-PH" altLang="en-US"/>
          </a:p>
        </p:txBody>
      </p:sp>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74F421-4354-4659-9384-140D267A4D2E}"/>
              </a:ext>
            </a:extLst>
          </p:cNvPr>
          <p:cNvSpPr txBox="1"/>
          <p:nvPr/>
        </p:nvSpPr>
        <p:spPr>
          <a:xfrm>
            <a:off x="281351" y="1360123"/>
            <a:ext cx="2335240" cy="3508653"/>
          </a:xfrm>
          <a:prstGeom prst="rect">
            <a:avLst/>
          </a:prstGeom>
          <a:noFill/>
        </p:spPr>
        <p:txBody>
          <a:bodyPr wrap="square">
            <a:spAutoFit/>
          </a:bodyPr>
          <a:lstStyle/>
          <a:p>
            <a:pPr marL="285750" indent="-285750" eaLnBrk="1" fontAlgn="auto" hangingPunct="1">
              <a:spcBef>
                <a:spcPts val="0"/>
              </a:spcBef>
              <a:spcAft>
                <a:spcPts val="0"/>
              </a:spcAft>
              <a:buFont typeface="Arial" panose="020B0604020202020204" pitchFamily="34" charset="0"/>
              <a:buChar char="•"/>
              <a:defRPr/>
            </a:pPr>
            <a:r>
              <a:rPr lang="en-PH" sz="2000" b="1" dirty="0">
                <a:ln w="10160">
                  <a:solidFill>
                    <a:schemeClr val="tx1"/>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rPr>
              <a:t>P11.1B</a:t>
            </a:r>
            <a:br>
              <a:rPr lang="en-PH" sz="2000" b="1" dirty="0">
                <a:ln w="10160">
                  <a:solidFill>
                    <a:schemeClr val="tx1"/>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rPr>
            </a:br>
            <a:r>
              <a:rPr lang="en-US" sz="1400" dirty="0">
                <a:latin typeface="Bahnschrift SemiBold" panose="020B0502040204020203" pitchFamily="34" charset="0"/>
              </a:rPr>
              <a:t>1H2023 consolidated revenues</a:t>
            </a:r>
            <a:endParaRPr lang="en-PH" sz="1400" dirty="0">
              <a:latin typeface="Bahnschrift SemiBold" panose="020B0502040204020203" pitchFamily="34" charset="0"/>
            </a:endParaRPr>
          </a:p>
          <a:p>
            <a:pPr marL="285750" indent="-285750" eaLnBrk="1" fontAlgn="auto" hangingPunct="1">
              <a:spcBef>
                <a:spcPts val="0"/>
              </a:spcBef>
              <a:spcAft>
                <a:spcPts val="0"/>
              </a:spcAft>
              <a:buFont typeface="Arial" panose="020B0604020202020204" pitchFamily="34" charset="0"/>
              <a:buChar char="•"/>
              <a:defRPr/>
            </a:pPr>
            <a:endParaRPr lang="en-PH" sz="800" b="1" dirty="0">
              <a:ln w="10160">
                <a:solidFill>
                  <a:schemeClr val="tx1"/>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endParaRPr>
          </a:p>
          <a:p>
            <a:pPr marL="285750" indent="-285750" eaLnBrk="1" fontAlgn="auto" hangingPunct="1">
              <a:spcBef>
                <a:spcPts val="0"/>
              </a:spcBef>
              <a:spcAft>
                <a:spcPts val="0"/>
              </a:spcAft>
              <a:buFont typeface="Arial" panose="020B0604020202020204" pitchFamily="34" charset="0"/>
              <a:buChar char="•"/>
              <a:defRPr/>
            </a:pPr>
            <a:r>
              <a:rPr lang="en-PH" sz="2000" b="1" dirty="0">
                <a:ln w="10160">
                  <a:solidFill>
                    <a:schemeClr val="tx1"/>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rPr>
              <a:t>52% </a:t>
            </a:r>
            <a:br>
              <a:rPr lang="en-PH" sz="1400" dirty="0">
                <a:solidFill>
                  <a:srgbClr val="FF0000"/>
                </a:solidFill>
                <a:latin typeface="Bahnschrift SemiBold" panose="020B0502040204020203" pitchFamily="34" charset="0"/>
              </a:rPr>
            </a:br>
            <a:r>
              <a:rPr lang="en-PH" sz="1400" dirty="0">
                <a:latin typeface="Bahnschrift SemiBold" panose="020B0502040204020203" pitchFamily="34" charset="0"/>
              </a:rPr>
              <a:t>Growth in 1H2023 consolidated revenues</a:t>
            </a:r>
          </a:p>
          <a:p>
            <a:pPr marL="285750" indent="-285750" eaLnBrk="1" fontAlgn="auto" hangingPunct="1">
              <a:spcBef>
                <a:spcPts val="0"/>
              </a:spcBef>
              <a:spcAft>
                <a:spcPts val="0"/>
              </a:spcAft>
              <a:buFont typeface="Arial" panose="020B0604020202020204" pitchFamily="34" charset="0"/>
              <a:buChar char="•"/>
              <a:defRPr/>
            </a:pPr>
            <a:endParaRPr lang="en-PH" sz="1400" dirty="0">
              <a:latin typeface="Bahnschrift SemiBold" panose="020B0502040204020203" pitchFamily="34" charset="0"/>
            </a:endParaRPr>
          </a:p>
          <a:p>
            <a:pPr marL="285750" indent="-285750" eaLnBrk="1" fontAlgn="auto" hangingPunct="1">
              <a:spcBef>
                <a:spcPts val="0"/>
              </a:spcBef>
              <a:spcAft>
                <a:spcPts val="0"/>
              </a:spcAft>
              <a:buFont typeface="Arial" panose="020B0604020202020204" pitchFamily="34" charset="0"/>
              <a:buChar char="•"/>
              <a:defRPr/>
            </a:pPr>
            <a:r>
              <a:rPr lang="en-PH" sz="2000" b="1" dirty="0">
                <a:ln w="10160">
                  <a:solidFill>
                    <a:schemeClr val="tx1"/>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rPr>
              <a:t>P363M</a:t>
            </a:r>
            <a:r>
              <a:rPr lang="en-PH" sz="2000" b="1" dirty="0">
                <a:ln w="10160">
                  <a:solidFill>
                    <a:srgbClr val="FF0000"/>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rPr>
              <a:t> </a:t>
            </a:r>
            <a:br>
              <a:rPr lang="en-PH" sz="2000" b="1" dirty="0">
                <a:ln w="10160">
                  <a:solidFill>
                    <a:srgbClr val="FF0000"/>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rPr>
            </a:br>
            <a:r>
              <a:rPr lang="en-PH" sz="1400" dirty="0">
                <a:latin typeface="Bahnschrift SemiBold" panose="020B0502040204020203" pitchFamily="34" charset="0"/>
              </a:rPr>
              <a:t>1H2023 consolidated net income (vs P441M net loss in 1H2022)</a:t>
            </a:r>
          </a:p>
          <a:p>
            <a:pPr marL="285750" indent="-285750" eaLnBrk="1" fontAlgn="auto" hangingPunct="1">
              <a:spcBef>
                <a:spcPts val="0"/>
              </a:spcBef>
              <a:spcAft>
                <a:spcPts val="0"/>
              </a:spcAft>
              <a:buFont typeface="Arial" panose="020B0604020202020204" pitchFamily="34" charset="0"/>
              <a:buChar char="•"/>
              <a:defRPr/>
            </a:pPr>
            <a:endParaRPr lang="en-PH" sz="800" dirty="0">
              <a:latin typeface="Bahnschrift SemiBold" panose="020B0502040204020203" pitchFamily="34" charset="0"/>
            </a:endParaRPr>
          </a:p>
          <a:p>
            <a:pPr marL="285750" indent="-285750" eaLnBrk="1" fontAlgn="auto" hangingPunct="1">
              <a:spcBef>
                <a:spcPts val="0"/>
              </a:spcBef>
              <a:spcAft>
                <a:spcPts val="0"/>
              </a:spcAft>
              <a:buFont typeface="Arial" panose="020B0604020202020204" pitchFamily="34" charset="0"/>
              <a:buChar char="•"/>
              <a:defRPr/>
            </a:pPr>
            <a:r>
              <a:rPr lang="en-PH" sz="2000" b="1" dirty="0">
                <a:ln w="10160">
                  <a:solidFill>
                    <a:schemeClr val="tx1"/>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rPr>
              <a:t>1.7x </a:t>
            </a:r>
            <a:br>
              <a:rPr lang="en-PH" sz="2000" b="1" dirty="0">
                <a:ln w="10160">
                  <a:solidFill>
                    <a:srgbClr val="FF0000"/>
                  </a:solidFill>
                  <a:prstDash val="solid"/>
                </a:ln>
                <a:effectLst>
                  <a:outerShdw blurRad="38100" dist="22860" dir="5400000" algn="tl" rotWithShape="0">
                    <a:srgbClr val="000000">
                      <a:alpha val="30000"/>
                    </a:srgbClr>
                  </a:outerShdw>
                </a:effectLst>
                <a:latin typeface="Bahnschrift SemiBold" panose="020B0502040204020203" pitchFamily="34" charset="0"/>
              </a:rPr>
            </a:br>
            <a:r>
              <a:rPr lang="en-PH" sz="1400" dirty="0">
                <a:latin typeface="Bahnschrift SemiBold" panose="020B0502040204020203" pitchFamily="34" charset="0"/>
              </a:rPr>
              <a:t>Bank D-E ratio</a:t>
            </a:r>
          </a:p>
        </p:txBody>
      </p:sp>
      <p:sp>
        <p:nvSpPr>
          <p:cNvPr id="6" name="TextBox 5">
            <a:extLst>
              <a:ext uri="{FF2B5EF4-FFF2-40B4-BE49-F238E27FC236}">
                <a16:creationId xmlns:a16="http://schemas.microsoft.com/office/drawing/2014/main" id="{6F5D633B-0D79-492F-A8F6-6B4184F5B93C}"/>
              </a:ext>
            </a:extLst>
          </p:cNvPr>
          <p:cNvSpPr txBox="1"/>
          <p:nvPr/>
        </p:nvSpPr>
        <p:spPr>
          <a:xfrm>
            <a:off x="3137095" y="1297438"/>
            <a:ext cx="2968283" cy="2800767"/>
          </a:xfrm>
          <a:prstGeom prst="rect">
            <a:avLst/>
          </a:prstGeom>
          <a:noFill/>
        </p:spPr>
        <p:txBody>
          <a:bodyPr wrap="square">
            <a:spAutoFit/>
          </a:bodyPr>
          <a:lstStyle/>
          <a:p>
            <a:pPr marL="285750" indent="-285750" eaLnBrk="1" fontAlgn="auto" hangingPunct="1">
              <a:spcBef>
                <a:spcPts val="0"/>
              </a:spcBef>
              <a:spcAft>
                <a:spcPts val="0"/>
              </a:spcAft>
              <a:buFont typeface="Arial" panose="020B0604020202020204" pitchFamily="34" charset="0"/>
              <a:buChar char="•"/>
              <a:defRPr/>
            </a:pPr>
            <a:r>
              <a:rPr lang="en-PH" sz="2000" b="1" dirty="0">
                <a:ln w="10160">
                  <a:solidFill>
                    <a:srgbClr val="FF0000"/>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rPr>
              <a:t>P10.97B</a:t>
            </a:r>
            <a:br>
              <a:rPr lang="en-PH" sz="2000" b="1" dirty="0">
                <a:ln w="10160">
                  <a:solidFill>
                    <a:srgbClr val="FF0000"/>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rPr>
            </a:br>
            <a:r>
              <a:rPr lang="en-US" sz="1400" dirty="0">
                <a:solidFill>
                  <a:srgbClr val="FF0000"/>
                </a:solidFill>
                <a:latin typeface="Bahnschrift SemiBold" panose="020B0502040204020203" pitchFamily="34" charset="0"/>
              </a:rPr>
              <a:t>1H2023 construction revenue</a:t>
            </a:r>
          </a:p>
          <a:p>
            <a:pPr marL="285750" indent="-285750" eaLnBrk="1" fontAlgn="auto" hangingPunct="1">
              <a:spcBef>
                <a:spcPts val="0"/>
              </a:spcBef>
              <a:spcAft>
                <a:spcPts val="0"/>
              </a:spcAft>
              <a:buFont typeface="Arial" panose="020B0604020202020204" pitchFamily="34" charset="0"/>
              <a:buChar char="•"/>
              <a:defRPr/>
            </a:pPr>
            <a:endParaRPr lang="en-PH" sz="800" dirty="0">
              <a:latin typeface="Bahnschrift SemiBold" panose="020B0502040204020203" pitchFamily="34" charset="0"/>
            </a:endParaRPr>
          </a:p>
          <a:p>
            <a:pPr marL="285750" indent="-285750" eaLnBrk="1" fontAlgn="auto" hangingPunct="1">
              <a:spcBef>
                <a:spcPts val="0"/>
              </a:spcBef>
              <a:spcAft>
                <a:spcPts val="0"/>
              </a:spcAft>
              <a:buFont typeface="Arial" panose="020B0604020202020204" pitchFamily="34" charset="0"/>
              <a:buChar char="•"/>
              <a:defRPr/>
            </a:pPr>
            <a:r>
              <a:rPr lang="en-PH" sz="2000" b="1" dirty="0">
                <a:ln w="10160">
                  <a:solidFill>
                    <a:srgbClr val="FF0000"/>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rPr>
              <a:t>55%</a:t>
            </a:r>
            <a:r>
              <a:rPr lang="en-PH" sz="1400" dirty="0">
                <a:solidFill>
                  <a:srgbClr val="FF0000"/>
                </a:solidFill>
                <a:latin typeface="Bahnschrift SemiBold" panose="020B0502040204020203" pitchFamily="34" charset="0"/>
              </a:rPr>
              <a:t> </a:t>
            </a:r>
            <a:br>
              <a:rPr lang="en-PH" sz="1400" dirty="0">
                <a:solidFill>
                  <a:srgbClr val="FF0000"/>
                </a:solidFill>
                <a:latin typeface="Bahnschrift SemiBold" panose="020B0502040204020203" pitchFamily="34" charset="0"/>
              </a:rPr>
            </a:br>
            <a:r>
              <a:rPr lang="en-PH" sz="1400" dirty="0">
                <a:solidFill>
                  <a:srgbClr val="FF0000"/>
                </a:solidFill>
                <a:latin typeface="Bahnschrift SemiBold" panose="020B0502040204020203" pitchFamily="34" charset="0"/>
              </a:rPr>
              <a:t>1H2023 revenue growth</a:t>
            </a:r>
          </a:p>
          <a:p>
            <a:pPr marL="285750" indent="-285750" eaLnBrk="1" fontAlgn="auto" hangingPunct="1">
              <a:spcBef>
                <a:spcPts val="0"/>
              </a:spcBef>
              <a:spcAft>
                <a:spcPts val="0"/>
              </a:spcAft>
              <a:buFont typeface="Arial" panose="020B0604020202020204" pitchFamily="34" charset="0"/>
              <a:buChar char="•"/>
              <a:defRPr/>
            </a:pPr>
            <a:endParaRPr lang="en-PH" sz="500" b="1" dirty="0">
              <a:ln w="10160">
                <a:solidFill>
                  <a:srgbClr val="FF0000"/>
                </a:solidFill>
                <a:prstDash val="solid"/>
              </a:ln>
              <a:solidFill>
                <a:srgbClr val="FF0000"/>
              </a:solidFill>
              <a:effectLst>
                <a:outerShdw blurRad="38100" dist="22860" dir="5400000" algn="tl" rotWithShape="0">
                  <a:srgbClr val="000000">
                    <a:alpha val="30000"/>
                  </a:srgbClr>
                </a:outerShdw>
              </a:effectLst>
              <a:latin typeface="Bahnschrift SemiBold" panose="020B0502040204020203" pitchFamily="34" charset="0"/>
            </a:endParaRPr>
          </a:p>
          <a:p>
            <a:pPr marL="285750" indent="-285750" eaLnBrk="1" fontAlgn="auto" hangingPunct="1">
              <a:spcBef>
                <a:spcPts val="0"/>
              </a:spcBef>
              <a:spcAft>
                <a:spcPts val="0"/>
              </a:spcAft>
              <a:buFont typeface="Arial" panose="020B0604020202020204" pitchFamily="34" charset="0"/>
              <a:buChar char="•"/>
              <a:defRPr/>
            </a:pPr>
            <a:r>
              <a:rPr lang="en-PH" sz="2000" b="1" dirty="0">
                <a:ln w="10160">
                  <a:solidFill>
                    <a:srgbClr val="FF0000"/>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rPr>
              <a:t>P447M </a:t>
            </a:r>
            <a:br>
              <a:rPr lang="en-PH" sz="2000" b="1" dirty="0">
                <a:ln w="10160">
                  <a:solidFill>
                    <a:srgbClr val="FF0000"/>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rPr>
            </a:br>
            <a:r>
              <a:rPr lang="en-PH" sz="1400" dirty="0">
                <a:solidFill>
                  <a:srgbClr val="FF0000"/>
                </a:solidFill>
                <a:latin typeface="Bahnschrift SemiBold" panose="020B0502040204020203" pitchFamily="34" charset="0"/>
              </a:rPr>
              <a:t>1H23 net income (vs P372M 1H22)</a:t>
            </a:r>
          </a:p>
          <a:p>
            <a:pPr marL="285750" indent="-285750" eaLnBrk="1" fontAlgn="auto" hangingPunct="1">
              <a:spcBef>
                <a:spcPts val="0"/>
              </a:spcBef>
              <a:spcAft>
                <a:spcPts val="0"/>
              </a:spcAft>
              <a:buFont typeface="Arial" panose="020B0604020202020204" pitchFamily="34" charset="0"/>
              <a:buChar char="•"/>
              <a:defRPr/>
            </a:pPr>
            <a:endParaRPr lang="en-PH" sz="500" dirty="0">
              <a:solidFill>
                <a:srgbClr val="FF0000"/>
              </a:solidFill>
              <a:latin typeface="Bahnschrift SemiBold" panose="020B0502040204020203" pitchFamily="34" charset="0"/>
            </a:endParaRPr>
          </a:p>
          <a:p>
            <a:pPr marL="285750" indent="-285750" eaLnBrk="1" fontAlgn="auto" hangingPunct="1">
              <a:spcBef>
                <a:spcPts val="0"/>
              </a:spcBef>
              <a:spcAft>
                <a:spcPts val="0"/>
              </a:spcAft>
              <a:buFont typeface="Arial" panose="020B0604020202020204" pitchFamily="34" charset="0"/>
              <a:buChar char="•"/>
              <a:defRPr/>
            </a:pPr>
            <a:r>
              <a:rPr lang="en-PH" sz="2000" b="1" dirty="0">
                <a:ln w="10160">
                  <a:solidFill>
                    <a:srgbClr val="FF0000"/>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rPr>
              <a:t>P406M </a:t>
            </a:r>
            <a:br>
              <a:rPr lang="en-PH" sz="2000" b="1" dirty="0">
                <a:ln w="10160">
                  <a:solidFill>
                    <a:srgbClr val="FF0000"/>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rPr>
            </a:br>
            <a:r>
              <a:rPr lang="en-PH" sz="1400" dirty="0">
                <a:solidFill>
                  <a:srgbClr val="FF0000"/>
                </a:solidFill>
                <a:latin typeface="Bahnschrift SemiBold" panose="020B0502040204020203" pitchFamily="34" charset="0"/>
              </a:rPr>
              <a:t>2Q23 net income (vs P7M 1Q23)</a:t>
            </a:r>
          </a:p>
          <a:p>
            <a:pPr marL="285750" indent="-285750" eaLnBrk="1" fontAlgn="auto" hangingPunct="1">
              <a:spcBef>
                <a:spcPts val="0"/>
              </a:spcBef>
              <a:spcAft>
                <a:spcPts val="0"/>
              </a:spcAft>
              <a:buFont typeface="Arial" panose="020B0604020202020204" pitchFamily="34" charset="0"/>
              <a:buChar char="•"/>
              <a:defRPr/>
            </a:pPr>
            <a:endParaRPr lang="en-US" sz="800" b="1" dirty="0">
              <a:ln w="10160">
                <a:solidFill>
                  <a:srgbClr val="FF0000"/>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endParaRPr>
          </a:p>
        </p:txBody>
      </p:sp>
      <p:sp>
        <p:nvSpPr>
          <p:cNvPr id="7" name="TextBox 6">
            <a:extLst>
              <a:ext uri="{FF2B5EF4-FFF2-40B4-BE49-F238E27FC236}">
                <a16:creationId xmlns:a16="http://schemas.microsoft.com/office/drawing/2014/main" id="{EBBCD2A3-4A01-42E1-AC73-5051200E0E74}"/>
              </a:ext>
            </a:extLst>
          </p:cNvPr>
          <p:cNvSpPr txBox="1"/>
          <p:nvPr/>
        </p:nvSpPr>
        <p:spPr>
          <a:xfrm>
            <a:off x="112542" y="914400"/>
            <a:ext cx="2940148" cy="400110"/>
          </a:xfrm>
          <a:prstGeom prst="rect">
            <a:avLst/>
          </a:prstGeom>
          <a:noFill/>
        </p:spPr>
        <p:txBody>
          <a:bodyPr wrap="square" rtlCol="0">
            <a:spAutoFit/>
          </a:bodyPr>
          <a:lstStyle/>
          <a:p>
            <a:pPr algn="ctr"/>
            <a:r>
              <a:rPr lang="en-PH" sz="2000" dirty="0">
                <a:latin typeface="Arial Black" panose="020B0A04020102020204" pitchFamily="34" charset="0"/>
              </a:rPr>
              <a:t>CONSOLIDATED</a:t>
            </a:r>
          </a:p>
        </p:txBody>
      </p:sp>
      <p:cxnSp>
        <p:nvCxnSpPr>
          <p:cNvPr id="9" name="Straight Connector 8">
            <a:extLst>
              <a:ext uri="{FF2B5EF4-FFF2-40B4-BE49-F238E27FC236}">
                <a16:creationId xmlns:a16="http://schemas.microsoft.com/office/drawing/2014/main" id="{30A605C1-38DB-41FF-B1BC-B960E920311A}"/>
              </a:ext>
            </a:extLst>
          </p:cNvPr>
          <p:cNvCxnSpPr/>
          <p:nvPr/>
        </p:nvCxnSpPr>
        <p:spPr>
          <a:xfrm>
            <a:off x="3094889" y="801858"/>
            <a:ext cx="0" cy="530352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79167CD-67EB-48B9-AB80-146E7C3C23DA}"/>
              </a:ext>
            </a:extLst>
          </p:cNvPr>
          <p:cNvSpPr txBox="1"/>
          <p:nvPr/>
        </p:nvSpPr>
        <p:spPr>
          <a:xfrm>
            <a:off x="3176954" y="883920"/>
            <a:ext cx="2940148" cy="400110"/>
          </a:xfrm>
          <a:prstGeom prst="rect">
            <a:avLst/>
          </a:prstGeom>
          <a:noFill/>
        </p:spPr>
        <p:txBody>
          <a:bodyPr wrap="square" rtlCol="0">
            <a:spAutoFit/>
          </a:bodyPr>
          <a:lstStyle/>
          <a:p>
            <a:pPr algn="ctr"/>
            <a:r>
              <a:rPr lang="en-PH" sz="2000" dirty="0">
                <a:latin typeface="Arial Black" panose="020B0A04020102020204" pitchFamily="34" charset="0"/>
              </a:rPr>
              <a:t>CONSTRUCTION</a:t>
            </a:r>
          </a:p>
        </p:txBody>
      </p:sp>
      <p:cxnSp>
        <p:nvCxnSpPr>
          <p:cNvPr id="11" name="Straight Connector 10">
            <a:extLst>
              <a:ext uri="{FF2B5EF4-FFF2-40B4-BE49-F238E27FC236}">
                <a16:creationId xmlns:a16="http://schemas.microsoft.com/office/drawing/2014/main" id="{E2DFAA97-F5A5-43C8-9120-252523D677EE}"/>
              </a:ext>
            </a:extLst>
          </p:cNvPr>
          <p:cNvCxnSpPr/>
          <p:nvPr/>
        </p:nvCxnSpPr>
        <p:spPr>
          <a:xfrm>
            <a:off x="6117101" y="855785"/>
            <a:ext cx="0" cy="530352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49C323D-CEA8-4A4A-880F-5C61F24964CD}"/>
              </a:ext>
            </a:extLst>
          </p:cNvPr>
          <p:cNvSpPr txBox="1"/>
          <p:nvPr/>
        </p:nvSpPr>
        <p:spPr>
          <a:xfrm>
            <a:off x="6386732" y="923779"/>
            <a:ext cx="2349305" cy="400110"/>
          </a:xfrm>
          <a:prstGeom prst="rect">
            <a:avLst/>
          </a:prstGeom>
          <a:noFill/>
        </p:spPr>
        <p:txBody>
          <a:bodyPr wrap="square" rtlCol="0">
            <a:spAutoFit/>
          </a:bodyPr>
          <a:lstStyle/>
          <a:p>
            <a:pPr algn="ctr"/>
            <a:r>
              <a:rPr lang="en-PH" sz="2000" dirty="0">
                <a:latin typeface="Arial Black" panose="020B0A04020102020204" pitchFamily="34" charset="0"/>
              </a:rPr>
              <a:t>ORDER BOOK</a:t>
            </a:r>
          </a:p>
        </p:txBody>
      </p:sp>
      <p:sp>
        <p:nvSpPr>
          <p:cNvPr id="14" name="TextBox 13">
            <a:extLst>
              <a:ext uri="{FF2B5EF4-FFF2-40B4-BE49-F238E27FC236}">
                <a16:creationId xmlns:a16="http://schemas.microsoft.com/office/drawing/2014/main" id="{66C2C625-3AAF-484B-A120-8DA67D283601}"/>
              </a:ext>
            </a:extLst>
          </p:cNvPr>
          <p:cNvSpPr txBox="1"/>
          <p:nvPr/>
        </p:nvSpPr>
        <p:spPr>
          <a:xfrm>
            <a:off x="6187810" y="1371726"/>
            <a:ext cx="2745176" cy="3093154"/>
          </a:xfrm>
          <a:prstGeom prst="rect">
            <a:avLst/>
          </a:prstGeom>
          <a:noFill/>
          <a:ln>
            <a:noFill/>
          </a:ln>
        </p:spPr>
        <p:txBody>
          <a:bodyPr wrap="square">
            <a:spAutoFit/>
          </a:bodyPr>
          <a:lstStyle/>
          <a:p>
            <a:pPr marL="285750" indent="-285750" eaLnBrk="1" fontAlgn="auto" hangingPunct="1">
              <a:spcBef>
                <a:spcPts val="0"/>
              </a:spcBef>
              <a:spcAft>
                <a:spcPts val="0"/>
              </a:spcAft>
              <a:buFont typeface="Arial" panose="020B0604020202020204" pitchFamily="34" charset="0"/>
              <a:buChar char="•"/>
              <a:defRPr/>
            </a:pPr>
            <a:r>
              <a:rPr lang="en-PH" sz="2000" b="1" dirty="0">
                <a:ln w="10160">
                  <a:solidFill>
                    <a:srgbClr val="FF0000"/>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rPr>
              <a:t>P50B </a:t>
            </a:r>
            <a:br>
              <a:rPr lang="en-PH" sz="1400" dirty="0">
                <a:solidFill>
                  <a:srgbClr val="FF0000"/>
                </a:solidFill>
                <a:latin typeface="Bahnschrift SemiBold" panose="020B0502040204020203" pitchFamily="34" charset="0"/>
              </a:rPr>
            </a:br>
            <a:r>
              <a:rPr lang="en-PH" sz="1400" b="1" dirty="0">
                <a:ln w="10160">
                  <a:noFill/>
                  <a:prstDash val="solid"/>
                </a:ln>
                <a:solidFill>
                  <a:srgbClr val="FF0000"/>
                </a:solidFill>
                <a:effectLst>
                  <a:outerShdw blurRad="38100" dist="22860" dir="5400000" algn="tl" rotWithShape="0">
                    <a:srgbClr val="000000">
                      <a:alpha val="30000"/>
                    </a:srgbClr>
                  </a:outerShdw>
                </a:effectLst>
                <a:latin typeface="Bahnschrift SemiBold" panose="020B0502040204020203" pitchFamily="34" charset="0"/>
              </a:rPr>
              <a:t>Order book (3-4 years burn)</a:t>
            </a:r>
          </a:p>
          <a:p>
            <a:pPr marL="285750" indent="-285750" eaLnBrk="1" fontAlgn="auto" hangingPunct="1">
              <a:spcBef>
                <a:spcPts val="0"/>
              </a:spcBef>
              <a:spcAft>
                <a:spcPts val="0"/>
              </a:spcAft>
              <a:buFont typeface="Arial" panose="020B0604020202020204" pitchFamily="34" charset="0"/>
              <a:buChar char="•"/>
              <a:defRPr/>
            </a:pPr>
            <a:endParaRPr lang="en-PH" sz="500" dirty="0">
              <a:solidFill>
                <a:srgbClr val="FF0000"/>
              </a:solidFill>
              <a:latin typeface="Bahnschrift SemiBold" panose="020B0502040204020203" pitchFamily="34" charset="0"/>
            </a:endParaRPr>
          </a:p>
          <a:p>
            <a:pPr marL="285750" indent="-285750" eaLnBrk="1" fontAlgn="auto" hangingPunct="1">
              <a:spcBef>
                <a:spcPts val="0"/>
              </a:spcBef>
              <a:spcAft>
                <a:spcPts val="0"/>
              </a:spcAft>
              <a:buFont typeface="Arial" panose="020B0604020202020204" pitchFamily="34" charset="0"/>
              <a:buChar char="•"/>
              <a:defRPr/>
            </a:pPr>
            <a:r>
              <a:rPr lang="en-PH" sz="2000" b="1" dirty="0">
                <a:ln w="10160">
                  <a:solidFill>
                    <a:srgbClr val="FF0000"/>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rPr>
              <a:t>22 </a:t>
            </a:r>
            <a:br>
              <a:rPr lang="en-PH" sz="2000" b="1" dirty="0">
                <a:ln w="10160">
                  <a:solidFill>
                    <a:srgbClr val="FF0000"/>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rPr>
            </a:br>
            <a:r>
              <a:rPr lang="en-PH" sz="1400" b="1" dirty="0">
                <a:ln w="10160">
                  <a:noFill/>
                  <a:prstDash val="solid"/>
                </a:ln>
                <a:solidFill>
                  <a:srgbClr val="FF0000"/>
                </a:solidFill>
                <a:effectLst>
                  <a:outerShdw blurRad="38100" dist="22860" dir="5400000" algn="tl" rotWithShape="0">
                    <a:srgbClr val="000000">
                      <a:alpha val="30000"/>
                    </a:srgbClr>
                  </a:outerShdw>
                </a:effectLst>
                <a:latin typeface="Bahnschrift SemiBold" panose="020B0502040204020203" pitchFamily="34" charset="0"/>
              </a:rPr>
              <a:t>Existing projects</a:t>
            </a:r>
            <a:endParaRPr lang="en-PH" sz="2000" b="1" dirty="0">
              <a:ln w="10160">
                <a:noFill/>
                <a:prstDash val="solid"/>
              </a:ln>
              <a:solidFill>
                <a:srgbClr val="FF0000"/>
              </a:solidFill>
              <a:effectLst>
                <a:outerShdw blurRad="38100" dist="22860" dir="5400000" algn="tl" rotWithShape="0">
                  <a:srgbClr val="000000">
                    <a:alpha val="30000"/>
                  </a:srgbClr>
                </a:outerShdw>
              </a:effectLst>
              <a:latin typeface="Bahnschrift SemiBold" panose="020B0502040204020203" pitchFamily="34" charset="0"/>
            </a:endParaRPr>
          </a:p>
          <a:p>
            <a:pPr marL="285750" indent="-285750" eaLnBrk="1" fontAlgn="auto" hangingPunct="1">
              <a:spcBef>
                <a:spcPts val="0"/>
              </a:spcBef>
              <a:spcAft>
                <a:spcPts val="0"/>
              </a:spcAft>
              <a:buFont typeface="Arial" panose="020B0604020202020204" pitchFamily="34" charset="0"/>
              <a:buChar char="•"/>
              <a:defRPr/>
            </a:pPr>
            <a:endParaRPr lang="en-PH" sz="500" b="1" dirty="0">
              <a:ln w="10160">
                <a:solidFill>
                  <a:srgbClr val="FF0000"/>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endParaRPr>
          </a:p>
          <a:p>
            <a:pPr marL="285750" indent="-285750" eaLnBrk="1" fontAlgn="auto" hangingPunct="1">
              <a:spcBef>
                <a:spcPts val="0"/>
              </a:spcBef>
              <a:spcAft>
                <a:spcPts val="0"/>
              </a:spcAft>
              <a:buFont typeface="Arial" panose="020B0604020202020204" pitchFamily="34" charset="0"/>
              <a:buChar char="•"/>
              <a:defRPr/>
            </a:pPr>
            <a:endParaRPr lang="en-PH" sz="800" b="1" dirty="0">
              <a:ln w="10160">
                <a:solidFill>
                  <a:srgbClr val="FF0000"/>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endParaRPr>
          </a:p>
          <a:p>
            <a:pPr marL="285750" indent="-285750" eaLnBrk="1" fontAlgn="auto" hangingPunct="1">
              <a:spcBef>
                <a:spcPts val="0"/>
              </a:spcBef>
              <a:spcAft>
                <a:spcPts val="0"/>
              </a:spcAft>
              <a:buFont typeface="Arial" panose="020B0604020202020204" pitchFamily="34" charset="0"/>
              <a:buChar char="•"/>
              <a:defRPr/>
            </a:pPr>
            <a:r>
              <a:rPr lang="en-PH" sz="2000" b="1" dirty="0">
                <a:ln w="10160">
                  <a:solidFill>
                    <a:srgbClr val="FF0000"/>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rPr>
              <a:t>23% </a:t>
            </a:r>
            <a:br>
              <a:rPr lang="en-PH" sz="2000" b="1" dirty="0">
                <a:ln w="10160">
                  <a:solidFill>
                    <a:schemeClr val="tx1"/>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rPr>
            </a:br>
            <a:r>
              <a:rPr lang="en-PH" sz="1400" dirty="0">
                <a:solidFill>
                  <a:srgbClr val="FF0000"/>
                </a:solidFill>
                <a:latin typeface="Bahnschrift SemiBold" panose="020B0502040204020203" pitchFamily="34" charset="0"/>
              </a:rPr>
              <a:t>Share of big-ticket infra projects</a:t>
            </a:r>
          </a:p>
          <a:p>
            <a:pPr marL="285750" indent="-285750" eaLnBrk="1" fontAlgn="auto" hangingPunct="1">
              <a:spcBef>
                <a:spcPts val="0"/>
              </a:spcBef>
              <a:spcAft>
                <a:spcPts val="0"/>
              </a:spcAft>
              <a:buFont typeface="Arial" panose="020B0604020202020204" pitchFamily="34" charset="0"/>
              <a:buChar char="•"/>
              <a:defRPr/>
            </a:pPr>
            <a:endParaRPr lang="en-PH" sz="500" dirty="0">
              <a:solidFill>
                <a:srgbClr val="FF0000"/>
              </a:solidFill>
              <a:latin typeface="Bahnschrift SemiBold" panose="020B0502040204020203" pitchFamily="34" charset="0"/>
            </a:endParaRPr>
          </a:p>
          <a:p>
            <a:pPr marL="285750" indent="-285750" eaLnBrk="1" fontAlgn="auto" hangingPunct="1">
              <a:spcBef>
                <a:spcPts val="0"/>
              </a:spcBef>
              <a:spcAft>
                <a:spcPts val="0"/>
              </a:spcAft>
              <a:buFont typeface="Arial" panose="020B0604020202020204" pitchFamily="34" charset="0"/>
              <a:buChar char="•"/>
              <a:defRPr/>
            </a:pPr>
            <a:endParaRPr lang="en-PH" sz="800" b="1" dirty="0">
              <a:ln w="10160">
                <a:solidFill>
                  <a:srgbClr val="FF0000"/>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endParaRPr>
          </a:p>
          <a:p>
            <a:pPr marL="285750" indent="-285750" eaLnBrk="1" fontAlgn="auto" hangingPunct="1">
              <a:spcBef>
                <a:spcPts val="0"/>
              </a:spcBef>
              <a:spcAft>
                <a:spcPts val="0"/>
              </a:spcAft>
              <a:buFont typeface="Arial" panose="020B0604020202020204" pitchFamily="34" charset="0"/>
              <a:buChar char="•"/>
              <a:defRPr/>
            </a:pPr>
            <a:r>
              <a:rPr lang="en-PH" sz="2000" b="1" dirty="0">
                <a:ln w="10160">
                  <a:solidFill>
                    <a:srgbClr val="FF0000"/>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rPr>
              <a:t>52% </a:t>
            </a:r>
            <a:br>
              <a:rPr lang="en-PH" sz="2000" b="1" dirty="0">
                <a:ln w="10160">
                  <a:solidFill>
                    <a:srgbClr val="FF0000"/>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rPr>
            </a:br>
            <a:r>
              <a:rPr lang="en-PH" sz="1400" dirty="0">
                <a:solidFill>
                  <a:srgbClr val="FF0000"/>
                </a:solidFill>
                <a:latin typeface="Bahnschrift SemiBold" panose="020B0502040204020203" pitchFamily="34" charset="0"/>
              </a:rPr>
              <a:t>@0-20% completion (for revenue recognition)</a:t>
            </a:r>
          </a:p>
        </p:txBody>
      </p:sp>
      <p:cxnSp>
        <p:nvCxnSpPr>
          <p:cNvPr id="15" name="Straight Connector 14">
            <a:extLst>
              <a:ext uri="{FF2B5EF4-FFF2-40B4-BE49-F238E27FC236}">
                <a16:creationId xmlns:a16="http://schemas.microsoft.com/office/drawing/2014/main" id="{44FB3123-17C0-4CA9-8162-17C50AFC224C}"/>
              </a:ext>
            </a:extLst>
          </p:cNvPr>
          <p:cNvCxnSpPr/>
          <p:nvPr/>
        </p:nvCxnSpPr>
        <p:spPr>
          <a:xfrm>
            <a:off x="9012701" y="867508"/>
            <a:ext cx="0" cy="530352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6E9BE25-A7AA-4798-A1FA-430E8621A0B4}"/>
              </a:ext>
            </a:extLst>
          </p:cNvPr>
          <p:cNvSpPr txBox="1"/>
          <p:nvPr/>
        </p:nvSpPr>
        <p:spPr>
          <a:xfrm>
            <a:off x="9615270" y="766689"/>
            <a:ext cx="1946028" cy="400110"/>
          </a:xfrm>
          <a:prstGeom prst="rect">
            <a:avLst/>
          </a:prstGeom>
          <a:noFill/>
        </p:spPr>
        <p:txBody>
          <a:bodyPr wrap="square" rtlCol="0">
            <a:spAutoFit/>
          </a:bodyPr>
          <a:lstStyle/>
          <a:p>
            <a:pPr algn="ctr"/>
            <a:r>
              <a:rPr lang="en-PH" sz="2000" dirty="0">
                <a:latin typeface="Arial Black" panose="020B0A04020102020204" pitchFamily="34" charset="0"/>
              </a:rPr>
              <a:t>LANDPORT</a:t>
            </a:r>
          </a:p>
        </p:txBody>
      </p:sp>
      <p:sp>
        <p:nvSpPr>
          <p:cNvPr id="17" name="TextBox 16">
            <a:extLst>
              <a:ext uri="{FF2B5EF4-FFF2-40B4-BE49-F238E27FC236}">
                <a16:creationId xmlns:a16="http://schemas.microsoft.com/office/drawing/2014/main" id="{1BD86193-BC98-4DDD-8B73-E3D2D0BCF66F}"/>
              </a:ext>
            </a:extLst>
          </p:cNvPr>
          <p:cNvSpPr txBox="1"/>
          <p:nvPr/>
        </p:nvSpPr>
        <p:spPr>
          <a:xfrm>
            <a:off x="9059592" y="1124572"/>
            <a:ext cx="2949527" cy="4201150"/>
          </a:xfrm>
          <a:prstGeom prst="rect">
            <a:avLst/>
          </a:prstGeom>
          <a:noFill/>
          <a:ln>
            <a:noFill/>
          </a:ln>
        </p:spPr>
        <p:txBody>
          <a:bodyPr wrap="square">
            <a:spAutoFit/>
          </a:bodyPr>
          <a:lstStyle/>
          <a:p>
            <a:pPr marL="285750" indent="-285750" eaLnBrk="1" fontAlgn="auto" hangingPunct="1">
              <a:spcBef>
                <a:spcPts val="0"/>
              </a:spcBef>
              <a:spcAft>
                <a:spcPts val="0"/>
              </a:spcAft>
              <a:buFont typeface="Arial" panose="020B0604020202020204" pitchFamily="34" charset="0"/>
              <a:buChar char="•"/>
              <a:defRPr/>
            </a:pPr>
            <a:r>
              <a:rPr lang="en-PH" sz="1600" b="1" dirty="0">
                <a:ln w="10160">
                  <a:solidFill>
                    <a:srgbClr val="0000FF"/>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rPr>
              <a:t>101K </a:t>
            </a:r>
            <a:br>
              <a:rPr lang="en-PH" sz="1600" b="1" dirty="0">
                <a:ln w="10160">
                  <a:solidFill>
                    <a:srgbClr val="0000FF"/>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rPr>
            </a:br>
            <a:r>
              <a:rPr lang="en-PH" sz="1100" b="1" dirty="0">
                <a:ln w="10160">
                  <a:noFill/>
                  <a:prstDash val="solid"/>
                </a:ln>
                <a:solidFill>
                  <a:srgbClr val="0000FF"/>
                </a:solidFill>
                <a:effectLst>
                  <a:outerShdw blurRad="38100" dist="22860" dir="5400000" algn="tl" rotWithShape="0">
                    <a:srgbClr val="000000">
                      <a:alpha val="30000"/>
                    </a:srgbClr>
                  </a:outerShdw>
                </a:effectLst>
                <a:latin typeface="Bahnschrift SemiBold" panose="020B0502040204020203" pitchFamily="34" charset="0"/>
              </a:rPr>
              <a:t>Daily foot traffic</a:t>
            </a:r>
          </a:p>
          <a:p>
            <a:pPr marL="285750" indent="-285750" eaLnBrk="1" fontAlgn="auto" hangingPunct="1">
              <a:spcBef>
                <a:spcPts val="0"/>
              </a:spcBef>
              <a:spcAft>
                <a:spcPts val="0"/>
              </a:spcAft>
              <a:buFont typeface="Arial" panose="020B0604020202020204" pitchFamily="34" charset="0"/>
              <a:buChar char="•"/>
              <a:defRPr/>
            </a:pPr>
            <a:endParaRPr lang="en-PH" sz="600" b="1" dirty="0">
              <a:ln w="10160">
                <a:solidFill>
                  <a:srgbClr val="0000FF"/>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endParaRPr>
          </a:p>
          <a:p>
            <a:pPr marL="285750" indent="-285750" eaLnBrk="1" fontAlgn="auto" hangingPunct="1">
              <a:spcBef>
                <a:spcPts val="0"/>
              </a:spcBef>
              <a:spcAft>
                <a:spcPts val="0"/>
              </a:spcAft>
              <a:buFont typeface="Arial" panose="020B0604020202020204" pitchFamily="34" charset="0"/>
              <a:buChar char="•"/>
              <a:defRPr/>
            </a:pPr>
            <a:r>
              <a:rPr lang="en-PH" sz="1600" b="1" dirty="0">
                <a:ln w="10160">
                  <a:solidFill>
                    <a:srgbClr val="0000FF"/>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rPr>
              <a:t>P35.4 </a:t>
            </a:r>
            <a:br>
              <a:rPr lang="en-PH" sz="1600" b="1" dirty="0">
                <a:ln w="10160">
                  <a:solidFill>
                    <a:srgbClr val="0000FF"/>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rPr>
            </a:br>
            <a:r>
              <a:rPr lang="en-PH" sz="1100" b="1" dirty="0">
                <a:ln w="10160">
                  <a:noFill/>
                  <a:prstDash val="solid"/>
                </a:ln>
                <a:solidFill>
                  <a:srgbClr val="0000FF"/>
                </a:solidFill>
                <a:effectLst>
                  <a:outerShdw blurRad="38100" dist="22860" dir="5400000" algn="tl" rotWithShape="0">
                    <a:srgbClr val="000000">
                      <a:alpha val="30000"/>
                    </a:srgbClr>
                  </a:outerShdw>
                </a:effectLst>
                <a:latin typeface="Bahnschrift SemiBold" panose="020B0502040204020203" pitchFamily="34" charset="0"/>
              </a:rPr>
              <a:t>1H23 average passenger spend</a:t>
            </a:r>
          </a:p>
          <a:p>
            <a:pPr marL="285750" indent="-285750" eaLnBrk="1" fontAlgn="auto" hangingPunct="1">
              <a:spcBef>
                <a:spcPts val="0"/>
              </a:spcBef>
              <a:spcAft>
                <a:spcPts val="0"/>
              </a:spcAft>
              <a:buFont typeface="Arial" panose="020B0604020202020204" pitchFamily="34" charset="0"/>
              <a:buChar char="•"/>
              <a:defRPr/>
            </a:pPr>
            <a:endParaRPr lang="en-US" sz="600" b="1" dirty="0">
              <a:ln w="10160">
                <a:solidFill>
                  <a:srgbClr val="0000FF"/>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endParaRPr>
          </a:p>
          <a:p>
            <a:pPr marL="285750" indent="-285750" eaLnBrk="1" fontAlgn="auto" hangingPunct="1">
              <a:spcBef>
                <a:spcPts val="0"/>
              </a:spcBef>
              <a:spcAft>
                <a:spcPts val="0"/>
              </a:spcAft>
              <a:buFont typeface="Arial" panose="020B0604020202020204" pitchFamily="34" charset="0"/>
              <a:buChar char="•"/>
              <a:defRPr/>
            </a:pPr>
            <a:r>
              <a:rPr lang="en-US" sz="1600" b="1" dirty="0">
                <a:ln w="10160">
                  <a:solidFill>
                    <a:srgbClr val="0000FF"/>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rPr>
              <a:t>82%</a:t>
            </a:r>
            <a:br>
              <a:rPr lang="en-US" sz="1100" b="1" dirty="0">
                <a:ln w="10160">
                  <a:noFill/>
                  <a:prstDash val="solid"/>
                </a:ln>
                <a:solidFill>
                  <a:srgbClr val="0000FF"/>
                </a:solidFill>
                <a:effectLst>
                  <a:outerShdw blurRad="38100" dist="22860" dir="5400000" algn="tl" rotWithShape="0">
                    <a:srgbClr val="000000">
                      <a:alpha val="30000"/>
                    </a:srgbClr>
                  </a:outerShdw>
                </a:effectLst>
                <a:latin typeface="Bahnschrift SemiBold" panose="020B0502040204020203" pitchFamily="34" charset="0"/>
              </a:rPr>
            </a:br>
            <a:r>
              <a:rPr lang="en-US" sz="1100" b="1" dirty="0">
                <a:ln w="10160">
                  <a:noFill/>
                  <a:prstDash val="solid"/>
                </a:ln>
                <a:solidFill>
                  <a:srgbClr val="0000FF"/>
                </a:solidFill>
                <a:effectLst>
                  <a:outerShdw blurRad="38100" dist="22860" dir="5400000" algn="tl" rotWithShape="0">
                    <a:srgbClr val="000000">
                      <a:alpha val="30000"/>
                    </a:srgbClr>
                  </a:outerShdw>
                </a:effectLst>
                <a:latin typeface="Bahnschrift SemiBold" panose="020B0502040204020203" pitchFamily="34" charset="0"/>
              </a:rPr>
              <a:t>Commercial area occupancy</a:t>
            </a:r>
          </a:p>
          <a:p>
            <a:pPr marL="285750" indent="-285750" eaLnBrk="1" fontAlgn="auto" hangingPunct="1">
              <a:spcBef>
                <a:spcPts val="0"/>
              </a:spcBef>
              <a:spcAft>
                <a:spcPts val="0"/>
              </a:spcAft>
              <a:buFont typeface="Arial" panose="020B0604020202020204" pitchFamily="34" charset="0"/>
              <a:buChar char="•"/>
              <a:defRPr/>
            </a:pPr>
            <a:endParaRPr lang="en-US" sz="900" b="1" dirty="0">
              <a:ln w="10160">
                <a:noFill/>
                <a:prstDash val="solid"/>
              </a:ln>
              <a:solidFill>
                <a:srgbClr val="0000FF"/>
              </a:solidFill>
              <a:effectLst>
                <a:outerShdw blurRad="38100" dist="22860" dir="5400000" algn="tl" rotWithShape="0">
                  <a:srgbClr val="000000">
                    <a:alpha val="30000"/>
                  </a:srgbClr>
                </a:outerShdw>
              </a:effectLst>
              <a:latin typeface="Bahnschrift SemiBold" panose="020B0502040204020203" pitchFamily="34" charset="0"/>
            </a:endParaRPr>
          </a:p>
          <a:p>
            <a:pPr marL="285750" indent="-285750" eaLnBrk="1" fontAlgn="auto" hangingPunct="1">
              <a:spcBef>
                <a:spcPts val="0"/>
              </a:spcBef>
              <a:spcAft>
                <a:spcPts val="0"/>
              </a:spcAft>
              <a:buFont typeface="Arial" panose="020B0604020202020204" pitchFamily="34" charset="0"/>
              <a:buChar char="•"/>
              <a:defRPr/>
            </a:pPr>
            <a:endParaRPr lang="en-US" sz="600" b="1" dirty="0">
              <a:ln w="10160">
                <a:noFill/>
                <a:prstDash val="solid"/>
              </a:ln>
              <a:solidFill>
                <a:srgbClr val="0000FF"/>
              </a:solidFill>
              <a:effectLst>
                <a:outerShdw blurRad="38100" dist="22860" dir="5400000" algn="tl" rotWithShape="0">
                  <a:srgbClr val="000000">
                    <a:alpha val="30000"/>
                  </a:srgbClr>
                </a:outerShdw>
              </a:effectLst>
              <a:latin typeface="Bahnschrift SemiBold" panose="020B0502040204020203" pitchFamily="34" charset="0"/>
            </a:endParaRPr>
          </a:p>
          <a:p>
            <a:pPr marL="285750" indent="-285750" eaLnBrk="1" fontAlgn="auto" hangingPunct="1">
              <a:spcBef>
                <a:spcPts val="0"/>
              </a:spcBef>
              <a:spcAft>
                <a:spcPts val="0"/>
              </a:spcAft>
              <a:buFont typeface="Arial" panose="020B0604020202020204" pitchFamily="34" charset="0"/>
              <a:buChar char="•"/>
              <a:defRPr/>
            </a:pPr>
            <a:endParaRPr lang="en-US" sz="600" b="1" dirty="0">
              <a:ln w="10160">
                <a:noFill/>
                <a:prstDash val="solid"/>
              </a:ln>
              <a:solidFill>
                <a:srgbClr val="0000FF"/>
              </a:solidFill>
              <a:effectLst>
                <a:outerShdw blurRad="38100" dist="22860" dir="5400000" algn="tl" rotWithShape="0">
                  <a:srgbClr val="000000">
                    <a:alpha val="30000"/>
                  </a:srgbClr>
                </a:outerShdw>
              </a:effectLst>
              <a:latin typeface="Bahnschrift SemiBold" panose="020B0502040204020203" pitchFamily="34" charset="0"/>
            </a:endParaRPr>
          </a:p>
          <a:p>
            <a:pPr marL="285750" indent="-285750" eaLnBrk="1" fontAlgn="auto" hangingPunct="1">
              <a:spcBef>
                <a:spcPts val="0"/>
              </a:spcBef>
              <a:spcAft>
                <a:spcPts val="0"/>
              </a:spcAft>
              <a:buFont typeface="Arial" panose="020B0604020202020204" pitchFamily="34" charset="0"/>
              <a:buChar char="•"/>
              <a:defRPr/>
            </a:pPr>
            <a:endParaRPr lang="en-US" sz="600" b="1" dirty="0">
              <a:ln w="10160">
                <a:noFill/>
                <a:prstDash val="solid"/>
              </a:ln>
              <a:solidFill>
                <a:srgbClr val="0000FF"/>
              </a:solidFill>
              <a:effectLst>
                <a:outerShdw blurRad="38100" dist="22860" dir="5400000" algn="tl" rotWithShape="0">
                  <a:srgbClr val="000000">
                    <a:alpha val="30000"/>
                  </a:srgbClr>
                </a:outerShdw>
              </a:effectLst>
              <a:latin typeface="Bahnschrift SemiBold" panose="020B0502040204020203" pitchFamily="34" charset="0"/>
            </a:endParaRPr>
          </a:p>
          <a:p>
            <a:pPr marL="285750" indent="-285750" eaLnBrk="1" fontAlgn="auto" hangingPunct="1">
              <a:spcBef>
                <a:spcPts val="0"/>
              </a:spcBef>
              <a:spcAft>
                <a:spcPts val="0"/>
              </a:spcAft>
              <a:buFont typeface="Arial" panose="020B0604020202020204" pitchFamily="34" charset="0"/>
              <a:buChar char="•"/>
              <a:defRPr/>
            </a:pPr>
            <a:endParaRPr lang="en-US" sz="600" b="1" dirty="0">
              <a:ln w="10160">
                <a:noFill/>
                <a:prstDash val="solid"/>
              </a:ln>
              <a:solidFill>
                <a:srgbClr val="0000FF"/>
              </a:solidFill>
              <a:effectLst>
                <a:outerShdw blurRad="38100" dist="22860" dir="5400000" algn="tl" rotWithShape="0">
                  <a:srgbClr val="000000">
                    <a:alpha val="30000"/>
                  </a:srgbClr>
                </a:outerShdw>
              </a:effectLst>
              <a:latin typeface="Bahnschrift SemiBold" panose="020B0502040204020203" pitchFamily="34" charset="0"/>
            </a:endParaRPr>
          </a:p>
          <a:p>
            <a:pPr marL="285750" indent="-285750" eaLnBrk="1" fontAlgn="auto" hangingPunct="1">
              <a:spcBef>
                <a:spcPts val="0"/>
              </a:spcBef>
              <a:spcAft>
                <a:spcPts val="0"/>
              </a:spcAft>
              <a:buFont typeface="Arial" panose="020B0604020202020204" pitchFamily="34" charset="0"/>
              <a:buChar char="•"/>
              <a:defRPr/>
            </a:pPr>
            <a:endParaRPr lang="en-US" sz="600" b="1" dirty="0">
              <a:ln w="10160">
                <a:noFill/>
                <a:prstDash val="solid"/>
              </a:ln>
              <a:solidFill>
                <a:srgbClr val="0000FF"/>
              </a:solidFill>
              <a:effectLst>
                <a:outerShdw blurRad="38100" dist="22860" dir="5400000" algn="tl" rotWithShape="0">
                  <a:srgbClr val="000000">
                    <a:alpha val="30000"/>
                  </a:srgbClr>
                </a:outerShdw>
              </a:effectLst>
              <a:latin typeface="Bahnschrift SemiBold" panose="020B0502040204020203" pitchFamily="34" charset="0"/>
            </a:endParaRPr>
          </a:p>
          <a:p>
            <a:pPr marL="285750" indent="-285750" eaLnBrk="1" fontAlgn="auto" hangingPunct="1">
              <a:spcBef>
                <a:spcPts val="0"/>
              </a:spcBef>
              <a:spcAft>
                <a:spcPts val="0"/>
              </a:spcAft>
              <a:buFont typeface="Arial" panose="020B0604020202020204" pitchFamily="34" charset="0"/>
              <a:buChar char="•"/>
              <a:defRPr/>
            </a:pPr>
            <a:endParaRPr lang="en-US" sz="600" b="1" dirty="0">
              <a:ln w="10160">
                <a:noFill/>
                <a:prstDash val="solid"/>
              </a:ln>
              <a:solidFill>
                <a:srgbClr val="0000FF"/>
              </a:solidFill>
              <a:effectLst>
                <a:outerShdw blurRad="38100" dist="22860" dir="5400000" algn="tl" rotWithShape="0">
                  <a:srgbClr val="000000">
                    <a:alpha val="30000"/>
                  </a:srgbClr>
                </a:outerShdw>
              </a:effectLst>
              <a:latin typeface="Bahnschrift SemiBold" panose="020B0502040204020203" pitchFamily="34" charset="0"/>
            </a:endParaRPr>
          </a:p>
          <a:p>
            <a:pPr marL="285750" indent="-285750" eaLnBrk="1" fontAlgn="auto" hangingPunct="1">
              <a:spcBef>
                <a:spcPts val="0"/>
              </a:spcBef>
              <a:spcAft>
                <a:spcPts val="0"/>
              </a:spcAft>
              <a:buFont typeface="Arial" panose="020B0604020202020204" pitchFamily="34" charset="0"/>
              <a:buChar char="•"/>
              <a:defRPr/>
            </a:pPr>
            <a:endParaRPr lang="en-US" sz="1600" b="1" dirty="0">
              <a:ln w="10160">
                <a:solidFill>
                  <a:srgbClr val="0000FF"/>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endParaRPr>
          </a:p>
          <a:p>
            <a:pPr marL="285750" indent="-285750" eaLnBrk="1" fontAlgn="auto" hangingPunct="1">
              <a:spcBef>
                <a:spcPts val="0"/>
              </a:spcBef>
              <a:spcAft>
                <a:spcPts val="0"/>
              </a:spcAft>
              <a:buFont typeface="Arial" panose="020B0604020202020204" pitchFamily="34" charset="0"/>
              <a:buChar char="•"/>
              <a:defRPr/>
            </a:pPr>
            <a:endParaRPr lang="en-US" sz="1600" b="1" dirty="0">
              <a:ln w="10160">
                <a:solidFill>
                  <a:srgbClr val="0000FF"/>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endParaRPr>
          </a:p>
          <a:p>
            <a:pPr marL="285750" indent="-285750" eaLnBrk="1" fontAlgn="auto" hangingPunct="1">
              <a:spcBef>
                <a:spcPts val="0"/>
              </a:spcBef>
              <a:spcAft>
                <a:spcPts val="0"/>
              </a:spcAft>
              <a:buFont typeface="Arial" panose="020B0604020202020204" pitchFamily="34" charset="0"/>
              <a:buChar char="•"/>
              <a:defRPr/>
            </a:pPr>
            <a:endParaRPr lang="en-US" sz="1600" b="1" dirty="0">
              <a:ln w="10160">
                <a:solidFill>
                  <a:srgbClr val="0000FF"/>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endParaRPr>
          </a:p>
          <a:p>
            <a:pPr marL="285750" indent="-285750" eaLnBrk="1" fontAlgn="auto" hangingPunct="1">
              <a:spcBef>
                <a:spcPts val="0"/>
              </a:spcBef>
              <a:spcAft>
                <a:spcPts val="0"/>
              </a:spcAft>
              <a:buFont typeface="Arial" panose="020B0604020202020204" pitchFamily="34" charset="0"/>
              <a:buChar char="•"/>
              <a:defRPr/>
            </a:pPr>
            <a:r>
              <a:rPr lang="en-US" sz="1600" b="1" dirty="0">
                <a:ln w="10160">
                  <a:solidFill>
                    <a:srgbClr val="0000FF"/>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rPr>
              <a:t>60% </a:t>
            </a:r>
            <a:br>
              <a:rPr lang="en-US" sz="1100" b="1" dirty="0">
                <a:ln w="10160">
                  <a:noFill/>
                  <a:prstDash val="solid"/>
                </a:ln>
                <a:solidFill>
                  <a:srgbClr val="0000FF"/>
                </a:solidFill>
                <a:effectLst>
                  <a:outerShdw blurRad="38100" dist="22860" dir="5400000" algn="tl" rotWithShape="0">
                    <a:srgbClr val="000000">
                      <a:alpha val="30000"/>
                    </a:srgbClr>
                  </a:outerShdw>
                </a:effectLst>
                <a:latin typeface="Bahnschrift SemiBold" panose="020B0502040204020203" pitchFamily="34" charset="0"/>
              </a:rPr>
            </a:br>
            <a:r>
              <a:rPr lang="en-US" sz="1100" b="1" dirty="0">
                <a:ln w="10160">
                  <a:noFill/>
                  <a:prstDash val="solid"/>
                </a:ln>
                <a:solidFill>
                  <a:srgbClr val="0000FF"/>
                </a:solidFill>
                <a:effectLst>
                  <a:outerShdw blurRad="38100" dist="22860" dir="5400000" algn="tl" rotWithShape="0">
                    <a:srgbClr val="000000">
                      <a:alpha val="30000"/>
                    </a:srgbClr>
                  </a:outerShdw>
                </a:effectLst>
                <a:latin typeface="Bahnschrift SemiBold" panose="020B0502040204020203" pitchFamily="34" charset="0"/>
              </a:rPr>
              <a:t>Office towers occupancy</a:t>
            </a:r>
            <a:endParaRPr lang="en-US" sz="600" b="1" dirty="0">
              <a:ln w="10160">
                <a:solidFill>
                  <a:srgbClr val="0000FF"/>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endParaRPr>
          </a:p>
          <a:p>
            <a:pPr marL="285750" indent="-285750" eaLnBrk="1" fontAlgn="auto" hangingPunct="1">
              <a:spcBef>
                <a:spcPts val="0"/>
              </a:spcBef>
              <a:spcAft>
                <a:spcPts val="0"/>
              </a:spcAft>
              <a:buFont typeface="Arial" panose="020B0604020202020204" pitchFamily="34" charset="0"/>
              <a:buChar char="•"/>
              <a:defRPr/>
            </a:pPr>
            <a:r>
              <a:rPr lang="en-US" sz="1600" b="1" dirty="0">
                <a:ln w="10160">
                  <a:solidFill>
                    <a:srgbClr val="0000FF"/>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rPr>
              <a:t>33% </a:t>
            </a:r>
            <a:br>
              <a:rPr lang="en-US" sz="1100" b="1" dirty="0">
                <a:ln w="10160">
                  <a:noFill/>
                  <a:prstDash val="solid"/>
                </a:ln>
                <a:solidFill>
                  <a:srgbClr val="0000FF"/>
                </a:solidFill>
                <a:effectLst>
                  <a:outerShdw blurRad="38100" dist="22860" dir="5400000" algn="tl" rotWithShape="0">
                    <a:srgbClr val="000000">
                      <a:alpha val="30000"/>
                    </a:srgbClr>
                  </a:outerShdw>
                </a:effectLst>
                <a:latin typeface="Bahnschrift SemiBold" panose="020B0502040204020203" pitchFamily="34" charset="0"/>
              </a:rPr>
            </a:br>
            <a:r>
              <a:rPr lang="en-US" sz="1100" b="1" dirty="0">
                <a:ln w="10160">
                  <a:noFill/>
                  <a:prstDash val="solid"/>
                </a:ln>
                <a:solidFill>
                  <a:srgbClr val="0000FF"/>
                </a:solidFill>
                <a:effectLst>
                  <a:outerShdw blurRad="38100" dist="22860" dir="5400000" algn="tl" rotWithShape="0">
                    <a:srgbClr val="000000">
                      <a:alpha val="30000"/>
                    </a:srgbClr>
                  </a:outerShdw>
                </a:effectLst>
                <a:latin typeface="Bahnschrift SemiBold" panose="020B0502040204020203" pitchFamily="34" charset="0"/>
              </a:rPr>
              <a:t>Non-POGO tenants</a:t>
            </a:r>
          </a:p>
          <a:p>
            <a:pPr marL="285750" indent="-285750" eaLnBrk="1" fontAlgn="auto" hangingPunct="1">
              <a:spcBef>
                <a:spcPts val="0"/>
              </a:spcBef>
              <a:spcAft>
                <a:spcPts val="0"/>
              </a:spcAft>
              <a:buFont typeface="Arial" panose="020B0604020202020204" pitchFamily="34" charset="0"/>
              <a:buChar char="•"/>
              <a:defRPr/>
            </a:pPr>
            <a:endParaRPr lang="en-PH" sz="1100" b="1" dirty="0">
              <a:ln w="10160">
                <a:noFill/>
                <a:prstDash val="solid"/>
              </a:ln>
              <a:solidFill>
                <a:srgbClr val="0000FF"/>
              </a:solidFill>
              <a:effectLst>
                <a:outerShdw blurRad="38100" dist="22860" dir="5400000" algn="tl" rotWithShape="0">
                  <a:srgbClr val="000000">
                    <a:alpha val="30000"/>
                  </a:srgbClr>
                </a:outerShdw>
              </a:effectLst>
              <a:latin typeface="Bahnschrift SemiBold" panose="020B0502040204020203" pitchFamily="34" charset="0"/>
            </a:endParaRPr>
          </a:p>
          <a:p>
            <a:pPr marL="285750" indent="-285750" eaLnBrk="1" fontAlgn="auto" hangingPunct="1">
              <a:spcBef>
                <a:spcPts val="0"/>
              </a:spcBef>
              <a:spcAft>
                <a:spcPts val="0"/>
              </a:spcAft>
              <a:buFont typeface="Arial" panose="020B0604020202020204" pitchFamily="34" charset="0"/>
              <a:buChar char="•"/>
              <a:defRPr/>
            </a:pPr>
            <a:endParaRPr lang="en-PH" sz="1600" b="1" dirty="0">
              <a:ln w="10160">
                <a:solidFill>
                  <a:srgbClr val="0000FF"/>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endParaRPr>
          </a:p>
        </p:txBody>
      </p:sp>
      <p:sp>
        <p:nvSpPr>
          <p:cNvPr id="18" name="TextBox 17">
            <a:extLst>
              <a:ext uri="{FF2B5EF4-FFF2-40B4-BE49-F238E27FC236}">
                <a16:creationId xmlns:a16="http://schemas.microsoft.com/office/drawing/2014/main" id="{A5DFD3B4-348B-45AB-8006-5B7C7E8E331E}"/>
              </a:ext>
            </a:extLst>
          </p:cNvPr>
          <p:cNvSpPr txBox="1"/>
          <p:nvPr/>
        </p:nvSpPr>
        <p:spPr>
          <a:xfrm>
            <a:off x="351693" y="98474"/>
            <a:ext cx="11690252" cy="584775"/>
          </a:xfrm>
          <a:prstGeom prst="rect">
            <a:avLst/>
          </a:prstGeom>
          <a:noFill/>
        </p:spPr>
        <p:txBody>
          <a:bodyPr wrap="square" rtlCol="0">
            <a:spAutoFit/>
          </a:bodyPr>
          <a:lstStyle/>
          <a:p>
            <a:r>
              <a:rPr lang="en-PH" sz="3200" dirty="0">
                <a:latin typeface="Arial Black" panose="020B0A04020102020204" pitchFamily="34" charset="0"/>
              </a:rPr>
              <a:t>1H 2023 FINANCIAL AND OPERATING HIGHLIGHTS</a:t>
            </a:r>
          </a:p>
        </p:txBody>
      </p:sp>
      <p:pic>
        <p:nvPicPr>
          <p:cNvPr id="19" name="Picture 18">
            <a:extLst>
              <a:ext uri="{FF2B5EF4-FFF2-40B4-BE49-F238E27FC236}">
                <a16:creationId xmlns:a16="http://schemas.microsoft.com/office/drawing/2014/main" id="{172B1D3F-795D-4E26-BBF4-0F258336FF43}"/>
              </a:ext>
            </a:extLst>
          </p:cNvPr>
          <p:cNvPicPr>
            <a:picLocks noChangeAspect="1"/>
          </p:cNvPicPr>
          <p:nvPr/>
        </p:nvPicPr>
        <p:blipFill>
          <a:blip r:embed="rId2"/>
          <a:stretch>
            <a:fillRect/>
          </a:stretch>
        </p:blipFill>
        <p:spPr>
          <a:xfrm>
            <a:off x="3123029" y="4192173"/>
            <a:ext cx="3010486" cy="1972290"/>
          </a:xfrm>
          <a:prstGeom prst="rect">
            <a:avLst/>
          </a:prstGeom>
        </p:spPr>
      </p:pic>
      <p:pic>
        <p:nvPicPr>
          <p:cNvPr id="20" name="Picture 19">
            <a:extLst>
              <a:ext uri="{FF2B5EF4-FFF2-40B4-BE49-F238E27FC236}">
                <a16:creationId xmlns:a16="http://schemas.microsoft.com/office/drawing/2014/main" id="{975485C0-104A-49FE-9C61-2A2B228CC3DA}"/>
              </a:ext>
            </a:extLst>
          </p:cNvPr>
          <p:cNvPicPr>
            <a:picLocks noChangeAspect="1"/>
          </p:cNvPicPr>
          <p:nvPr/>
        </p:nvPicPr>
        <p:blipFill>
          <a:blip r:embed="rId3"/>
          <a:stretch>
            <a:fillRect/>
          </a:stretch>
        </p:blipFill>
        <p:spPr>
          <a:xfrm>
            <a:off x="6161649" y="4560598"/>
            <a:ext cx="2855742" cy="1432354"/>
          </a:xfrm>
          <a:prstGeom prst="rect">
            <a:avLst/>
          </a:prstGeom>
        </p:spPr>
      </p:pic>
      <p:pic>
        <p:nvPicPr>
          <p:cNvPr id="21" name="Picture 20">
            <a:extLst>
              <a:ext uri="{FF2B5EF4-FFF2-40B4-BE49-F238E27FC236}">
                <a16:creationId xmlns:a16="http://schemas.microsoft.com/office/drawing/2014/main" id="{67EF7F43-778A-47EC-B19E-9F40B85DFBD9}"/>
              </a:ext>
            </a:extLst>
          </p:cNvPr>
          <p:cNvPicPr>
            <a:picLocks noChangeAspect="1"/>
          </p:cNvPicPr>
          <p:nvPr/>
        </p:nvPicPr>
        <p:blipFill>
          <a:blip r:embed="rId4"/>
          <a:stretch>
            <a:fillRect/>
          </a:stretch>
        </p:blipFill>
        <p:spPr>
          <a:xfrm>
            <a:off x="9041021" y="2616592"/>
            <a:ext cx="3108775" cy="1378634"/>
          </a:xfrm>
          <a:prstGeom prst="rect">
            <a:avLst/>
          </a:prstGeom>
          <a:ln>
            <a:solidFill>
              <a:schemeClr val="tx1"/>
            </a:solidFill>
          </a:ln>
        </p:spPr>
      </p:pic>
      <p:pic>
        <p:nvPicPr>
          <p:cNvPr id="23" name="Picture 22">
            <a:extLst>
              <a:ext uri="{FF2B5EF4-FFF2-40B4-BE49-F238E27FC236}">
                <a16:creationId xmlns:a16="http://schemas.microsoft.com/office/drawing/2014/main" id="{FF07EC9E-429A-4535-B178-A42EF6A9E55A}"/>
              </a:ext>
            </a:extLst>
          </p:cNvPr>
          <p:cNvPicPr>
            <a:picLocks noChangeAspect="1"/>
          </p:cNvPicPr>
          <p:nvPr/>
        </p:nvPicPr>
        <p:blipFill>
          <a:blip r:embed="rId5"/>
          <a:stretch>
            <a:fillRect/>
          </a:stretch>
        </p:blipFill>
        <p:spPr>
          <a:xfrm>
            <a:off x="9065677" y="5050302"/>
            <a:ext cx="3070053" cy="1324123"/>
          </a:xfrm>
          <a:prstGeom prst="rect">
            <a:avLst/>
          </a:prstGeom>
          <a:ln>
            <a:solidFill>
              <a:schemeClr val="tx1"/>
            </a:solidFill>
          </a:ln>
        </p:spPr>
      </p:pic>
    </p:spTree>
    <p:extLst>
      <p:ext uri="{BB962C8B-B14F-4D97-AF65-F5344CB8AC3E}">
        <p14:creationId xmlns:p14="http://schemas.microsoft.com/office/powerpoint/2010/main" val="4205553219"/>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3">
            <a:extLst>
              <a:ext uri="{FF2B5EF4-FFF2-40B4-BE49-F238E27FC236}">
                <a16:creationId xmlns:a16="http://schemas.microsoft.com/office/drawing/2014/main" id="{2A088844-C71C-46D4-9F44-4B97859BA165}"/>
              </a:ext>
            </a:extLst>
          </p:cNvPr>
          <p:cNvSpPr>
            <a:spLocks noGrp="1" noChangeArrowheads="1"/>
          </p:cNvSpPr>
          <p:nvPr>
            <p:ph type="title"/>
          </p:nvPr>
        </p:nvSpPr>
        <p:spPr>
          <a:xfrm>
            <a:off x="706438" y="2659063"/>
            <a:ext cx="3733800" cy="574675"/>
          </a:xfrm>
        </p:spPr>
        <p:txBody>
          <a:bodyPr>
            <a:normAutofit fontScale="90000"/>
          </a:bodyPr>
          <a:lstStyle/>
          <a:p>
            <a:pPr eaLnBrk="1" hangingPunct="1">
              <a:defRPr/>
            </a:pPr>
            <a:r>
              <a:rPr lang="en-PH" altLang="en-US">
                <a:latin typeface="Bahnschrift SemiBold" panose="020B0502040204020203" pitchFamily="34" charset="0"/>
                <a:ea typeface="Roboto"/>
                <a:cs typeface="Arial" panose="020B0604020202020204" pitchFamily="34" charset="0"/>
              </a:rPr>
              <a:t>Outline</a:t>
            </a:r>
          </a:p>
        </p:txBody>
      </p:sp>
      <p:sp>
        <p:nvSpPr>
          <p:cNvPr id="38915" name="Text Placeholder 4">
            <a:extLst>
              <a:ext uri="{FF2B5EF4-FFF2-40B4-BE49-F238E27FC236}">
                <a16:creationId xmlns:a16="http://schemas.microsoft.com/office/drawing/2014/main" id="{F722E402-FA75-4BEA-9FE8-A4F49CFA2780}"/>
              </a:ext>
            </a:extLst>
          </p:cNvPr>
          <p:cNvSpPr>
            <a:spLocks noGrp="1" noChangeArrowheads="1"/>
          </p:cNvSpPr>
          <p:nvPr>
            <p:ph type="body" sz="half" idx="2"/>
          </p:nvPr>
        </p:nvSpPr>
        <p:spPr>
          <a:xfrm>
            <a:off x="5276850" y="1116013"/>
            <a:ext cx="595313" cy="5299075"/>
          </a:xfrm>
        </p:spPr>
        <p:txBody>
          <a:bodyPr anchor="ctr"/>
          <a:lstStyle/>
          <a:p>
            <a:pPr eaLnBrk="1" hangingPunct="1"/>
            <a:r>
              <a:rPr lang="en-PH" altLang="en-US" sz="2000" b="1">
                <a:latin typeface="Bahnschrift SemiBold" panose="020B0502040204020203" pitchFamily="34" charset="0"/>
                <a:ea typeface="Roboto"/>
                <a:cs typeface="Arial" panose="020B0604020202020204" pitchFamily="34" charset="0"/>
              </a:rPr>
              <a:t>1.0</a:t>
            </a:r>
          </a:p>
          <a:p>
            <a:pPr eaLnBrk="1" hangingPunct="1"/>
            <a:endParaRPr lang="en-PH" altLang="en-US" sz="2000" b="1">
              <a:latin typeface="Bahnschrift SemiBold" panose="020B0502040204020203" pitchFamily="34" charset="0"/>
              <a:ea typeface="Roboto"/>
              <a:cs typeface="Arial" panose="020B0604020202020204" pitchFamily="34" charset="0"/>
            </a:endParaRPr>
          </a:p>
          <a:p>
            <a:pPr eaLnBrk="1" hangingPunct="1"/>
            <a:r>
              <a:rPr lang="en-PH" altLang="en-US" sz="2000" b="1">
                <a:latin typeface="Bahnschrift SemiBold" panose="020B0502040204020203" pitchFamily="34" charset="0"/>
                <a:ea typeface="Roboto"/>
                <a:cs typeface="Arial" panose="020B0604020202020204" pitchFamily="34" charset="0"/>
              </a:rPr>
              <a:t>2.0</a:t>
            </a:r>
          </a:p>
          <a:p>
            <a:pPr eaLnBrk="1" hangingPunct="1"/>
            <a:endParaRPr lang="en-PH" altLang="en-US" sz="2000" b="1">
              <a:latin typeface="Bahnschrift SemiBold" panose="020B0502040204020203" pitchFamily="34" charset="0"/>
              <a:ea typeface="Roboto"/>
              <a:cs typeface="Arial" panose="020B0604020202020204" pitchFamily="34" charset="0"/>
            </a:endParaRPr>
          </a:p>
          <a:p>
            <a:pPr eaLnBrk="1" hangingPunct="1"/>
            <a:r>
              <a:rPr lang="en-PH" altLang="en-US" sz="2000" b="1">
                <a:latin typeface="Bahnschrift SemiBold" panose="020B0502040204020203" pitchFamily="34" charset="0"/>
                <a:ea typeface="Roboto"/>
                <a:cs typeface="Arial" panose="020B0604020202020204" pitchFamily="34" charset="0"/>
              </a:rPr>
              <a:t>3.0</a:t>
            </a:r>
          </a:p>
          <a:p>
            <a:pPr eaLnBrk="1" hangingPunct="1"/>
            <a:endParaRPr lang="en-PH" altLang="en-US" sz="2000" b="1">
              <a:latin typeface="Bahnschrift SemiBold" panose="020B0502040204020203" pitchFamily="34" charset="0"/>
              <a:ea typeface="Roboto"/>
              <a:cs typeface="Arial" panose="020B0604020202020204" pitchFamily="34" charset="0"/>
            </a:endParaRPr>
          </a:p>
          <a:p>
            <a:pPr eaLnBrk="1" hangingPunct="1"/>
            <a:r>
              <a:rPr lang="en-PH" altLang="en-US" sz="2000" b="1">
                <a:latin typeface="Bahnschrift SemiBold" panose="020B0502040204020203" pitchFamily="34" charset="0"/>
                <a:ea typeface="Roboto"/>
                <a:cs typeface="Arial" panose="020B0604020202020204" pitchFamily="34" charset="0"/>
              </a:rPr>
              <a:t>4.0</a:t>
            </a:r>
          </a:p>
          <a:p>
            <a:pPr eaLnBrk="1" hangingPunct="1"/>
            <a:endParaRPr lang="en-PH" altLang="en-US" sz="2000" b="1">
              <a:latin typeface="Bahnschrift SemiBold" panose="020B0502040204020203" pitchFamily="34" charset="0"/>
              <a:ea typeface="Roboto"/>
              <a:cs typeface="Arial" panose="020B0604020202020204" pitchFamily="34" charset="0"/>
            </a:endParaRPr>
          </a:p>
          <a:p>
            <a:pPr eaLnBrk="1" hangingPunct="1"/>
            <a:r>
              <a:rPr lang="en-PH" altLang="en-US" sz="2000" b="1">
                <a:latin typeface="Bahnschrift SemiBold" panose="020B0502040204020203" pitchFamily="34" charset="0"/>
                <a:ea typeface="Roboto"/>
                <a:cs typeface="Arial" panose="020B0604020202020204" pitchFamily="34" charset="0"/>
              </a:rPr>
              <a:t>5.0</a:t>
            </a:r>
          </a:p>
          <a:p>
            <a:pPr eaLnBrk="1" hangingPunct="1"/>
            <a:endParaRPr lang="en-PH" altLang="en-US" sz="2000" b="1">
              <a:latin typeface="Bahnschrift SemiBold" panose="020B0502040204020203" pitchFamily="34" charset="0"/>
              <a:ea typeface="Roboto"/>
              <a:cs typeface="Arial" panose="020B0604020202020204" pitchFamily="34" charset="0"/>
            </a:endParaRPr>
          </a:p>
          <a:p>
            <a:pPr eaLnBrk="1" hangingPunct="1"/>
            <a:endParaRPr lang="en-PH" altLang="en-US" sz="2000" b="1">
              <a:latin typeface="Bahnschrift SemiBold" panose="020B0502040204020203" pitchFamily="34" charset="0"/>
              <a:ea typeface="Roboto"/>
              <a:cs typeface="Arial" panose="020B0604020202020204" pitchFamily="34" charset="0"/>
            </a:endParaRPr>
          </a:p>
        </p:txBody>
      </p:sp>
      <p:sp>
        <p:nvSpPr>
          <p:cNvPr id="38916" name="Text Placeholder 5">
            <a:extLst>
              <a:ext uri="{FF2B5EF4-FFF2-40B4-BE49-F238E27FC236}">
                <a16:creationId xmlns:a16="http://schemas.microsoft.com/office/drawing/2014/main" id="{2C3AB0A4-36DB-4EFF-89C2-61FE033DEE11}"/>
              </a:ext>
            </a:extLst>
          </p:cNvPr>
          <p:cNvSpPr>
            <a:spLocks noGrp="1" noChangeArrowheads="1"/>
          </p:cNvSpPr>
          <p:nvPr>
            <p:ph type="body" sz="half" idx="13"/>
          </p:nvPr>
        </p:nvSpPr>
        <p:spPr>
          <a:xfrm>
            <a:off x="5837238" y="735013"/>
            <a:ext cx="5629275" cy="5299075"/>
          </a:xfrm>
        </p:spPr>
        <p:txBody>
          <a:bodyPr anchor="ctr"/>
          <a:lstStyle/>
          <a:p>
            <a:pPr eaLnBrk="1" hangingPunct="1"/>
            <a:endParaRPr lang="en-PH" altLang="en-US" sz="2000" b="1">
              <a:latin typeface="Bahnschrift SemiBold" panose="020B0502040204020203" pitchFamily="34" charset="0"/>
              <a:ea typeface="Roboto"/>
              <a:cs typeface="Arial" panose="020B0604020202020204" pitchFamily="34" charset="0"/>
            </a:endParaRPr>
          </a:p>
          <a:p>
            <a:pPr eaLnBrk="1" hangingPunct="1"/>
            <a:r>
              <a:rPr lang="en-PH" altLang="en-US" sz="2000" b="1">
                <a:latin typeface="Bahnschrift SemiBold" panose="020B0502040204020203" pitchFamily="34" charset="0"/>
                <a:ea typeface="Roboto"/>
                <a:cs typeface="Arial" panose="020B0604020202020204" pitchFamily="34" charset="0"/>
              </a:rPr>
              <a:t>Financial Highlights </a:t>
            </a:r>
          </a:p>
          <a:p>
            <a:pPr eaLnBrk="1" hangingPunct="1"/>
            <a:endParaRPr lang="en-PH" altLang="en-US" sz="2000" b="1">
              <a:latin typeface="Bahnschrift SemiBold" panose="020B0502040204020203" pitchFamily="34" charset="0"/>
              <a:ea typeface="Roboto"/>
              <a:cs typeface="Arial" panose="020B0604020202020204" pitchFamily="34" charset="0"/>
            </a:endParaRPr>
          </a:p>
          <a:p>
            <a:pPr eaLnBrk="1" hangingPunct="1"/>
            <a:r>
              <a:rPr lang="en-PH" altLang="en-US" sz="2000" b="1">
                <a:latin typeface="Bahnschrift SemiBold" panose="020B0502040204020203" pitchFamily="34" charset="0"/>
                <a:ea typeface="Roboto"/>
                <a:cs typeface="Arial" panose="020B0604020202020204" pitchFamily="34" charset="0"/>
              </a:rPr>
              <a:t>EPC and PCS</a:t>
            </a:r>
          </a:p>
          <a:p>
            <a:pPr eaLnBrk="1" hangingPunct="1"/>
            <a:endParaRPr lang="en-PH" altLang="en-US" sz="2000" b="1">
              <a:latin typeface="Bahnschrift SemiBold" panose="020B0502040204020203" pitchFamily="34" charset="0"/>
              <a:ea typeface="Roboto"/>
              <a:cs typeface="Arial" panose="020B0604020202020204" pitchFamily="34" charset="0"/>
            </a:endParaRPr>
          </a:p>
          <a:p>
            <a:pPr eaLnBrk="1" hangingPunct="1"/>
            <a:r>
              <a:rPr lang="en-PH" altLang="en-US" sz="2000" b="1">
                <a:latin typeface="Bahnschrift SemiBold" panose="020B0502040204020203" pitchFamily="34" charset="0"/>
                <a:ea typeface="Roboto"/>
                <a:cs typeface="Arial" panose="020B0604020202020204" pitchFamily="34" charset="0"/>
              </a:rPr>
              <a:t>Landport Operations</a:t>
            </a:r>
          </a:p>
          <a:p>
            <a:pPr eaLnBrk="1" hangingPunct="1"/>
            <a:endParaRPr lang="en-PH" altLang="en-US" sz="2000" b="1">
              <a:latin typeface="Bahnschrift SemiBold" panose="020B0502040204020203" pitchFamily="34" charset="0"/>
              <a:ea typeface="Roboto"/>
              <a:cs typeface="Arial" panose="020B0604020202020204" pitchFamily="34" charset="0"/>
            </a:endParaRPr>
          </a:p>
          <a:p>
            <a:pPr eaLnBrk="1" hangingPunct="1"/>
            <a:r>
              <a:rPr lang="en-PH" altLang="en-US" sz="2000" b="1">
                <a:latin typeface="Bahnschrift SemiBold" panose="020B0502040204020203" pitchFamily="34" charset="0"/>
                <a:ea typeface="Roboto"/>
                <a:cs typeface="Arial" panose="020B0604020202020204" pitchFamily="34" charset="0"/>
              </a:rPr>
              <a:t>Key Developments (PH1 Transaction)</a:t>
            </a:r>
          </a:p>
          <a:p>
            <a:pPr eaLnBrk="1" hangingPunct="1"/>
            <a:endParaRPr lang="en-PH" altLang="en-US" sz="2000" b="1">
              <a:latin typeface="Bahnschrift SemiBold" panose="020B0502040204020203" pitchFamily="34" charset="0"/>
              <a:ea typeface="Roboto"/>
              <a:cs typeface="Arial" panose="020B0604020202020204" pitchFamily="34" charset="0"/>
            </a:endParaRPr>
          </a:p>
          <a:p>
            <a:pPr eaLnBrk="1" hangingPunct="1"/>
            <a:r>
              <a:rPr lang="en-PH" altLang="en-US" sz="2000" b="1">
                <a:latin typeface="Bahnschrift SemiBold" panose="020B0502040204020203" pitchFamily="34" charset="0"/>
                <a:ea typeface="Roboto"/>
                <a:cs typeface="Arial" panose="020B0604020202020204" pitchFamily="34" charset="0"/>
              </a:rPr>
              <a:t>Open Forum</a:t>
            </a:r>
          </a:p>
          <a:p>
            <a:pPr eaLnBrk="1" hangingPunct="1"/>
            <a:endParaRPr lang="en-PH" altLang="en-US" sz="2000" b="1">
              <a:latin typeface="Bahnschrift SemiBold" panose="020B0502040204020203" pitchFamily="34" charset="0"/>
              <a:ea typeface="Roboto"/>
              <a:cs typeface="Arial" panose="020B0604020202020204" pitchFamily="34" charset="0"/>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8">
            <a:extLst>
              <a:ext uri="{FF2B5EF4-FFF2-40B4-BE49-F238E27FC236}">
                <a16:creationId xmlns:a16="http://schemas.microsoft.com/office/drawing/2014/main" id="{4D561C90-BB05-43C0-BCA1-B5E7455A2A84}"/>
              </a:ext>
            </a:extLst>
          </p:cNvPr>
          <p:cNvSpPr>
            <a:spLocks noGrp="1" noChangeArrowheads="1"/>
          </p:cNvSpPr>
          <p:nvPr>
            <p:ph type="title"/>
          </p:nvPr>
        </p:nvSpPr>
        <p:spPr>
          <a:xfrm>
            <a:off x="838200" y="3897313"/>
            <a:ext cx="10515600" cy="1325562"/>
          </a:xfrm>
        </p:spPr>
        <p:txBody>
          <a:bodyPr/>
          <a:lstStyle/>
          <a:p>
            <a:pPr eaLnBrk="1" hangingPunct="1"/>
            <a:r>
              <a:rPr lang="en-PH" altLang="en-US" b="1">
                <a:latin typeface="Bahnschrift SemiBold" panose="020B0502040204020203" pitchFamily="34" charset="0"/>
                <a:cs typeface="Arial" panose="020B0604020202020204" pitchFamily="34" charset="0"/>
              </a:rPr>
              <a:t>FINANCIAL HIGHLIGHTS</a:t>
            </a:r>
          </a:p>
        </p:txBody>
      </p:sp>
      <p:sp>
        <p:nvSpPr>
          <p:cNvPr id="3" name="Rectangle 2">
            <a:extLst>
              <a:ext uri="{FF2B5EF4-FFF2-40B4-BE49-F238E27FC236}">
                <a16:creationId xmlns:a16="http://schemas.microsoft.com/office/drawing/2014/main" id="{728D1418-7EB6-4AC4-89A4-F79AFE0189A4}"/>
              </a:ext>
            </a:extLst>
          </p:cNvPr>
          <p:cNvSpPr/>
          <p:nvPr/>
        </p:nvSpPr>
        <p:spPr>
          <a:xfrm>
            <a:off x="0" y="4014788"/>
            <a:ext cx="477838" cy="10080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2">
            <a:extLst>
              <a:ext uri="{FF2B5EF4-FFF2-40B4-BE49-F238E27FC236}">
                <a16:creationId xmlns:a16="http://schemas.microsoft.com/office/drawing/2014/main" id="{CC55781A-D40B-46E2-B969-8F4D0971356E}"/>
              </a:ext>
            </a:extLst>
          </p:cNvPr>
          <p:cNvSpPr>
            <a:spLocks noGrp="1" noChangeArrowheads="1"/>
          </p:cNvSpPr>
          <p:nvPr>
            <p:ph type="sldNum" sz="quarter" idx="4"/>
          </p:nvPr>
        </p:nvSpPr>
        <p:spPr bwMode="auto">
          <a:xfrm>
            <a:off x="9963150" y="6149975"/>
            <a:ext cx="22288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l" eaLnBrk="0" fontAlgn="base" hangingPunct="0">
              <a:lnSpc>
                <a:spcPct val="100000"/>
              </a:lnSpc>
              <a:spcBef>
                <a:spcPct val="0"/>
              </a:spcBef>
              <a:spcAft>
                <a:spcPct val="0"/>
              </a:spcAft>
              <a:buFontTx/>
              <a:buNone/>
            </a:pPr>
            <a:fld id="{9B12B0E1-8FB1-4A5B-BEC0-46D1EC483016}" type="slidenum">
              <a:rPr lang="uk-UA" altLang="en-US" sz="1800" smtClean="0"/>
              <a:pPr algn="l" eaLnBrk="0" fontAlgn="base" hangingPunct="0">
                <a:lnSpc>
                  <a:spcPct val="100000"/>
                </a:lnSpc>
                <a:spcBef>
                  <a:spcPct val="0"/>
                </a:spcBef>
                <a:spcAft>
                  <a:spcPct val="0"/>
                </a:spcAft>
                <a:buFontTx/>
                <a:buNone/>
              </a:pPr>
              <a:t>5</a:t>
            </a:fld>
            <a:endParaRPr lang="uk-UA" altLang="en-US" sz="1800"/>
          </a:p>
        </p:txBody>
      </p:sp>
      <p:sp>
        <p:nvSpPr>
          <p:cNvPr id="43011" name="Title 1">
            <a:extLst>
              <a:ext uri="{FF2B5EF4-FFF2-40B4-BE49-F238E27FC236}">
                <a16:creationId xmlns:a16="http://schemas.microsoft.com/office/drawing/2014/main" id="{2C88D455-7F35-42A0-968E-DFCF54634783}"/>
              </a:ext>
            </a:extLst>
          </p:cNvPr>
          <p:cNvSpPr txBox="1">
            <a:spLocks noChangeArrowheads="1"/>
          </p:cNvSpPr>
          <p:nvPr/>
        </p:nvSpPr>
        <p:spPr bwMode="auto">
          <a:xfrm>
            <a:off x="609600" y="133350"/>
            <a:ext cx="10082213"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0"/>
              </a:spcBef>
              <a:buClr>
                <a:srgbClr val="000000"/>
              </a:buClr>
              <a:buSzPts val="4400"/>
              <a:buFont typeface="Calibri" panose="020F0502020204030204" pitchFamily="34" charset="0"/>
              <a:buNone/>
            </a:pPr>
            <a:r>
              <a:rPr lang="en-PH" altLang="en-US" b="1" dirty="0">
                <a:latin typeface="Bahnschrift SemiBold" panose="020B0502040204020203" pitchFamily="34" charset="0"/>
                <a:cs typeface="Arial" panose="020B0604020202020204" pitchFamily="34" charset="0"/>
              </a:rPr>
              <a:t>1H2023 CONSOLIDATED INCOME STATEMENT</a:t>
            </a:r>
          </a:p>
        </p:txBody>
      </p:sp>
      <p:graphicFrame>
        <p:nvGraphicFramePr>
          <p:cNvPr id="7" name="Table 6">
            <a:extLst>
              <a:ext uri="{FF2B5EF4-FFF2-40B4-BE49-F238E27FC236}">
                <a16:creationId xmlns:a16="http://schemas.microsoft.com/office/drawing/2014/main" id="{A4DE04DC-DEFA-4A09-B194-B65A8669E2DB}"/>
              </a:ext>
            </a:extLst>
          </p:cNvPr>
          <p:cNvGraphicFramePr>
            <a:graphicFrameLocks noGrp="1"/>
          </p:cNvGraphicFramePr>
          <p:nvPr/>
        </p:nvGraphicFramePr>
        <p:xfrm>
          <a:off x="4025900" y="977900"/>
          <a:ext cx="7577138" cy="5743576"/>
        </p:xfrm>
        <a:graphic>
          <a:graphicData uri="http://schemas.openxmlformats.org/drawingml/2006/table">
            <a:tbl>
              <a:tblPr firstRow="1" bandRow="1">
                <a:tableStyleId>{793D81CF-94F2-401A-BA57-92F5A7B2D0C5}</a:tableStyleId>
              </a:tblPr>
              <a:tblGrid>
                <a:gridCol w="3939381">
                  <a:extLst>
                    <a:ext uri="{9D8B030D-6E8A-4147-A177-3AD203B41FA5}">
                      <a16:colId xmlns:a16="http://schemas.microsoft.com/office/drawing/2014/main" val="4170589197"/>
                    </a:ext>
                  </a:extLst>
                </a:gridCol>
                <a:gridCol w="1080608">
                  <a:extLst>
                    <a:ext uri="{9D8B030D-6E8A-4147-A177-3AD203B41FA5}">
                      <a16:colId xmlns:a16="http://schemas.microsoft.com/office/drawing/2014/main" val="3282691237"/>
                    </a:ext>
                  </a:extLst>
                </a:gridCol>
                <a:gridCol w="1488288">
                  <a:extLst>
                    <a:ext uri="{9D8B030D-6E8A-4147-A177-3AD203B41FA5}">
                      <a16:colId xmlns:a16="http://schemas.microsoft.com/office/drawing/2014/main" val="3291640410"/>
                    </a:ext>
                  </a:extLst>
                </a:gridCol>
                <a:gridCol w="1068861">
                  <a:extLst>
                    <a:ext uri="{9D8B030D-6E8A-4147-A177-3AD203B41FA5}">
                      <a16:colId xmlns:a16="http://schemas.microsoft.com/office/drawing/2014/main" val="3356673928"/>
                    </a:ext>
                  </a:extLst>
                </a:gridCol>
              </a:tblGrid>
              <a:tr h="328795">
                <a:tc>
                  <a:txBody>
                    <a:bodyPr/>
                    <a:lstStyle/>
                    <a:p>
                      <a:pPr algn="l" rtl="0" fontAlgn="t"/>
                      <a:r>
                        <a:rPr lang="en-PH" sz="1600" u="none" strike="noStrike" dirty="0">
                          <a:effectLst/>
                          <a:latin typeface="Bahnschrift" panose="020B0502040204020203" pitchFamily="34" charset="0"/>
                          <a:cs typeface="Arial" panose="020B0604020202020204" pitchFamily="34" charset="0"/>
                        </a:rPr>
                        <a:t> In </a:t>
                      </a:r>
                      <a:r>
                        <a:rPr lang="en-PH" sz="1600" u="none" strike="noStrike" dirty="0" err="1">
                          <a:effectLst/>
                          <a:latin typeface="Bahnschrift" panose="020B0502040204020203" pitchFamily="34" charset="0"/>
                          <a:cs typeface="Arial" panose="020B0604020202020204" pitchFamily="34" charset="0"/>
                        </a:rPr>
                        <a:t>PhP</a:t>
                      </a:r>
                      <a:r>
                        <a:rPr lang="en-PH" sz="1600" u="none" strike="noStrike" dirty="0">
                          <a:effectLst/>
                          <a:latin typeface="Bahnschrift" panose="020B0502040204020203" pitchFamily="34" charset="0"/>
                          <a:cs typeface="Arial" panose="020B0604020202020204" pitchFamily="34" charset="0"/>
                        </a:rPr>
                        <a:t> M</a:t>
                      </a:r>
                      <a:endParaRPr lang="en-PH" sz="1600" b="1" i="0" u="none" strike="noStrike" dirty="0">
                        <a:solidFill>
                          <a:srgbClr val="FFFFFF"/>
                        </a:solidFill>
                        <a:effectLst/>
                        <a:latin typeface="Bahnschrift" panose="020B0502040204020203" pitchFamily="34" charset="0"/>
                        <a:cs typeface="Arial" panose="020B0604020202020204" pitchFamily="34" charset="0"/>
                      </a:endParaRPr>
                    </a:p>
                  </a:txBody>
                  <a:tcPr marL="0" marR="0" marT="0" marB="0" anchor="ctr">
                    <a:lnL w="12700" cmpd="sng">
                      <a:noFill/>
                    </a:lnL>
                    <a:lnR>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pPr algn="ctr" fontAlgn="b"/>
                      <a:r>
                        <a:rPr lang="en-PH" sz="1600" u="none" strike="noStrike" dirty="0">
                          <a:effectLst/>
                          <a:latin typeface="Bahnschrift" panose="020B0502040204020203" pitchFamily="34" charset="0"/>
                          <a:cs typeface="Arial" panose="020B0604020202020204" pitchFamily="34" charset="0"/>
                        </a:rPr>
                        <a:t>1H2023</a:t>
                      </a:r>
                      <a:endParaRPr lang="en-PH" sz="1600" b="1" i="0" u="none" strike="noStrike" dirty="0">
                        <a:solidFill>
                          <a:schemeClr val="bg1"/>
                        </a:solidFill>
                        <a:effectLst/>
                        <a:latin typeface="Bahnschrift" panose="020B0502040204020203" pitchFamily="34" charset="0"/>
                        <a:cs typeface="Arial" panose="020B0604020202020204" pitchFamily="34" charset="0"/>
                      </a:endParaRPr>
                    </a:p>
                  </a:txBody>
                  <a:tcPr marL="0" marR="0" marT="0" marB="0" anchor="ctr">
                    <a:lnL>
                      <a:noFill/>
                    </a:lnL>
                    <a:lnR>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pPr algn="ctr" fontAlgn="b"/>
                      <a:r>
                        <a:rPr lang="en-PH" sz="1600" u="none" strike="noStrike" dirty="0">
                          <a:effectLst/>
                          <a:latin typeface="Bahnschrift" panose="020B0502040204020203" pitchFamily="34" charset="0"/>
                          <a:cs typeface="Arial" panose="020B0604020202020204" pitchFamily="34" charset="0"/>
                        </a:rPr>
                        <a:t>1H2022</a:t>
                      </a:r>
                      <a:endParaRPr lang="en-PH" sz="1600" b="1" i="0" u="none" strike="noStrike" dirty="0">
                        <a:solidFill>
                          <a:schemeClr val="bg1"/>
                        </a:solidFill>
                        <a:effectLst/>
                        <a:latin typeface="Bahnschrift" panose="020B0502040204020203" pitchFamily="34" charset="0"/>
                        <a:cs typeface="Arial" panose="020B0604020202020204" pitchFamily="34" charset="0"/>
                      </a:endParaRPr>
                    </a:p>
                  </a:txBody>
                  <a:tcPr marL="0" marR="0" marT="0" marB="0" anchor="ctr">
                    <a:lnL>
                      <a:noFill/>
                    </a:lnL>
                    <a:lnR>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pPr algn="ctr" fontAlgn="b"/>
                      <a:r>
                        <a:rPr lang="en-PH" sz="1600" u="none" strike="noStrike" dirty="0">
                          <a:effectLst/>
                          <a:latin typeface="Bahnschrift" panose="020B0502040204020203" pitchFamily="34" charset="0"/>
                          <a:cs typeface="Arial" panose="020B0604020202020204" pitchFamily="34" charset="0"/>
                        </a:rPr>
                        <a:t>%</a:t>
                      </a:r>
                      <a:endParaRPr lang="en-PH" sz="1600" b="1" i="0" u="none" strike="noStrike" dirty="0">
                        <a:solidFill>
                          <a:schemeClr val="bg1"/>
                        </a:solidFill>
                        <a:effectLst/>
                        <a:latin typeface="Bahnschrift" panose="020B0502040204020203" pitchFamily="34" charset="0"/>
                        <a:cs typeface="Arial" panose="020B0604020202020204" pitchFamily="34" charset="0"/>
                      </a:endParaRPr>
                    </a:p>
                  </a:txBody>
                  <a:tcPr marL="0" marR="0" marT="0" marB="0" anchor="ctr">
                    <a:lnL>
                      <a:noFill/>
                    </a:lnL>
                    <a:lnR>
                      <a:noFill/>
                    </a:lnR>
                    <a:lnT w="12700" cmpd="sng">
                      <a:noFill/>
                    </a:lnT>
                    <a:lnB w="12700" cmpd="sng">
                      <a:noFill/>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5628222"/>
                  </a:ext>
                </a:extLst>
              </a:tr>
              <a:tr h="261414">
                <a:tc>
                  <a:txBody>
                    <a:bodyPr/>
                    <a:lstStyle/>
                    <a:p>
                      <a:pPr algn="l" fontAlgn="b"/>
                      <a:r>
                        <a:rPr lang="en-PH" sz="1400" b="1" i="0" u="none" strike="noStrike" dirty="0">
                          <a:solidFill>
                            <a:srgbClr val="000000"/>
                          </a:solidFill>
                          <a:effectLst/>
                          <a:latin typeface="Bahnschrift" panose="020B0502040204020203" pitchFamily="34" charset="0"/>
                        </a:rPr>
                        <a:t>Revenues</a:t>
                      </a:r>
                    </a:p>
                  </a:txBody>
                  <a:tcPr marL="9525" marR="9525" marT="9524"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PH" sz="1400" b="0" i="0" u="none" strike="noStrike">
                          <a:solidFill>
                            <a:srgbClr val="000000"/>
                          </a:solidFill>
                          <a:effectLst/>
                          <a:latin typeface="Bahnschrift" panose="020B0502040204020203" pitchFamily="34" charset="0"/>
                        </a:rPr>
                        <a:t>11,160.2</a:t>
                      </a:r>
                    </a:p>
                  </a:txBody>
                  <a:tcPr marL="9525" marR="9525" marT="9524"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PH" sz="1400" b="0" i="0" u="none" strike="noStrike" dirty="0">
                          <a:solidFill>
                            <a:srgbClr val="000000"/>
                          </a:solidFill>
                          <a:effectLst/>
                          <a:latin typeface="Bahnschrift" panose="020B0502040204020203" pitchFamily="34" charset="0"/>
                        </a:rPr>
                        <a:t>7,322.0</a:t>
                      </a:r>
                    </a:p>
                  </a:txBody>
                  <a:tcPr marL="9525" marR="9525" marT="9524"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PH" sz="1400" b="0" i="0" u="none" strike="noStrike" dirty="0">
                          <a:solidFill>
                            <a:srgbClr val="000000"/>
                          </a:solidFill>
                          <a:effectLst/>
                          <a:latin typeface="Bahnschrift" panose="020B0502040204020203" pitchFamily="34" charset="0"/>
                        </a:rPr>
                        <a:t>52%</a:t>
                      </a:r>
                    </a:p>
                  </a:txBody>
                  <a:tcPr marL="9525" marR="9525" marT="9524"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86846094"/>
                  </a:ext>
                </a:extLst>
              </a:tr>
              <a:tr h="261414">
                <a:tc>
                  <a:txBody>
                    <a:bodyPr/>
                    <a:lstStyle/>
                    <a:p>
                      <a:pPr algn="l" fontAlgn="b"/>
                      <a:r>
                        <a:rPr lang="en-PH" sz="1400" b="0" i="1" u="none" strike="noStrike" dirty="0">
                          <a:solidFill>
                            <a:srgbClr val="000000"/>
                          </a:solidFill>
                          <a:effectLst/>
                          <a:latin typeface="Bahnschrift" panose="020B0502040204020203" pitchFamily="34" charset="0"/>
                        </a:rPr>
                        <a:t>    Construction Operation</a:t>
                      </a:r>
                    </a:p>
                  </a:txBody>
                  <a:tcPr marL="9525" marR="9525" marT="9524"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PH" sz="1400" b="0" i="1" u="none" strike="noStrike" dirty="0">
                          <a:solidFill>
                            <a:srgbClr val="000000"/>
                          </a:solidFill>
                          <a:effectLst/>
                          <a:latin typeface="Bahnschrift" panose="020B0502040204020203" pitchFamily="34" charset="0"/>
                        </a:rPr>
                        <a:t>10,969.1</a:t>
                      </a:r>
                    </a:p>
                  </a:txBody>
                  <a:tcPr marL="9525" marR="9525" marT="9524"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PH" sz="1400" b="0" i="1" u="none" strike="noStrike" dirty="0">
                          <a:solidFill>
                            <a:srgbClr val="000000"/>
                          </a:solidFill>
                          <a:effectLst/>
                          <a:latin typeface="Bahnschrift" panose="020B0502040204020203" pitchFamily="34" charset="0"/>
                        </a:rPr>
                        <a:t>7,071.6</a:t>
                      </a:r>
                    </a:p>
                  </a:txBody>
                  <a:tcPr marL="9525" marR="9525" marT="9524"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PH" sz="1400" b="0" i="1" u="none" strike="noStrike" dirty="0">
                          <a:solidFill>
                            <a:srgbClr val="000000"/>
                          </a:solidFill>
                          <a:effectLst/>
                          <a:latin typeface="Bahnschrift" panose="020B0502040204020203" pitchFamily="34" charset="0"/>
                        </a:rPr>
                        <a:t>55%</a:t>
                      </a:r>
                    </a:p>
                  </a:txBody>
                  <a:tcPr marL="9525" marR="9525" marT="9524"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63496563"/>
                  </a:ext>
                </a:extLst>
              </a:tr>
              <a:tr h="261414">
                <a:tc>
                  <a:txBody>
                    <a:bodyPr/>
                    <a:lstStyle/>
                    <a:p>
                      <a:pPr algn="l" fontAlgn="b"/>
                      <a:r>
                        <a:rPr lang="en-PH" sz="1400" b="0" i="1" u="none" strike="noStrike" dirty="0">
                          <a:solidFill>
                            <a:srgbClr val="000000"/>
                          </a:solidFill>
                          <a:effectLst/>
                          <a:latin typeface="Bahnschrift" panose="020B0502040204020203" pitchFamily="34" charset="0"/>
                        </a:rPr>
                        <a:t>    </a:t>
                      </a:r>
                      <a:r>
                        <a:rPr lang="en-PH" sz="1400" b="0" i="1" u="none" strike="noStrike" dirty="0" err="1">
                          <a:solidFill>
                            <a:srgbClr val="000000"/>
                          </a:solidFill>
                          <a:effectLst/>
                          <a:latin typeface="Bahnschrift" panose="020B0502040204020203" pitchFamily="34" charset="0"/>
                        </a:rPr>
                        <a:t>Landport</a:t>
                      </a:r>
                      <a:r>
                        <a:rPr lang="en-PH" sz="1400" b="0" i="1" u="none" strike="noStrike" dirty="0">
                          <a:solidFill>
                            <a:srgbClr val="000000"/>
                          </a:solidFill>
                          <a:effectLst/>
                          <a:latin typeface="Bahnschrift" panose="020B0502040204020203" pitchFamily="34" charset="0"/>
                        </a:rPr>
                        <a:t> Operations</a:t>
                      </a:r>
                    </a:p>
                  </a:txBody>
                  <a:tcPr marL="9525" marR="9525" marT="9524"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PH" sz="1400" b="0" i="1" u="none" strike="noStrike" dirty="0">
                          <a:solidFill>
                            <a:srgbClr val="000000"/>
                          </a:solidFill>
                          <a:effectLst/>
                          <a:latin typeface="Bahnschrift" panose="020B0502040204020203" pitchFamily="34" charset="0"/>
                        </a:rPr>
                        <a:t>191.1</a:t>
                      </a:r>
                    </a:p>
                  </a:txBody>
                  <a:tcPr marL="9525" marR="9525" marT="9524"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PH" sz="1400" b="0" i="1" u="none" strike="noStrike" dirty="0">
                          <a:solidFill>
                            <a:srgbClr val="000000"/>
                          </a:solidFill>
                          <a:effectLst/>
                          <a:latin typeface="Bahnschrift" panose="020B0502040204020203" pitchFamily="34" charset="0"/>
                        </a:rPr>
                        <a:t>250.4</a:t>
                      </a:r>
                    </a:p>
                  </a:txBody>
                  <a:tcPr marL="9525" marR="9525" marT="9524"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PH" sz="1400" b="0" i="1" u="none" strike="noStrike" dirty="0">
                          <a:solidFill>
                            <a:srgbClr val="000000"/>
                          </a:solidFill>
                          <a:effectLst/>
                          <a:latin typeface="Bahnschrift" panose="020B0502040204020203" pitchFamily="34" charset="0"/>
                        </a:rPr>
                        <a:t>-24%</a:t>
                      </a:r>
                    </a:p>
                  </a:txBody>
                  <a:tcPr marL="9525" marR="9525" marT="9524"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64101096"/>
                  </a:ext>
                </a:extLst>
              </a:tr>
              <a:tr h="261414">
                <a:tc>
                  <a:txBody>
                    <a:bodyPr/>
                    <a:lstStyle/>
                    <a:p>
                      <a:pPr algn="l" fontAlgn="b"/>
                      <a:r>
                        <a:rPr lang="en-PH" sz="1400" b="1" i="0" u="none" strike="noStrike" dirty="0">
                          <a:solidFill>
                            <a:srgbClr val="000000"/>
                          </a:solidFill>
                          <a:effectLst/>
                          <a:latin typeface="Bahnschrift" panose="020B0502040204020203" pitchFamily="34" charset="0"/>
                        </a:rPr>
                        <a:t>Direct Costs</a:t>
                      </a:r>
                    </a:p>
                  </a:txBody>
                  <a:tcPr marL="9525" marR="9525" marT="9524"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PH" sz="1400" b="1" i="0" u="none" strike="noStrike" dirty="0">
                          <a:solidFill>
                            <a:srgbClr val="000000"/>
                          </a:solidFill>
                          <a:effectLst/>
                          <a:latin typeface="Bahnschrift" panose="020B0502040204020203" pitchFamily="34" charset="0"/>
                        </a:rPr>
                        <a:t>9,782.7</a:t>
                      </a:r>
                    </a:p>
                  </a:txBody>
                  <a:tcPr marL="9525" marR="9525" marT="9524"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PH" sz="1400" b="1" i="0" u="none" strike="noStrike" dirty="0">
                          <a:solidFill>
                            <a:srgbClr val="000000"/>
                          </a:solidFill>
                          <a:effectLst/>
                          <a:latin typeface="Bahnschrift" panose="020B0502040204020203" pitchFamily="34" charset="0"/>
                        </a:rPr>
                        <a:t>6,162.4</a:t>
                      </a:r>
                    </a:p>
                  </a:txBody>
                  <a:tcPr marL="9525" marR="9525" marT="9524"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PH" sz="1400" b="1" i="0" u="none" strike="noStrike" dirty="0">
                          <a:solidFill>
                            <a:srgbClr val="000000"/>
                          </a:solidFill>
                          <a:effectLst/>
                          <a:latin typeface="Bahnschrift" panose="020B0502040204020203" pitchFamily="34" charset="0"/>
                        </a:rPr>
                        <a:t>59%</a:t>
                      </a:r>
                    </a:p>
                  </a:txBody>
                  <a:tcPr marL="9525" marR="9525" marT="9524"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02970011"/>
                  </a:ext>
                </a:extLst>
              </a:tr>
              <a:tr h="264922">
                <a:tc>
                  <a:txBody>
                    <a:bodyPr/>
                    <a:lstStyle/>
                    <a:p>
                      <a:pPr algn="l" fontAlgn="b"/>
                      <a:r>
                        <a:rPr lang="en-PH" sz="1400" b="0" i="1" u="none" strike="noStrike" dirty="0">
                          <a:solidFill>
                            <a:srgbClr val="000000"/>
                          </a:solidFill>
                          <a:effectLst/>
                          <a:latin typeface="Bahnschrift" panose="020B0502040204020203" pitchFamily="34" charset="0"/>
                        </a:rPr>
                        <a:t>    Construction</a:t>
                      </a:r>
                    </a:p>
                  </a:txBody>
                  <a:tcPr marL="9525" marR="9525" marT="9524"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PH" sz="1400" b="0" i="1" u="none" strike="noStrike" dirty="0">
                          <a:solidFill>
                            <a:srgbClr val="000000"/>
                          </a:solidFill>
                          <a:effectLst/>
                          <a:latin typeface="Bahnschrift" panose="020B0502040204020203" pitchFamily="34" charset="0"/>
                        </a:rPr>
                        <a:t>9,612.5</a:t>
                      </a:r>
                    </a:p>
                  </a:txBody>
                  <a:tcPr marL="9525" marR="9525" marT="9524"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PH" sz="1400" b="0" i="1" u="none" strike="noStrike" dirty="0">
                          <a:solidFill>
                            <a:srgbClr val="000000"/>
                          </a:solidFill>
                          <a:effectLst/>
                          <a:latin typeface="Bahnschrift" panose="020B0502040204020203" pitchFamily="34" charset="0"/>
                        </a:rPr>
                        <a:t>5,971.6</a:t>
                      </a:r>
                    </a:p>
                  </a:txBody>
                  <a:tcPr marL="9525" marR="9525" marT="9524"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PH" sz="1400" b="0" i="1" u="none" strike="noStrike" dirty="0">
                          <a:solidFill>
                            <a:srgbClr val="000000"/>
                          </a:solidFill>
                          <a:effectLst/>
                          <a:latin typeface="Bahnschrift" panose="020B0502040204020203" pitchFamily="34" charset="0"/>
                        </a:rPr>
                        <a:t>61%</a:t>
                      </a:r>
                    </a:p>
                  </a:txBody>
                  <a:tcPr marL="9525" marR="9525" marT="9524"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55430080"/>
                  </a:ext>
                </a:extLst>
              </a:tr>
              <a:tr h="261414">
                <a:tc>
                  <a:txBody>
                    <a:bodyPr/>
                    <a:lstStyle/>
                    <a:p>
                      <a:pPr algn="l" fontAlgn="b"/>
                      <a:r>
                        <a:rPr lang="en-PH" sz="1400" b="0" i="1" u="none" strike="noStrike" dirty="0">
                          <a:solidFill>
                            <a:srgbClr val="000000"/>
                          </a:solidFill>
                          <a:effectLst/>
                          <a:latin typeface="Bahnschrift" panose="020B0502040204020203" pitchFamily="34" charset="0"/>
                        </a:rPr>
                        <a:t>    </a:t>
                      </a:r>
                      <a:r>
                        <a:rPr lang="en-PH" sz="1400" b="0" i="1" u="none" strike="noStrike" dirty="0" err="1">
                          <a:solidFill>
                            <a:srgbClr val="000000"/>
                          </a:solidFill>
                          <a:effectLst/>
                          <a:latin typeface="Bahnschrift" panose="020B0502040204020203" pitchFamily="34" charset="0"/>
                        </a:rPr>
                        <a:t>Landport</a:t>
                      </a:r>
                      <a:r>
                        <a:rPr lang="en-PH" sz="1400" b="0" i="1" u="none" strike="noStrike" dirty="0">
                          <a:solidFill>
                            <a:srgbClr val="000000"/>
                          </a:solidFill>
                          <a:effectLst/>
                          <a:latin typeface="Bahnschrift" panose="020B0502040204020203" pitchFamily="34" charset="0"/>
                        </a:rPr>
                        <a:t> Operations</a:t>
                      </a:r>
                    </a:p>
                  </a:txBody>
                  <a:tcPr marL="9525" marR="9525" marT="9524"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PH" sz="1400" b="0" i="1" u="none" strike="noStrike" dirty="0">
                          <a:solidFill>
                            <a:srgbClr val="000000"/>
                          </a:solidFill>
                          <a:effectLst/>
                          <a:latin typeface="Bahnschrift" panose="020B0502040204020203" pitchFamily="34" charset="0"/>
                        </a:rPr>
                        <a:t>170.1</a:t>
                      </a:r>
                    </a:p>
                  </a:txBody>
                  <a:tcPr marL="9525" marR="9525" marT="9524"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PH" sz="1400" b="0" i="1" u="none" strike="noStrike" dirty="0">
                          <a:solidFill>
                            <a:srgbClr val="000000"/>
                          </a:solidFill>
                          <a:effectLst/>
                          <a:latin typeface="Bahnschrift" panose="020B0502040204020203" pitchFamily="34" charset="0"/>
                        </a:rPr>
                        <a:t>190.9</a:t>
                      </a:r>
                    </a:p>
                  </a:txBody>
                  <a:tcPr marL="9525" marR="9525" marT="9524"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PH" sz="1400" b="0" i="1" u="none" strike="noStrike" dirty="0">
                          <a:solidFill>
                            <a:srgbClr val="000000"/>
                          </a:solidFill>
                          <a:effectLst/>
                          <a:latin typeface="Bahnschrift" panose="020B0502040204020203" pitchFamily="34" charset="0"/>
                        </a:rPr>
                        <a:t>-11%</a:t>
                      </a:r>
                    </a:p>
                  </a:txBody>
                  <a:tcPr marL="9525" marR="9525" marT="9524"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12676287"/>
                  </a:ext>
                </a:extLst>
              </a:tr>
              <a:tr h="261414">
                <a:tc>
                  <a:txBody>
                    <a:bodyPr/>
                    <a:lstStyle/>
                    <a:p>
                      <a:pPr algn="l" fontAlgn="b"/>
                      <a:r>
                        <a:rPr lang="en-PH" sz="1400" b="1" i="0" u="none" strike="noStrike" dirty="0">
                          <a:solidFill>
                            <a:srgbClr val="000000"/>
                          </a:solidFill>
                          <a:effectLst/>
                          <a:latin typeface="Bahnschrift" panose="020B0502040204020203" pitchFamily="34" charset="0"/>
                        </a:rPr>
                        <a:t>Gross Profit</a:t>
                      </a:r>
                    </a:p>
                  </a:txBody>
                  <a:tcPr marL="9525" marR="9525" marT="9524"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PH" sz="1400" b="1" i="0" u="none" strike="noStrike" dirty="0">
                          <a:solidFill>
                            <a:srgbClr val="000000"/>
                          </a:solidFill>
                          <a:effectLst/>
                          <a:latin typeface="Bahnschrift" panose="020B0502040204020203" pitchFamily="34" charset="0"/>
                        </a:rPr>
                        <a:t>1,377.5</a:t>
                      </a:r>
                    </a:p>
                  </a:txBody>
                  <a:tcPr marL="9525" marR="9525" marT="9524"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PH" sz="1400" b="1" i="0" u="none" strike="noStrike" dirty="0">
                          <a:solidFill>
                            <a:srgbClr val="000000"/>
                          </a:solidFill>
                          <a:effectLst/>
                          <a:latin typeface="Bahnschrift" panose="020B0502040204020203" pitchFamily="34" charset="0"/>
                        </a:rPr>
                        <a:t>1,159.5</a:t>
                      </a:r>
                    </a:p>
                  </a:txBody>
                  <a:tcPr marL="9525" marR="9525" marT="9524"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PH" sz="1400" b="1" i="0" u="none" strike="noStrike" dirty="0">
                          <a:solidFill>
                            <a:srgbClr val="000000"/>
                          </a:solidFill>
                          <a:effectLst/>
                          <a:latin typeface="Bahnschrift" panose="020B0502040204020203" pitchFamily="34" charset="0"/>
                        </a:rPr>
                        <a:t>19%</a:t>
                      </a:r>
                    </a:p>
                  </a:txBody>
                  <a:tcPr marL="9525" marR="9525" marT="9524"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81808733"/>
                  </a:ext>
                </a:extLst>
              </a:tr>
              <a:tr h="261414">
                <a:tc>
                  <a:txBody>
                    <a:bodyPr/>
                    <a:lstStyle/>
                    <a:p>
                      <a:pPr algn="l" fontAlgn="b"/>
                      <a:r>
                        <a:rPr lang="en-PH" sz="1400" b="0" i="0" u="none" strike="noStrike" dirty="0">
                          <a:solidFill>
                            <a:srgbClr val="000000"/>
                          </a:solidFill>
                          <a:effectLst/>
                          <a:latin typeface="Bahnschrift" panose="020B0502040204020203" pitchFamily="34" charset="0"/>
                        </a:rPr>
                        <a:t>Operating Expenses</a:t>
                      </a:r>
                    </a:p>
                  </a:txBody>
                  <a:tcPr marL="9525" marR="9525" marT="9524"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PH" sz="1400" b="0" i="0" u="none" strike="noStrike" dirty="0">
                          <a:solidFill>
                            <a:srgbClr val="000000"/>
                          </a:solidFill>
                          <a:effectLst/>
                          <a:latin typeface="Bahnschrift" panose="020B0502040204020203" pitchFamily="34" charset="0"/>
                        </a:rPr>
                        <a:t>711.6</a:t>
                      </a:r>
                    </a:p>
                  </a:txBody>
                  <a:tcPr marL="9525" marR="9525" marT="9524"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PH" sz="1400" b="0" i="0" u="none" strike="noStrike" dirty="0">
                          <a:solidFill>
                            <a:srgbClr val="000000"/>
                          </a:solidFill>
                          <a:effectLst/>
                          <a:latin typeface="Bahnschrift" panose="020B0502040204020203" pitchFamily="34" charset="0"/>
                        </a:rPr>
                        <a:t>442.0</a:t>
                      </a:r>
                    </a:p>
                  </a:txBody>
                  <a:tcPr marL="9525" marR="9525" marT="9524"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PH" sz="1400" b="0" i="0" u="none" strike="noStrike" dirty="0">
                          <a:solidFill>
                            <a:srgbClr val="000000"/>
                          </a:solidFill>
                          <a:effectLst/>
                          <a:latin typeface="Bahnschrift" panose="020B0502040204020203" pitchFamily="34" charset="0"/>
                        </a:rPr>
                        <a:t>61%</a:t>
                      </a:r>
                    </a:p>
                  </a:txBody>
                  <a:tcPr marL="9525" marR="9525" marT="9524"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34353604"/>
                  </a:ext>
                </a:extLst>
              </a:tr>
              <a:tr h="261414">
                <a:tc>
                  <a:txBody>
                    <a:bodyPr/>
                    <a:lstStyle/>
                    <a:p>
                      <a:pPr algn="l" fontAlgn="b"/>
                      <a:r>
                        <a:rPr lang="en-PH" sz="1400" b="1" i="0" u="none" strike="noStrike" dirty="0">
                          <a:solidFill>
                            <a:srgbClr val="000000"/>
                          </a:solidFill>
                          <a:effectLst/>
                          <a:latin typeface="Bahnschrift" panose="020B0502040204020203" pitchFamily="34" charset="0"/>
                        </a:rPr>
                        <a:t>Operating Profit</a:t>
                      </a:r>
                    </a:p>
                  </a:txBody>
                  <a:tcPr marL="9525" marR="9525" marT="9524"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PH" sz="1400" b="1" i="0" u="none" strike="noStrike" dirty="0">
                          <a:solidFill>
                            <a:srgbClr val="000000"/>
                          </a:solidFill>
                          <a:effectLst/>
                          <a:latin typeface="Bahnschrift" panose="020B0502040204020203" pitchFamily="34" charset="0"/>
                        </a:rPr>
                        <a:t>665.9</a:t>
                      </a:r>
                    </a:p>
                  </a:txBody>
                  <a:tcPr marL="9525" marR="9525" marT="9524"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PH" sz="1400" b="1" i="0" u="none" strike="noStrike" dirty="0">
                          <a:solidFill>
                            <a:srgbClr val="000000"/>
                          </a:solidFill>
                          <a:effectLst/>
                          <a:latin typeface="Bahnschrift" panose="020B0502040204020203" pitchFamily="34" charset="0"/>
                        </a:rPr>
                        <a:t>717.5</a:t>
                      </a:r>
                    </a:p>
                  </a:txBody>
                  <a:tcPr marL="9525" marR="9525" marT="9524"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PH" sz="1400" b="1" i="0" u="none" strike="noStrike" dirty="0">
                          <a:solidFill>
                            <a:srgbClr val="000000"/>
                          </a:solidFill>
                          <a:effectLst/>
                          <a:latin typeface="Bahnschrift" panose="020B0502040204020203" pitchFamily="34" charset="0"/>
                        </a:rPr>
                        <a:t>-7%</a:t>
                      </a:r>
                    </a:p>
                  </a:txBody>
                  <a:tcPr marL="9525" marR="9525" marT="9524"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83923162"/>
                  </a:ext>
                </a:extLst>
              </a:tr>
              <a:tr h="261414">
                <a:tc>
                  <a:txBody>
                    <a:bodyPr/>
                    <a:lstStyle/>
                    <a:p>
                      <a:pPr algn="l" fontAlgn="b"/>
                      <a:r>
                        <a:rPr lang="en-PH" sz="1400" b="0" i="0" u="none" strike="noStrike">
                          <a:solidFill>
                            <a:srgbClr val="000000"/>
                          </a:solidFill>
                          <a:effectLst/>
                          <a:latin typeface="Bahnschrift" panose="020B0502040204020203" pitchFamily="34" charset="0"/>
                        </a:rPr>
                        <a:t>Other Income / (Expenses)</a:t>
                      </a:r>
                    </a:p>
                  </a:txBody>
                  <a:tcPr marL="9525" marR="9525" marT="9524"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PH" sz="1400" b="0" i="0" u="none" strike="noStrike">
                          <a:solidFill>
                            <a:srgbClr val="000000"/>
                          </a:solidFill>
                          <a:effectLst/>
                          <a:latin typeface="Bahnschrift" panose="020B0502040204020203" pitchFamily="34" charset="0"/>
                        </a:rPr>
                        <a:t>-285.7</a:t>
                      </a:r>
                    </a:p>
                  </a:txBody>
                  <a:tcPr marL="9525" marR="9525" marT="9524"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PH" sz="1400" b="0" i="0" u="none" strike="noStrike">
                          <a:solidFill>
                            <a:srgbClr val="000000"/>
                          </a:solidFill>
                          <a:effectLst/>
                          <a:latin typeface="Bahnschrift" panose="020B0502040204020203" pitchFamily="34" charset="0"/>
                        </a:rPr>
                        <a:t>-294.7</a:t>
                      </a:r>
                    </a:p>
                  </a:txBody>
                  <a:tcPr marL="9525" marR="9525" marT="9524"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PH" sz="1400" b="0" i="0" u="none" strike="noStrike" dirty="0">
                          <a:solidFill>
                            <a:srgbClr val="000000"/>
                          </a:solidFill>
                          <a:effectLst/>
                          <a:latin typeface="Bahnschrift" panose="020B0502040204020203" pitchFamily="34" charset="0"/>
                        </a:rPr>
                        <a:t>-3%</a:t>
                      </a:r>
                    </a:p>
                  </a:txBody>
                  <a:tcPr marL="9525" marR="9525" marT="9524"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95254919"/>
                  </a:ext>
                </a:extLst>
              </a:tr>
              <a:tr h="261414">
                <a:tc>
                  <a:txBody>
                    <a:bodyPr/>
                    <a:lstStyle/>
                    <a:p>
                      <a:pPr algn="l" fontAlgn="b"/>
                      <a:r>
                        <a:rPr lang="en-PH" sz="1400" b="0" i="1" u="none" strike="noStrike" dirty="0">
                          <a:solidFill>
                            <a:srgbClr val="000000"/>
                          </a:solidFill>
                          <a:effectLst/>
                          <a:latin typeface="Bahnschrift" panose="020B0502040204020203" pitchFamily="34" charset="0"/>
                        </a:rPr>
                        <a:t>    Finance Costs</a:t>
                      </a:r>
                    </a:p>
                  </a:txBody>
                  <a:tcPr marL="9525" marR="9525" marT="9524"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PH" sz="1400" b="0" i="1" u="none" strike="noStrike">
                          <a:solidFill>
                            <a:srgbClr val="000000"/>
                          </a:solidFill>
                          <a:effectLst/>
                          <a:latin typeface="Bahnschrift" panose="020B0502040204020203" pitchFamily="34" charset="0"/>
                        </a:rPr>
                        <a:t>-1,046.4</a:t>
                      </a:r>
                    </a:p>
                  </a:txBody>
                  <a:tcPr marL="9525" marR="9525" marT="9524"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PH" sz="1400" b="0" i="1" u="none" strike="noStrike">
                          <a:solidFill>
                            <a:srgbClr val="000000"/>
                          </a:solidFill>
                          <a:effectLst/>
                          <a:latin typeface="Bahnschrift" panose="020B0502040204020203" pitchFamily="34" charset="0"/>
                        </a:rPr>
                        <a:t>-659.8</a:t>
                      </a:r>
                    </a:p>
                  </a:txBody>
                  <a:tcPr marL="9525" marR="9525" marT="9524"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PH" sz="1400" b="0" i="1" u="none" strike="noStrike" dirty="0">
                          <a:solidFill>
                            <a:srgbClr val="000000"/>
                          </a:solidFill>
                          <a:effectLst/>
                          <a:latin typeface="Bahnschrift" panose="020B0502040204020203" pitchFamily="34" charset="0"/>
                        </a:rPr>
                        <a:t>59%</a:t>
                      </a:r>
                    </a:p>
                  </a:txBody>
                  <a:tcPr marL="9525" marR="9525" marT="9524"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39650322"/>
                  </a:ext>
                </a:extLst>
              </a:tr>
              <a:tr h="261414">
                <a:tc>
                  <a:txBody>
                    <a:bodyPr/>
                    <a:lstStyle/>
                    <a:p>
                      <a:pPr algn="l" fontAlgn="b"/>
                      <a:r>
                        <a:rPr lang="en-PH" sz="1400" b="0" i="1" u="none" strike="noStrike" dirty="0">
                          <a:solidFill>
                            <a:srgbClr val="000000"/>
                          </a:solidFill>
                          <a:effectLst/>
                          <a:latin typeface="Bahnschrift" panose="020B0502040204020203" pitchFamily="34" charset="0"/>
                        </a:rPr>
                        <a:t>    Finance Income</a:t>
                      </a:r>
                    </a:p>
                  </a:txBody>
                  <a:tcPr marL="9525" marR="9525" marT="9524"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PH" sz="1400" b="0" i="1" u="none" strike="noStrike">
                          <a:solidFill>
                            <a:srgbClr val="000000"/>
                          </a:solidFill>
                          <a:effectLst/>
                          <a:latin typeface="Bahnschrift" panose="020B0502040204020203" pitchFamily="34" charset="0"/>
                        </a:rPr>
                        <a:t>605.1</a:t>
                      </a:r>
                    </a:p>
                  </a:txBody>
                  <a:tcPr marL="9525" marR="9525" marT="9524"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PH" sz="1400" b="0" i="1" u="none" strike="noStrike" dirty="0">
                          <a:solidFill>
                            <a:srgbClr val="000000"/>
                          </a:solidFill>
                          <a:effectLst/>
                          <a:latin typeface="Bahnschrift" panose="020B0502040204020203" pitchFamily="34" charset="0"/>
                        </a:rPr>
                        <a:t>223.7</a:t>
                      </a:r>
                    </a:p>
                  </a:txBody>
                  <a:tcPr marL="9525" marR="9525" marT="9524"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PH" sz="1400" b="0" i="1" u="none" strike="noStrike" dirty="0">
                          <a:solidFill>
                            <a:srgbClr val="000000"/>
                          </a:solidFill>
                          <a:effectLst/>
                          <a:latin typeface="Bahnschrift" panose="020B0502040204020203" pitchFamily="34" charset="0"/>
                        </a:rPr>
                        <a:t>171%</a:t>
                      </a:r>
                    </a:p>
                  </a:txBody>
                  <a:tcPr marL="9525" marR="9525" marT="9524"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2686540"/>
                  </a:ext>
                </a:extLst>
              </a:tr>
              <a:tr h="261414">
                <a:tc>
                  <a:txBody>
                    <a:bodyPr/>
                    <a:lstStyle/>
                    <a:p>
                      <a:pPr algn="l" fontAlgn="b"/>
                      <a:r>
                        <a:rPr lang="en-PH" sz="1400" b="0" i="1" u="none" strike="noStrike" dirty="0">
                          <a:solidFill>
                            <a:srgbClr val="000000"/>
                          </a:solidFill>
                          <a:effectLst/>
                          <a:latin typeface="Bahnschrift" panose="020B0502040204020203" pitchFamily="34" charset="0"/>
                        </a:rPr>
                        <a:t>    Others</a:t>
                      </a:r>
                    </a:p>
                  </a:txBody>
                  <a:tcPr marL="9525" marR="9525" marT="9524"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PH" sz="1400" b="0" i="1" u="none" strike="noStrike" dirty="0">
                          <a:solidFill>
                            <a:srgbClr val="000000"/>
                          </a:solidFill>
                          <a:effectLst/>
                          <a:latin typeface="Bahnschrift" panose="020B0502040204020203" pitchFamily="34" charset="0"/>
                        </a:rPr>
                        <a:t>155.7</a:t>
                      </a:r>
                    </a:p>
                  </a:txBody>
                  <a:tcPr marL="9525" marR="9525" marT="9524"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PH" sz="1400" b="0" i="1" u="none" strike="noStrike" dirty="0">
                          <a:solidFill>
                            <a:srgbClr val="000000"/>
                          </a:solidFill>
                          <a:effectLst/>
                          <a:latin typeface="Bahnschrift" panose="020B0502040204020203" pitchFamily="34" charset="0"/>
                        </a:rPr>
                        <a:t>141.3</a:t>
                      </a:r>
                    </a:p>
                  </a:txBody>
                  <a:tcPr marL="9525" marR="9525" marT="9524"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PH" sz="1400" b="0" i="1" u="none" strike="noStrike" dirty="0">
                          <a:solidFill>
                            <a:srgbClr val="000000"/>
                          </a:solidFill>
                          <a:effectLst/>
                          <a:latin typeface="Bahnschrift" panose="020B0502040204020203" pitchFamily="34" charset="0"/>
                        </a:rPr>
                        <a:t>10%</a:t>
                      </a:r>
                    </a:p>
                  </a:txBody>
                  <a:tcPr marL="9525" marR="9525" marT="9524"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99372339"/>
                  </a:ext>
                </a:extLst>
              </a:tr>
              <a:tr h="288460">
                <a:tc>
                  <a:txBody>
                    <a:bodyPr/>
                    <a:lstStyle/>
                    <a:p>
                      <a:pPr algn="l" fontAlgn="b"/>
                      <a:r>
                        <a:rPr lang="en-PH" sz="1400" b="1" i="0" u="none" strike="noStrike" dirty="0">
                          <a:solidFill>
                            <a:srgbClr val="000000"/>
                          </a:solidFill>
                          <a:effectLst/>
                          <a:latin typeface="Bahnschrift" panose="020B0502040204020203" pitchFamily="34" charset="0"/>
                        </a:rPr>
                        <a:t>Profit / (Loss) Before Tax</a:t>
                      </a:r>
                    </a:p>
                  </a:txBody>
                  <a:tcPr marL="9525" marR="9525" marT="9524"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PH" sz="1400" b="1" i="0" u="none" strike="noStrike" dirty="0">
                          <a:solidFill>
                            <a:srgbClr val="000000"/>
                          </a:solidFill>
                          <a:effectLst/>
                          <a:latin typeface="Bahnschrift" panose="020B0502040204020203" pitchFamily="34" charset="0"/>
                        </a:rPr>
                        <a:t>380.3</a:t>
                      </a:r>
                    </a:p>
                  </a:txBody>
                  <a:tcPr marL="9525" marR="9525" marT="9524"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PH" sz="1400" b="1" i="0" u="none" strike="noStrike" dirty="0">
                          <a:solidFill>
                            <a:srgbClr val="000000"/>
                          </a:solidFill>
                          <a:effectLst/>
                          <a:latin typeface="Bahnschrift" panose="020B0502040204020203" pitchFamily="34" charset="0"/>
                        </a:rPr>
                        <a:t>422.8</a:t>
                      </a:r>
                    </a:p>
                  </a:txBody>
                  <a:tcPr marL="9525" marR="9525" marT="9524"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PH" sz="1400" b="1" i="0" u="none" strike="noStrike" dirty="0">
                          <a:solidFill>
                            <a:srgbClr val="000000"/>
                          </a:solidFill>
                          <a:effectLst/>
                          <a:latin typeface="Bahnschrift" panose="020B0502040204020203" pitchFamily="34" charset="0"/>
                        </a:rPr>
                        <a:t>-10%</a:t>
                      </a:r>
                    </a:p>
                  </a:txBody>
                  <a:tcPr marL="9525" marR="9525" marT="9524"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0617981"/>
                  </a:ext>
                </a:extLst>
              </a:tr>
              <a:tr h="312791">
                <a:tc>
                  <a:txBody>
                    <a:bodyPr/>
                    <a:lstStyle/>
                    <a:p>
                      <a:pPr algn="l" fontAlgn="b"/>
                      <a:r>
                        <a:rPr lang="en-PH" sz="1400" b="0" i="0" u="none" strike="noStrike">
                          <a:solidFill>
                            <a:srgbClr val="000000"/>
                          </a:solidFill>
                          <a:effectLst/>
                          <a:latin typeface="Bahnschrift" panose="020B0502040204020203" pitchFamily="34" charset="0"/>
                        </a:rPr>
                        <a:t>Tax Income (Expense)</a:t>
                      </a:r>
                    </a:p>
                  </a:txBody>
                  <a:tcPr marL="9525" marR="9525" marT="9524"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PH" sz="1400" b="0" i="0" u="none" strike="noStrike">
                          <a:solidFill>
                            <a:srgbClr val="000000"/>
                          </a:solidFill>
                          <a:effectLst/>
                          <a:latin typeface="Bahnschrift" panose="020B0502040204020203" pitchFamily="34" charset="0"/>
                        </a:rPr>
                        <a:t>17.7</a:t>
                      </a:r>
                    </a:p>
                  </a:txBody>
                  <a:tcPr marL="9525" marR="9525" marT="9524"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PH" sz="1400" b="0" i="0" u="none" strike="noStrike">
                          <a:solidFill>
                            <a:srgbClr val="000000"/>
                          </a:solidFill>
                          <a:effectLst/>
                          <a:latin typeface="Bahnschrift" panose="020B0502040204020203" pitchFamily="34" charset="0"/>
                        </a:rPr>
                        <a:t>75.3</a:t>
                      </a:r>
                    </a:p>
                  </a:txBody>
                  <a:tcPr marL="9525" marR="9525" marT="9524"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PH" sz="1400" b="0" i="0" u="none" strike="noStrike" dirty="0">
                          <a:solidFill>
                            <a:srgbClr val="000000"/>
                          </a:solidFill>
                          <a:effectLst/>
                          <a:latin typeface="Bahnschrift" panose="020B0502040204020203" pitchFamily="34" charset="0"/>
                        </a:rPr>
                        <a:t>-77%</a:t>
                      </a:r>
                    </a:p>
                  </a:txBody>
                  <a:tcPr marL="9525" marR="9525" marT="9524"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43029322"/>
                  </a:ext>
                </a:extLst>
              </a:tr>
              <a:tr h="298308">
                <a:tc>
                  <a:txBody>
                    <a:bodyPr/>
                    <a:lstStyle/>
                    <a:p>
                      <a:pPr algn="l" fontAlgn="b"/>
                      <a:r>
                        <a:rPr lang="en-US" sz="1400" b="1" i="0" u="none" strike="noStrike" dirty="0">
                          <a:solidFill>
                            <a:srgbClr val="000000"/>
                          </a:solidFill>
                          <a:effectLst/>
                          <a:latin typeface="Bahnschrift" panose="020B0502040204020203" pitchFamily="34" charset="0"/>
                        </a:rPr>
                        <a:t>Net Income / (Loss) From Continuing Operations</a:t>
                      </a:r>
                    </a:p>
                  </a:txBody>
                  <a:tcPr marL="9525" marR="9525" marT="9524"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PH" sz="1400" b="1" i="0" u="none" strike="noStrike" dirty="0">
                          <a:solidFill>
                            <a:srgbClr val="000000"/>
                          </a:solidFill>
                          <a:effectLst/>
                          <a:latin typeface="Bahnschrift" panose="020B0502040204020203" pitchFamily="34" charset="0"/>
                        </a:rPr>
                        <a:t>362.6</a:t>
                      </a:r>
                    </a:p>
                  </a:txBody>
                  <a:tcPr marL="9525" marR="9525" marT="9524"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PH" sz="1400" b="1" i="0" u="none" strike="noStrike" dirty="0">
                          <a:solidFill>
                            <a:srgbClr val="000000"/>
                          </a:solidFill>
                          <a:effectLst/>
                          <a:latin typeface="Bahnschrift" panose="020B0502040204020203" pitchFamily="34" charset="0"/>
                        </a:rPr>
                        <a:t>347.5</a:t>
                      </a:r>
                    </a:p>
                  </a:txBody>
                  <a:tcPr marL="9525" marR="9525" marT="9524"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PH" sz="1400" b="1" i="0" u="none" strike="noStrike" dirty="0">
                          <a:solidFill>
                            <a:srgbClr val="000000"/>
                          </a:solidFill>
                          <a:effectLst/>
                          <a:latin typeface="Bahnschrift" panose="020B0502040204020203" pitchFamily="34" charset="0"/>
                        </a:rPr>
                        <a:t>4%</a:t>
                      </a:r>
                    </a:p>
                  </a:txBody>
                  <a:tcPr marL="9525" marR="9525" marT="9524"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49975185"/>
                  </a:ext>
                </a:extLst>
              </a:tr>
              <a:tr h="288460">
                <a:tc>
                  <a:txBody>
                    <a:bodyPr/>
                    <a:lstStyle/>
                    <a:p>
                      <a:pPr algn="l" fontAlgn="b"/>
                      <a:r>
                        <a:rPr lang="en-US" sz="1400" b="0" i="0" u="none" strike="noStrike">
                          <a:solidFill>
                            <a:srgbClr val="000000"/>
                          </a:solidFill>
                          <a:effectLst/>
                          <a:latin typeface="Bahnschrift" panose="020B0502040204020203" pitchFamily="34" charset="0"/>
                        </a:rPr>
                        <a:t>Net Income From Discontinued Operations</a:t>
                      </a:r>
                    </a:p>
                  </a:txBody>
                  <a:tcPr marL="9525" marR="9525" marT="9524"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PH" sz="1400" b="0" i="0" u="none" strike="noStrike" dirty="0">
                          <a:solidFill>
                            <a:srgbClr val="000000"/>
                          </a:solidFill>
                          <a:effectLst/>
                          <a:latin typeface="Bahnschrift" panose="020B0502040204020203" pitchFamily="34" charset="0"/>
                        </a:rPr>
                        <a:t>-</a:t>
                      </a:r>
                    </a:p>
                  </a:txBody>
                  <a:tcPr marL="9525" marR="9525" marT="9524"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PH" sz="1400" b="0" i="0" u="none" strike="noStrike">
                          <a:solidFill>
                            <a:srgbClr val="000000"/>
                          </a:solidFill>
                          <a:effectLst/>
                          <a:latin typeface="Bahnschrift" panose="020B0502040204020203" pitchFamily="34" charset="0"/>
                        </a:rPr>
                        <a:t>-788.7</a:t>
                      </a:r>
                    </a:p>
                  </a:txBody>
                  <a:tcPr marL="9525" marR="9525" marT="9524"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PH" sz="1400" b="0" i="0" u="none" strike="noStrike" dirty="0">
                          <a:solidFill>
                            <a:srgbClr val="000000"/>
                          </a:solidFill>
                          <a:effectLst/>
                          <a:latin typeface="Bahnschrift" panose="020B0502040204020203" pitchFamily="34" charset="0"/>
                        </a:rPr>
                        <a:t>-100%</a:t>
                      </a:r>
                    </a:p>
                  </a:txBody>
                  <a:tcPr marL="9525" marR="9525" marT="9524"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56173630"/>
                  </a:ext>
                </a:extLst>
              </a:tr>
              <a:tr h="288460">
                <a:tc>
                  <a:txBody>
                    <a:bodyPr/>
                    <a:lstStyle/>
                    <a:p>
                      <a:pPr algn="l" fontAlgn="b"/>
                      <a:r>
                        <a:rPr lang="en-PH" sz="1400" b="0" i="0" u="none" strike="noStrike" dirty="0">
                          <a:solidFill>
                            <a:srgbClr val="000000"/>
                          </a:solidFill>
                          <a:effectLst/>
                          <a:latin typeface="Bahnschrift" panose="020B0502040204020203" pitchFamily="34" charset="0"/>
                        </a:rPr>
                        <a:t>Net Profit/ (Loss) Attributable To:</a:t>
                      </a:r>
                    </a:p>
                  </a:txBody>
                  <a:tcPr marL="9525" marR="9525" marT="9524"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PH" sz="1400" b="0" i="0" u="none" strike="noStrike" dirty="0">
                          <a:solidFill>
                            <a:srgbClr val="000000"/>
                          </a:solidFill>
                          <a:effectLst/>
                          <a:latin typeface="Bahnschrift" panose="020B0502040204020203" pitchFamily="34" charset="0"/>
                        </a:rPr>
                        <a:t>362.6</a:t>
                      </a:r>
                    </a:p>
                  </a:txBody>
                  <a:tcPr marL="9525" marR="9525" marT="9524"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PH" sz="1400" b="0" i="0" u="none" strike="noStrike" dirty="0">
                          <a:solidFill>
                            <a:srgbClr val="000000"/>
                          </a:solidFill>
                          <a:effectLst/>
                          <a:latin typeface="Bahnschrift" panose="020B0502040204020203" pitchFamily="34" charset="0"/>
                        </a:rPr>
                        <a:t>-441.1</a:t>
                      </a:r>
                    </a:p>
                  </a:txBody>
                  <a:tcPr marL="9525" marR="9525" marT="9524"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PH" sz="1400" b="0" i="0" u="none" strike="noStrike" dirty="0">
                          <a:solidFill>
                            <a:srgbClr val="000000"/>
                          </a:solidFill>
                          <a:effectLst/>
                          <a:latin typeface="Bahnschrift" panose="020B0502040204020203" pitchFamily="34" charset="0"/>
                        </a:rPr>
                        <a:t>-182%</a:t>
                      </a:r>
                    </a:p>
                  </a:txBody>
                  <a:tcPr marL="9525" marR="9525" marT="9524"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26076128"/>
                  </a:ext>
                </a:extLst>
              </a:tr>
              <a:tr h="288460">
                <a:tc>
                  <a:txBody>
                    <a:bodyPr/>
                    <a:lstStyle/>
                    <a:p>
                      <a:pPr algn="l" fontAlgn="b"/>
                      <a:r>
                        <a:rPr lang="en-PH" sz="1400" b="1" i="1" u="none" strike="noStrike" dirty="0">
                          <a:solidFill>
                            <a:srgbClr val="000000"/>
                          </a:solidFill>
                          <a:effectLst/>
                          <a:latin typeface="Bahnschrift" panose="020B0502040204020203" pitchFamily="34" charset="0"/>
                        </a:rPr>
                        <a:t>    Attributable To Parent</a:t>
                      </a:r>
                    </a:p>
                  </a:txBody>
                  <a:tcPr marL="9525" marR="9525" marT="9524"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PH" sz="1400" b="1" i="1" u="none" strike="noStrike" dirty="0">
                          <a:solidFill>
                            <a:srgbClr val="000000"/>
                          </a:solidFill>
                          <a:effectLst/>
                          <a:latin typeface="Bahnschrift" panose="020B0502040204020203" pitchFamily="34" charset="0"/>
                        </a:rPr>
                        <a:t>363.2</a:t>
                      </a:r>
                    </a:p>
                  </a:txBody>
                  <a:tcPr marL="9525" marR="9525" marT="9524"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PH" sz="1400" b="1" i="1" u="none" strike="noStrike" dirty="0">
                          <a:solidFill>
                            <a:srgbClr val="000000"/>
                          </a:solidFill>
                          <a:effectLst/>
                          <a:latin typeface="Bahnschrift" panose="020B0502040204020203" pitchFamily="34" charset="0"/>
                        </a:rPr>
                        <a:t>-125.7</a:t>
                      </a:r>
                    </a:p>
                  </a:txBody>
                  <a:tcPr marL="9525" marR="9525" marT="9524"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PH" sz="1400" b="1" i="1" u="none" strike="noStrike" dirty="0">
                          <a:solidFill>
                            <a:srgbClr val="000000"/>
                          </a:solidFill>
                          <a:effectLst/>
                          <a:latin typeface="Bahnschrift" panose="020B0502040204020203" pitchFamily="34" charset="0"/>
                        </a:rPr>
                        <a:t>-389%</a:t>
                      </a:r>
                    </a:p>
                  </a:txBody>
                  <a:tcPr marL="9525" marR="9525" marT="9524"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24672889"/>
                  </a:ext>
                </a:extLst>
              </a:tr>
              <a:tr h="247952">
                <a:tc>
                  <a:txBody>
                    <a:bodyPr/>
                    <a:lstStyle/>
                    <a:p>
                      <a:pPr algn="l" fontAlgn="b"/>
                      <a:r>
                        <a:rPr lang="en-PH" sz="1400" b="1" i="1" u="none" strike="noStrike" dirty="0">
                          <a:solidFill>
                            <a:srgbClr val="000000"/>
                          </a:solidFill>
                          <a:effectLst/>
                          <a:latin typeface="Bahnschrift" panose="020B0502040204020203" pitchFamily="34" charset="0"/>
                        </a:rPr>
                        <a:t>    Non-controlling Interest</a:t>
                      </a:r>
                    </a:p>
                  </a:txBody>
                  <a:tcPr marL="9525" marR="9525" marT="9524"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PH" sz="1400" b="1" i="1" u="none" strike="noStrike" dirty="0">
                          <a:solidFill>
                            <a:srgbClr val="000000"/>
                          </a:solidFill>
                          <a:effectLst/>
                          <a:latin typeface="Bahnschrift" panose="020B0502040204020203" pitchFamily="34" charset="0"/>
                        </a:rPr>
                        <a:t>-0.6</a:t>
                      </a:r>
                    </a:p>
                  </a:txBody>
                  <a:tcPr marL="9525" marR="9525" marT="9524"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PH" sz="1400" b="1" i="1" u="none" strike="noStrike" dirty="0">
                          <a:solidFill>
                            <a:srgbClr val="000000"/>
                          </a:solidFill>
                          <a:effectLst/>
                          <a:latin typeface="Bahnschrift" panose="020B0502040204020203" pitchFamily="34" charset="0"/>
                        </a:rPr>
                        <a:t>-315.5</a:t>
                      </a:r>
                    </a:p>
                  </a:txBody>
                  <a:tcPr marL="9525" marR="9525" marT="9524"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r>
                        <a:rPr lang="en-PH" sz="1400" b="1" i="1" u="none" strike="noStrike" dirty="0">
                          <a:solidFill>
                            <a:srgbClr val="000000"/>
                          </a:solidFill>
                          <a:effectLst/>
                          <a:latin typeface="Bahnschrift" panose="020B0502040204020203" pitchFamily="34" charset="0"/>
                        </a:rPr>
                        <a:t>-100%</a:t>
                      </a:r>
                    </a:p>
                  </a:txBody>
                  <a:tcPr marL="9525" marR="9525" marT="9524"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14816106"/>
                  </a:ext>
                </a:extLst>
              </a:tr>
            </a:tbl>
          </a:graphicData>
        </a:graphic>
      </p:graphicFrame>
      <p:pic>
        <p:nvPicPr>
          <p:cNvPr id="43097" name="Picture 7">
            <a:extLst>
              <a:ext uri="{FF2B5EF4-FFF2-40B4-BE49-F238E27FC236}">
                <a16:creationId xmlns:a16="http://schemas.microsoft.com/office/drawing/2014/main" id="{B9F2D341-F21B-432A-A8FA-6F5B4BC781F9}"/>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8614" t="-5389" r="15073" b="2119"/>
          <a:stretch>
            <a:fillRect/>
          </a:stretch>
        </p:blipFill>
        <p:spPr bwMode="auto">
          <a:xfrm>
            <a:off x="9048750" y="0"/>
            <a:ext cx="31432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87136850-824E-4FC0-A455-DFED6366A7A3}"/>
              </a:ext>
            </a:extLst>
          </p:cNvPr>
          <p:cNvSpPr txBox="1"/>
          <p:nvPr/>
        </p:nvSpPr>
        <p:spPr>
          <a:xfrm>
            <a:off x="478299" y="2007238"/>
            <a:ext cx="3596394" cy="2616101"/>
          </a:xfrm>
          <a:prstGeom prst="rect">
            <a:avLst/>
          </a:prstGeom>
          <a:noFill/>
        </p:spPr>
        <p:txBody>
          <a:bodyPr>
            <a:spAutoFit/>
          </a:bodyPr>
          <a:lstStyle/>
          <a:p>
            <a:pPr marL="285750" indent="-285750" eaLnBrk="1" fontAlgn="auto" hangingPunct="1">
              <a:spcBef>
                <a:spcPts val="0"/>
              </a:spcBef>
              <a:spcAft>
                <a:spcPts val="0"/>
              </a:spcAft>
              <a:buFont typeface="Arial" panose="020B0604020202020204" pitchFamily="34" charset="0"/>
              <a:buChar char="•"/>
              <a:defRPr/>
            </a:pPr>
            <a:r>
              <a:rPr lang="en-PH" sz="3200" b="1" dirty="0">
                <a:ln w="10160">
                  <a:solidFill>
                    <a:schemeClr val="tx1"/>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rPr>
              <a:t>52% </a:t>
            </a:r>
            <a:br>
              <a:rPr lang="en-PH" sz="2000" dirty="0">
                <a:solidFill>
                  <a:srgbClr val="FF0000"/>
                </a:solidFill>
                <a:latin typeface="Bahnschrift SemiBold" panose="020B0502040204020203" pitchFamily="34" charset="0"/>
              </a:rPr>
            </a:br>
            <a:r>
              <a:rPr lang="en-PH" sz="2000" dirty="0">
                <a:latin typeface="Bahnschrift SemiBold" panose="020B0502040204020203" pitchFamily="34" charset="0"/>
              </a:rPr>
              <a:t>Growth in consolidated revenues</a:t>
            </a:r>
          </a:p>
          <a:p>
            <a:pPr marL="285750" indent="-285750" eaLnBrk="1" fontAlgn="auto" hangingPunct="1">
              <a:spcBef>
                <a:spcPts val="0"/>
              </a:spcBef>
              <a:spcAft>
                <a:spcPts val="0"/>
              </a:spcAft>
              <a:buFont typeface="Arial" panose="020B0604020202020204" pitchFamily="34" charset="0"/>
              <a:buChar char="•"/>
              <a:defRPr/>
            </a:pPr>
            <a:endParaRPr lang="en-PH" sz="2000" dirty="0">
              <a:latin typeface="Bahnschrift SemiBold" panose="020B0502040204020203" pitchFamily="34" charset="0"/>
            </a:endParaRPr>
          </a:p>
          <a:p>
            <a:pPr marL="285750" indent="-285750" eaLnBrk="1" fontAlgn="auto" hangingPunct="1">
              <a:spcBef>
                <a:spcPts val="0"/>
              </a:spcBef>
              <a:spcAft>
                <a:spcPts val="0"/>
              </a:spcAft>
              <a:buFont typeface="Arial" panose="020B0604020202020204" pitchFamily="34" charset="0"/>
              <a:buChar char="•"/>
              <a:defRPr/>
            </a:pPr>
            <a:r>
              <a:rPr lang="en-PH" sz="3200" b="1" dirty="0">
                <a:ln w="10160">
                  <a:solidFill>
                    <a:schemeClr val="tx1"/>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rPr>
              <a:t>P363M</a:t>
            </a:r>
            <a:r>
              <a:rPr lang="en-PH" sz="3200" b="1" dirty="0">
                <a:ln w="10160">
                  <a:solidFill>
                    <a:srgbClr val="FF0000"/>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rPr>
              <a:t> </a:t>
            </a:r>
            <a:br>
              <a:rPr lang="en-PH" sz="3200" b="1" dirty="0">
                <a:ln w="10160">
                  <a:solidFill>
                    <a:srgbClr val="FF0000"/>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rPr>
            </a:br>
            <a:r>
              <a:rPr lang="en-PH" sz="2000" dirty="0">
                <a:latin typeface="Bahnschrift SemiBold" panose="020B0502040204020203" pitchFamily="34" charset="0"/>
              </a:rPr>
              <a:t>Consolidated net income (vs P441M net loss)</a:t>
            </a: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FCE93528-40F7-4A41-8F02-69C090EB5C72}"/>
              </a:ext>
            </a:extLst>
          </p:cNvPr>
          <p:cNvSpPr txBox="1">
            <a:spLocks noChangeArrowheads="1"/>
          </p:cNvSpPr>
          <p:nvPr/>
        </p:nvSpPr>
        <p:spPr bwMode="auto">
          <a:xfrm>
            <a:off x="609600" y="133350"/>
            <a:ext cx="10082213"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0"/>
              </a:spcBef>
              <a:buClr>
                <a:srgbClr val="000000"/>
              </a:buClr>
              <a:buSzPts val="4400"/>
              <a:buFont typeface="Calibri" panose="020F0502020204030204" pitchFamily="34" charset="0"/>
              <a:buNone/>
            </a:pPr>
            <a:r>
              <a:rPr lang="en-PH" altLang="en-US" b="1">
                <a:latin typeface="Bahnschrift SemiBold" panose="020B0502040204020203" pitchFamily="34" charset="0"/>
                <a:cs typeface="Arial" panose="020B0604020202020204" pitchFamily="34" charset="0"/>
              </a:rPr>
              <a:t>MARGIN PERFORMANCE</a:t>
            </a:r>
          </a:p>
        </p:txBody>
      </p:sp>
      <p:graphicFrame>
        <p:nvGraphicFramePr>
          <p:cNvPr id="6" name="Table 5">
            <a:extLst>
              <a:ext uri="{FF2B5EF4-FFF2-40B4-BE49-F238E27FC236}">
                <a16:creationId xmlns:a16="http://schemas.microsoft.com/office/drawing/2014/main" id="{2F4D9D19-189D-B22B-9D94-ACDAB2D13DFF}"/>
              </a:ext>
            </a:extLst>
          </p:cNvPr>
          <p:cNvGraphicFramePr>
            <a:graphicFrameLocks noGrp="1"/>
          </p:cNvGraphicFramePr>
          <p:nvPr/>
        </p:nvGraphicFramePr>
        <p:xfrm>
          <a:off x="4025900" y="1411288"/>
          <a:ext cx="7556500" cy="4075109"/>
        </p:xfrm>
        <a:graphic>
          <a:graphicData uri="http://schemas.openxmlformats.org/drawingml/2006/table">
            <a:tbl>
              <a:tblPr/>
              <a:tblGrid>
                <a:gridCol w="3009708">
                  <a:extLst>
                    <a:ext uri="{9D8B030D-6E8A-4147-A177-3AD203B41FA5}">
                      <a16:colId xmlns:a16="http://schemas.microsoft.com/office/drawing/2014/main" val="189341571"/>
                    </a:ext>
                  </a:extLst>
                </a:gridCol>
                <a:gridCol w="1454973">
                  <a:extLst>
                    <a:ext uri="{9D8B030D-6E8A-4147-A177-3AD203B41FA5}">
                      <a16:colId xmlns:a16="http://schemas.microsoft.com/office/drawing/2014/main" val="3049239475"/>
                    </a:ext>
                  </a:extLst>
                </a:gridCol>
                <a:gridCol w="1509535">
                  <a:extLst>
                    <a:ext uri="{9D8B030D-6E8A-4147-A177-3AD203B41FA5}">
                      <a16:colId xmlns:a16="http://schemas.microsoft.com/office/drawing/2014/main" val="468311599"/>
                    </a:ext>
                  </a:extLst>
                </a:gridCol>
                <a:gridCol w="1582284">
                  <a:extLst>
                    <a:ext uri="{9D8B030D-6E8A-4147-A177-3AD203B41FA5}">
                      <a16:colId xmlns:a16="http://schemas.microsoft.com/office/drawing/2014/main" val="159037695"/>
                    </a:ext>
                  </a:extLst>
                </a:gridCol>
              </a:tblGrid>
              <a:tr h="580154">
                <a:tc>
                  <a:txBody>
                    <a:bodyPr/>
                    <a:lstStyle/>
                    <a:p>
                      <a:pPr algn="l" rtl="0" fontAlgn="ctr"/>
                      <a:r>
                        <a:rPr lang="en-PH" sz="1600" b="1" i="1" u="none" strike="noStrike">
                          <a:solidFill>
                            <a:srgbClr val="FFFFFF"/>
                          </a:solidFill>
                          <a:effectLst/>
                          <a:latin typeface="Bahnschrift SemiBold" panose="020B0502040204020203" pitchFamily="34" charset="0"/>
                          <a:cs typeface="Arial" panose="020B0604020202020204" pitchFamily="34" charset="0"/>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rtl="0" fontAlgn="ctr"/>
                      <a:r>
                        <a:rPr lang="en-PH" sz="1600" b="1" i="0" u="none" strike="noStrike" dirty="0">
                          <a:solidFill>
                            <a:srgbClr val="FFFFFF"/>
                          </a:solidFill>
                          <a:effectLst/>
                          <a:latin typeface="Bahnschrift SemiBold" panose="020B0502040204020203" pitchFamily="34" charset="0"/>
                          <a:cs typeface="Arial" panose="020B0604020202020204" pitchFamily="34" charset="0"/>
                        </a:rPr>
                        <a:t>1H2023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rtl="0" fontAlgn="ctr"/>
                      <a:r>
                        <a:rPr lang="en-PH" sz="1600" b="1" i="0" u="none" strike="noStrike" dirty="0">
                          <a:solidFill>
                            <a:srgbClr val="FFFFFF"/>
                          </a:solidFill>
                          <a:effectLst/>
                          <a:latin typeface="Bahnschrift SemiBold" panose="020B0502040204020203" pitchFamily="34" charset="0"/>
                          <a:cs typeface="Arial" panose="020B0604020202020204" pitchFamily="34" charset="0"/>
                        </a:rPr>
                        <a:t>1H2022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rtl="0" fontAlgn="ctr"/>
                      <a:r>
                        <a:rPr lang="en-PH" sz="1600" b="1" i="0" u="none" strike="noStrike" dirty="0">
                          <a:solidFill>
                            <a:srgbClr val="FFFFFF"/>
                          </a:solidFill>
                          <a:effectLst/>
                          <a:latin typeface="Bahnschrift SemiBold" panose="020B0502040204020203" pitchFamily="34" charset="0"/>
                          <a:cs typeface="Arial" panose="020B0604020202020204" pitchFamily="34" charset="0"/>
                        </a:rPr>
                        <a:t>FY2022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1913710369"/>
                  </a:ext>
                </a:extLst>
              </a:tr>
              <a:tr h="348727">
                <a:tc>
                  <a:txBody>
                    <a:bodyPr/>
                    <a:lstStyle/>
                    <a:p>
                      <a:pPr algn="l" rtl="0" fontAlgn="ctr"/>
                      <a:r>
                        <a:rPr lang="en-PH" sz="1600" b="1" i="0" u="none" strike="noStrike">
                          <a:solidFill>
                            <a:schemeClr val="bg1"/>
                          </a:solidFill>
                          <a:effectLst/>
                          <a:latin typeface="Bahnschrift SemiBold" panose="020B0502040204020203" pitchFamily="34" charset="0"/>
                          <a:cs typeface="Arial" panose="020B0604020202020204" pitchFamily="34" charset="0"/>
                        </a:rPr>
                        <a:t>Gross Profit Margin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marR="0" algn="ctr" rtl="0" fontAlgn="b">
                        <a:lnSpc>
                          <a:spcPct val="100000"/>
                        </a:lnSpc>
                        <a:spcBef>
                          <a:spcPts val="0"/>
                        </a:spcBef>
                        <a:spcAft>
                          <a:spcPts val="0"/>
                        </a:spcAft>
                        <a:buClr>
                          <a:srgbClr val="000000"/>
                        </a:buClr>
                        <a:buFont typeface="Arial"/>
                      </a:pPr>
                      <a:r>
                        <a:rPr lang="en-PH" sz="1600" b="1" i="0" u="none" strike="noStrike" cap="none" dirty="0">
                          <a:solidFill>
                            <a:schemeClr val="bg1"/>
                          </a:solidFill>
                          <a:effectLst/>
                          <a:latin typeface="Bahnschrift SemiBold" panose="020B0502040204020203" pitchFamily="34" charset="0"/>
                          <a:ea typeface="+mn-ea"/>
                          <a:cs typeface="+mn-cs"/>
                          <a:sym typeface="Arial"/>
                        </a:rPr>
                        <a:t>12%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marR="0" algn="ctr" rtl="0" fontAlgn="b">
                        <a:lnSpc>
                          <a:spcPct val="100000"/>
                        </a:lnSpc>
                        <a:spcBef>
                          <a:spcPts val="0"/>
                        </a:spcBef>
                        <a:spcAft>
                          <a:spcPts val="0"/>
                        </a:spcAft>
                        <a:buClr>
                          <a:srgbClr val="000000"/>
                        </a:buClr>
                        <a:buFont typeface="Arial"/>
                      </a:pPr>
                      <a:r>
                        <a:rPr lang="en-PH" sz="1600" b="1" i="0" u="none" strike="noStrike" cap="none" dirty="0">
                          <a:solidFill>
                            <a:schemeClr val="bg1"/>
                          </a:solidFill>
                          <a:effectLst/>
                          <a:latin typeface="Bahnschrift SemiBold" panose="020B0502040204020203" pitchFamily="34" charset="0"/>
                          <a:ea typeface="+mn-ea"/>
                          <a:cs typeface="+mn-cs"/>
                          <a:sym typeface="Arial"/>
                        </a:rPr>
                        <a:t>16%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marR="0" algn="ctr" rtl="0" fontAlgn="b">
                        <a:lnSpc>
                          <a:spcPct val="100000"/>
                        </a:lnSpc>
                        <a:spcBef>
                          <a:spcPts val="0"/>
                        </a:spcBef>
                        <a:spcAft>
                          <a:spcPts val="0"/>
                        </a:spcAft>
                        <a:buClr>
                          <a:srgbClr val="000000"/>
                        </a:buClr>
                        <a:buFont typeface="Arial"/>
                      </a:pPr>
                      <a:r>
                        <a:rPr lang="en-PH" sz="1600" b="1" i="0" u="none" strike="noStrike" cap="none" dirty="0">
                          <a:solidFill>
                            <a:schemeClr val="bg1"/>
                          </a:solidFill>
                          <a:effectLst/>
                          <a:latin typeface="Bahnschrift SemiBold" panose="020B0502040204020203" pitchFamily="34" charset="0"/>
                          <a:ea typeface="+mn-ea"/>
                          <a:cs typeface="+mn-cs"/>
                          <a:sym typeface="Arial"/>
                        </a:rPr>
                        <a:t>13%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extLst>
                  <a:ext uri="{0D108BD9-81ED-4DB2-BD59-A6C34878D82A}">
                    <a16:rowId xmlns:a16="http://schemas.microsoft.com/office/drawing/2014/main" val="3163794120"/>
                  </a:ext>
                </a:extLst>
              </a:tr>
              <a:tr h="408129">
                <a:tc>
                  <a:txBody>
                    <a:bodyPr/>
                    <a:lstStyle/>
                    <a:p>
                      <a:pPr algn="l" rtl="0" fontAlgn="ctr"/>
                      <a:r>
                        <a:rPr lang="en-PH" sz="1600" b="0" i="1" u="none" strike="noStrike">
                          <a:solidFill>
                            <a:srgbClr val="000000"/>
                          </a:solidFill>
                          <a:effectLst/>
                          <a:latin typeface="Bahnschrift SemiBold" panose="020B0502040204020203" pitchFamily="34" charset="0"/>
                          <a:cs typeface="Arial" panose="020B0604020202020204" pitchFamily="34" charset="0"/>
                        </a:rPr>
                        <a:t>     Construction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0" algn="ctr" rtl="0" fontAlgn="b">
                        <a:lnSpc>
                          <a:spcPct val="100000"/>
                        </a:lnSpc>
                        <a:spcBef>
                          <a:spcPts val="0"/>
                        </a:spcBef>
                        <a:spcAft>
                          <a:spcPts val="0"/>
                        </a:spcAft>
                        <a:buClr>
                          <a:srgbClr val="000000"/>
                        </a:buClr>
                        <a:buFont typeface="Arial"/>
                      </a:pPr>
                      <a:r>
                        <a:rPr lang="en-PH" sz="1600" b="1" i="0" u="none" strike="noStrike" cap="none" dirty="0">
                          <a:solidFill>
                            <a:srgbClr val="000000"/>
                          </a:solidFill>
                          <a:effectLst/>
                          <a:latin typeface="Bahnschrift SemiBold" panose="020B0502040204020203" pitchFamily="34" charset="0"/>
                          <a:ea typeface="+mn-ea"/>
                          <a:cs typeface="+mn-cs"/>
                          <a:sym typeface="Arial"/>
                        </a:rPr>
                        <a:t>12%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0" algn="ctr" rtl="0" fontAlgn="b">
                        <a:lnSpc>
                          <a:spcPct val="100000"/>
                        </a:lnSpc>
                        <a:spcBef>
                          <a:spcPts val="0"/>
                        </a:spcBef>
                        <a:spcAft>
                          <a:spcPts val="0"/>
                        </a:spcAft>
                        <a:buClr>
                          <a:srgbClr val="000000"/>
                        </a:buClr>
                        <a:buFont typeface="Arial"/>
                      </a:pPr>
                      <a:r>
                        <a:rPr lang="en-PH" sz="1600" b="0" i="0" u="none" strike="noStrike" cap="none" dirty="0">
                          <a:solidFill>
                            <a:srgbClr val="000000"/>
                          </a:solidFill>
                          <a:effectLst/>
                          <a:latin typeface="Bahnschrift SemiBold" panose="020B0502040204020203" pitchFamily="34" charset="0"/>
                          <a:ea typeface="+mn-ea"/>
                          <a:cs typeface="+mn-cs"/>
                          <a:sym typeface="Arial"/>
                        </a:rPr>
                        <a:t>16%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0" algn="ctr" rtl="0" fontAlgn="b">
                        <a:lnSpc>
                          <a:spcPct val="100000"/>
                        </a:lnSpc>
                        <a:spcBef>
                          <a:spcPts val="0"/>
                        </a:spcBef>
                        <a:spcAft>
                          <a:spcPts val="0"/>
                        </a:spcAft>
                        <a:buClr>
                          <a:srgbClr val="000000"/>
                        </a:buClr>
                        <a:buFont typeface="Arial"/>
                      </a:pPr>
                      <a:r>
                        <a:rPr lang="en-PH" sz="1600" b="1" i="0" u="none" strike="noStrike" cap="none" dirty="0">
                          <a:solidFill>
                            <a:srgbClr val="000000"/>
                          </a:solidFill>
                          <a:effectLst/>
                          <a:latin typeface="Bahnschrift SemiBold" panose="020B0502040204020203" pitchFamily="34" charset="0"/>
                          <a:ea typeface="+mn-ea"/>
                          <a:cs typeface="+mn-cs"/>
                          <a:sym typeface="Arial"/>
                        </a:rPr>
                        <a:t>14%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048041"/>
                  </a:ext>
                </a:extLst>
              </a:tr>
              <a:tr h="408129">
                <a:tc>
                  <a:txBody>
                    <a:bodyPr/>
                    <a:lstStyle/>
                    <a:p>
                      <a:pPr algn="l" rtl="0" fontAlgn="ctr"/>
                      <a:r>
                        <a:rPr lang="en-PH" sz="1600" b="0" i="1" u="none" strike="noStrike">
                          <a:solidFill>
                            <a:srgbClr val="000000"/>
                          </a:solidFill>
                          <a:effectLst/>
                          <a:latin typeface="Bahnschrift SemiBold" panose="020B0502040204020203" pitchFamily="34" charset="0"/>
                          <a:cs typeface="Arial" panose="020B0604020202020204" pitchFamily="34" charset="0"/>
                        </a:rPr>
                        <a:t>     Terminal Operations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0" algn="ctr" rtl="0" fontAlgn="b">
                        <a:lnSpc>
                          <a:spcPct val="100000"/>
                        </a:lnSpc>
                        <a:spcBef>
                          <a:spcPts val="0"/>
                        </a:spcBef>
                        <a:spcAft>
                          <a:spcPts val="0"/>
                        </a:spcAft>
                        <a:buClr>
                          <a:srgbClr val="000000"/>
                        </a:buClr>
                        <a:buFont typeface="Arial"/>
                      </a:pPr>
                      <a:r>
                        <a:rPr lang="en-PH" sz="1600" b="1" i="0" u="none" strike="noStrike" cap="none" dirty="0">
                          <a:solidFill>
                            <a:srgbClr val="000000"/>
                          </a:solidFill>
                          <a:effectLst/>
                          <a:latin typeface="Bahnschrift SemiBold" panose="020B0502040204020203" pitchFamily="34" charset="0"/>
                          <a:ea typeface="+mn-ea"/>
                          <a:cs typeface="+mn-cs"/>
                          <a:sym typeface="Arial"/>
                        </a:rPr>
                        <a:t>11%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0" algn="ctr" rtl="0" fontAlgn="b">
                        <a:lnSpc>
                          <a:spcPct val="100000"/>
                        </a:lnSpc>
                        <a:spcBef>
                          <a:spcPts val="0"/>
                        </a:spcBef>
                        <a:spcAft>
                          <a:spcPts val="0"/>
                        </a:spcAft>
                        <a:buClr>
                          <a:srgbClr val="000000"/>
                        </a:buClr>
                        <a:buFont typeface="Arial"/>
                      </a:pPr>
                      <a:r>
                        <a:rPr lang="en-PH" sz="1600" b="0" i="0" u="none" strike="noStrike" cap="none" dirty="0">
                          <a:solidFill>
                            <a:srgbClr val="000000"/>
                          </a:solidFill>
                          <a:effectLst/>
                          <a:latin typeface="Bahnschrift SemiBold" panose="020B0502040204020203" pitchFamily="34" charset="0"/>
                          <a:ea typeface="+mn-ea"/>
                          <a:cs typeface="+mn-cs"/>
                          <a:sym typeface="Arial"/>
                        </a:rPr>
                        <a:t>24%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0" algn="ctr" rtl="0" fontAlgn="b">
                        <a:lnSpc>
                          <a:spcPct val="100000"/>
                        </a:lnSpc>
                        <a:spcBef>
                          <a:spcPts val="0"/>
                        </a:spcBef>
                        <a:spcAft>
                          <a:spcPts val="0"/>
                        </a:spcAft>
                        <a:buClr>
                          <a:srgbClr val="000000"/>
                        </a:buClr>
                        <a:buFont typeface="Arial"/>
                      </a:pPr>
                      <a:r>
                        <a:rPr lang="en-PH" sz="1600" b="1" i="0" u="none" strike="noStrike" cap="none" dirty="0">
                          <a:solidFill>
                            <a:srgbClr val="000000"/>
                          </a:solidFill>
                          <a:effectLst/>
                          <a:latin typeface="Bahnschrift SemiBold" panose="020B0502040204020203" pitchFamily="34" charset="0"/>
                          <a:ea typeface="+mn-ea"/>
                          <a:cs typeface="+mn-cs"/>
                          <a:sym typeface="Arial"/>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6324284"/>
                  </a:ext>
                </a:extLst>
              </a:tr>
              <a:tr h="348727">
                <a:tc>
                  <a:txBody>
                    <a:bodyPr/>
                    <a:lstStyle/>
                    <a:p>
                      <a:pPr algn="l" rtl="0" fontAlgn="ctr"/>
                      <a:r>
                        <a:rPr lang="en-PH" sz="1600" b="1" i="0" u="none" strike="noStrike">
                          <a:solidFill>
                            <a:schemeClr val="bg1"/>
                          </a:solidFill>
                          <a:effectLst/>
                          <a:latin typeface="Bahnschrift SemiBold" panose="020B0502040204020203" pitchFamily="34" charset="0"/>
                          <a:cs typeface="Arial" panose="020B0604020202020204" pitchFamily="34" charset="0"/>
                        </a:rPr>
                        <a:t>EBITDA Margin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marR="0" algn="ctr" rtl="0" fontAlgn="b">
                        <a:lnSpc>
                          <a:spcPct val="100000"/>
                        </a:lnSpc>
                        <a:spcBef>
                          <a:spcPts val="0"/>
                        </a:spcBef>
                        <a:spcAft>
                          <a:spcPts val="0"/>
                        </a:spcAft>
                        <a:buClr>
                          <a:srgbClr val="000000"/>
                        </a:buClr>
                        <a:buFont typeface="Arial"/>
                      </a:pPr>
                      <a:r>
                        <a:rPr lang="en-PH" sz="1600" b="1" i="0" u="none" strike="noStrike" cap="none" dirty="0">
                          <a:solidFill>
                            <a:schemeClr val="bg1"/>
                          </a:solidFill>
                          <a:effectLst/>
                          <a:latin typeface="Bahnschrift SemiBold" panose="020B0502040204020203" pitchFamily="34" charset="0"/>
                          <a:ea typeface="+mn-ea"/>
                          <a:cs typeface="+mn-cs"/>
                          <a:sym typeface="Arial"/>
                        </a:rPr>
                        <a:t>14%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marR="0" algn="ctr" rtl="0" fontAlgn="b">
                        <a:lnSpc>
                          <a:spcPct val="100000"/>
                        </a:lnSpc>
                        <a:spcBef>
                          <a:spcPts val="0"/>
                        </a:spcBef>
                        <a:spcAft>
                          <a:spcPts val="0"/>
                        </a:spcAft>
                        <a:buClr>
                          <a:srgbClr val="000000"/>
                        </a:buClr>
                        <a:buFont typeface="Arial"/>
                      </a:pPr>
                      <a:r>
                        <a:rPr lang="en-PH" sz="1600" b="1" i="0" u="none" strike="noStrike" cap="none" dirty="0">
                          <a:solidFill>
                            <a:schemeClr val="bg1"/>
                          </a:solidFill>
                          <a:effectLst/>
                          <a:latin typeface="Bahnschrift SemiBold" panose="020B0502040204020203" pitchFamily="34" charset="0"/>
                          <a:ea typeface="+mn-ea"/>
                          <a:cs typeface="+mn-cs"/>
                          <a:sym typeface="Arial"/>
                        </a:rPr>
                        <a:t>24%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marR="0" algn="ctr" rtl="0" fontAlgn="b">
                        <a:lnSpc>
                          <a:spcPct val="100000"/>
                        </a:lnSpc>
                        <a:spcBef>
                          <a:spcPts val="0"/>
                        </a:spcBef>
                        <a:spcAft>
                          <a:spcPts val="0"/>
                        </a:spcAft>
                        <a:buClr>
                          <a:srgbClr val="000000"/>
                        </a:buClr>
                        <a:buFont typeface="Arial"/>
                      </a:pPr>
                      <a:r>
                        <a:rPr lang="en-PH" sz="1600" b="1" i="0" u="none" strike="noStrike" cap="none" dirty="0">
                          <a:solidFill>
                            <a:schemeClr val="bg1"/>
                          </a:solidFill>
                          <a:effectLst/>
                          <a:latin typeface="Bahnschrift SemiBold" panose="020B0502040204020203" pitchFamily="34" charset="0"/>
                          <a:ea typeface="+mn-ea"/>
                          <a:cs typeface="+mn-cs"/>
                          <a:sym typeface="Arial"/>
                        </a:rPr>
                        <a:t>12%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extLst>
                  <a:ext uri="{0D108BD9-81ED-4DB2-BD59-A6C34878D82A}">
                    <a16:rowId xmlns:a16="http://schemas.microsoft.com/office/drawing/2014/main" val="1082197167"/>
                  </a:ext>
                </a:extLst>
              </a:tr>
              <a:tr h="408129">
                <a:tc>
                  <a:txBody>
                    <a:bodyPr/>
                    <a:lstStyle/>
                    <a:p>
                      <a:pPr algn="l" rtl="0" fontAlgn="ctr"/>
                      <a:r>
                        <a:rPr lang="en-PH" sz="1600" b="0" i="1" u="none" strike="noStrike">
                          <a:solidFill>
                            <a:srgbClr val="000000"/>
                          </a:solidFill>
                          <a:effectLst/>
                          <a:latin typeface="Bahnschrift SemiBold" panose="020B0502040204020203" pitchFamily="34" charset="0"/>
                          <a:cs typeface="Arial" panose="020B0604020202020204" pitchFamily="34" charset="0"/>
                        </a:rPr>
                        <a:t>     Construction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0" algn="ctr" rtl="0" fontAlgn="b">
                        <a:lnSpc>
                          <a:spcPct val="100000"/>
                        </a:lnSpc>
                        <a:spcBef>
                          <a:spcPts val="0"/>
                        </a:spcBef>
                        <a:spcAft>
                          <a:spcPts val="0"/>
                        </a:spcAft>
                        <a:buClr>
                          <a:srgbClr val="000000"/>
                        </a:buClr>
                        <a:buFont typeface="Arial"/>
                      </a:pPr>
                      <a:r>
                        <a:rPr lang="en-PH" sz="1600" b="1" i="0" u="none" strike="noStrike" cap="none" dirty="0">
                          <a:solidFill>
                            <a:srgbClr val="000000"/>
                          </a:solidFill>
                          <a:effectLst/>
                          <a:latin typeface="Bahnschrift SemiBold" panose="020B0502040204020203" pitchFamily="34" charset="0"/>
                          <a:ea typeface="+mn-ea"/>
                          <a:cs typeface="+mn-cs"/>
                          <a:sym typeface="Arial"/>
                        </a:rPr>
                        <a:t>13%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0" algn="ctr" rtl="0" fontAlgn="b">
                        <a:lnSpc>
                          <a:spcPct val="100000"/>
                        </a:lnSpc>
                        <a:spcBef>
                          <a:spcPts val="0"/>
                        </a:spcBef>
                        <a:spcAft>
                          <a:spcPts val="0"/>
                        </a:spcAft>
                        <a:buClr>
                          <a:srgbClr val="000000"/>
                        </a:buClr>
                        <a:buFont typeface="Arial"/>
                      </a:pPr>
                      <a:r>
                        <a:rPr lang="en-PH" sz="1600" b="0" i="0" u="none" strike="noStrike" cap="none" dirty="0">
                          <a:solidFill>
                            <a:srgbClr val="000000"/>
                          </a:solidFill>
                          <a:effectLst/>
                          <a:latin typeface="Bahnschrift SemiBold" panose="020B0502040204020203" pitchFamily="34" charset="0"/>
                          <a:ea typeface="+mn-ea"/>
                          <a:cs typeface="+mn-cs"/>
                          <a:sym typeface="Arial"/>
                        </a:rPr>
                        <a:t>21%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0" algn="ctr" rtl="0" fontAlgn="b">
                        <a:lnSpc>
                          <a:spcPct val="100000"/>
                        </a:lnSpc>
                        <a:spcBef>
                          <a:spcPts val="0"/>
                        </a:spcBef>
                        <a:spcAft>
                          <a:spcPts val="0"/>
                        </a:spcAft>
                        <a:buClr>
                          <a:srgbClr val="000000"/>
                        </a:buClr>
                        <a:buFont typeface="Arial"/>
                      </a:pPr>
                      <a:r>
                        <a:rPr lang="en-PH" sz="1600" b="1" i="0" u="none" strike="noStrike" cap="none" dirty="0">
                          <a:solidFill>
                            <a:srgbClr val="000000"/>
                          </a:solidFill>
                          <a:effectLst/>
                          <a:latin typeface="Bahnschrift SemiBold" panose="020B0502040204020203" pitchFamily="34" charset="0"/>
                          <a:ea typeface="+mn-ea"/>
                          <a:cs typeface="+mn-cs"/>
                          <a:sym typeface="Arial"/>
                        </a:rPr>
                        <a:t>11%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47697289"/>
                  </a:ext>
                </a:extLst>
              </a:tr>
              <a:tr h="408129">
                <a:tc>
                  <a:txBody>
                    <a:bodyPr/>
                    <a:lstStyle/>
                    <a:p>
                      <a:pPr algn="l" rtl="0" fontAlgn="ctr"/>
                      <a:r>
                        <a:rPr lang="en-PH" sz="1600" b="0" i="1" u="none" strike="noStrike">
                          <a:solidFill>
                            <a:srgbClr val="000000"/>
                          </a:solidFill>
                          <a:effectLst/>
                          <a:latin typeface="Bahnschrift SemiBold" panose="020B0502040204020203" pitchFamily="34" charset="0"/>
                          <a:cs typeface="Arial" panose="020B0604020202020204" pitchFamily="34" charset="0"/>
                        </a:rPr>
                        <a:t>     Terminal Operations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0" algn="ctr" rtl="0" fontAlgn="b">
                        <a:lnSpc>
                          <a:spcPct val="100000"/>
                        </a:lnSpc>
                        <a:spcBef>
                          <a:spcPts val="0"/>
                        </a:spcBef>
                        <a:spcAft>
                          <a:spcPts val="0"/>
                        </a:spcAft>
                        <a:buClr>
                          <a:srgbClr val="000000"/>
                        </a:buClr>
                        <a:buFont typeface="Arial"/>
                      </a:pPr>
                      <a:r>
                        <a:rPr lang="en-PH" sz="1600" b="1" i="0" u="none" strike="noStrike" cap="none" dirty="0">
                          <a:solidFill>
                            <a:srgbClr val="000000"/>
                          </a:solidFill>
                          <a:effectLst/>
                          <a:latin typeface="Bahnschrift SemiBold" panose="020B0502040204020203" pitchFamily="34" charset="0"/>
                          <a:ea typeface="+mn-ea"/>
                          <a:cs typeface="+mn-cs"/>
                          <a:sym typeface="Arial"/>
                        </a:rPr>
                        <a:t>62%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0" algn="ctr" rtl="0" fontAlgn="b">
                        <a:lnSpc>
                          <a:spcPct val="100000"/>
                        </a:lnSpc>
                        <a:spcBef>
                          <a:spcPts val="0"/>
                        </a:spcBef>
                        <a:spcAft>
                          <a:spcPts val="0"/>
                        </a:spcAft>
                        <a:buClr>
                          <a:srgbClr val="000000"/>
                        </a:buClr>
                        <a:buFont typeface="Arial"/>
                      </a:pPr>
                      <a:r>
                        <a:rPr lang="en-PH" sz="1600" b="0" i="0" u="none" strike="noStrike" cap="none" dirty="0">
                          <a:solidFill>
                            <a:srgbClr val="000000"/>
                          </a:solidFill>
                          <a:effectLst/>
                          <a:latin typeface="Bahnschrift SemiBold" panose="020B0502040204020203" pitchFamily="34" charset="0"/>
                          <a:ea typeface="+mn-ea"/>
                          <a:cs typeface="+mn-cs"/>
                          <a:sym typeface="Arial"/>
                        </a:rPr>
                        <a:t>62%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0" algn="ctr" rtl="0" fontAlgn="b">
                        <a:lnSpc>
                          <a:spcPct val="100000"/>
                        </a:lnSpc>
                        <a:spcBef>
                          <a:spcPts val="0"/>
                        </a:spcBef>
                        <a:spcAft>
                          <a:spcPts val="0"/>
                        </a:spcAft>
                        <a:buClr>
                          <a:srgbClr val="000000"/>
                        </a:buClr>
                        <a:buFont typeface="Arial"/>
                      </a:pPr>
                      <a:r>
                        <a:rPr lang="en-PH" sz="1600" b="1" i="0" u="none" strike="noStrike" cap="none" dirty="0">
                          <a:solidFill>
                            <a:srgbClr val="000000"/>
                          </a:solidFill>
                          <a:effectLst/>
                          <a:latin typeface="Bahnschrift SemiBold" panose="020B0502040204020203" pitchFamily="34" charset="0"/>
                          <a:ea typeface="+mn-ea"/>
                          <a:cs typeface="+mn-cs"/>
                          <a:sym typeface="Arial"/>
                        </a:rPr>
                        <a:t>28%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2025142"/>
                  </a:ext>
                </a:extLst>
              </a:tr>
              <a:tr h="348727">
                <a:tc>
                  <a:txBody>
                    <a:bodyPr/>
                    <a:lstStyle/>
                    <a:p>
                      <a:pPr algn="l" rtl="0" fontAlgn="ctr"/>
                      <a:r>
                        <a:rPr lang="en-PH" sz="1600" b="1" i="0" u="none" strike="noStrike" dirty="0">
                          <a:solidFill>
                            <a:schemeClr val="bg1"/>
                          </a:solidFill>
                          <a:effectLst/>
                          <a:latin typeface="Bahnschrift SemiBold" panose="020B0502040204020203" pitchFamily="34" charset="0"/>
                          <a:cs typeface="Arial" panose="020B0604020202020204" pitchFamily="34" charset="0"/>
                        </a:rPr>
                        <a:t>Net Income Margin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marR="0" algn="ctr" rtl="0" fontAlgn="b">
                        <a:lnSpc>
                          <a:spcPct val="100000"/>
                        </a:lnSpc>
                        <a:spcBef>
                          <a:spcPts val="0"/>
                        </a:spcBef>
                        <a:spcAft>
                          <a:spcPts val="0"/>
                        </a:spcAft>
                        <a:buClr>
                          <a:srgbClr val="000000"/>
                        </a:buClr>
                        <a:buFont typeface="Arial"/>
                      </a:pPr>
                      <a:r>
                        <a:rPr lang="en-PH" sz="1600" b="1" i="0" u="none" strike="noStrike" cap="none" dirty="0">
                          <a:solidFill>
                            <a:schemeClr val="bg1"/>
                          </a:solidFill>
                          <a:effectLst/>
                          <a:latin typeface="Bahnschrift SemiBold" panose="020B0502040204020203" pitchFamily="34" charset="0"/>
                          <a:ea typeface="+mn-ea"/>
                          <a:cs typeface="+mn-cs"/>
                          <a:sym typeface="Arial"/>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marR="0" algn="ctr" rtl="0" fontAlgn="b">
                        <a:lnSpc>
                          <a:spcPct val="100000"/>
                        </a:lnSpc>
                        <a:spcBef>
                          <a:spcPts val="0"/>
                        </a:spcBef>
                        <a:spcAft>
                          <a:spcPts val="0"/>
                        </a:spcAft>
                        <a:buClr>
                          <a:srgbClr val="000000"/>
                        </a:buClr>
                        <a:buFont typeface="Arial"/>
                      </a:pPr>
                      <a:r>
                        <a:rPr lang="en-PH" sz="1600" b="1" i="0" u="none" strike="noStrike" cap="none" dirty="0">
                          <a:solidFill>
                            <a:schemeClr val="bg1"/>
                          </a:solidFill>
                          <a:effectLst/>
                          <a:latin typeface="Bahnschrift SemiBold" panose="020B0502040204020203" pitchFamily="34" charset="0"/>
                          <a:ea typeface="+mn-ea"/>
                          <a:cs typeface="+mn-cs"/>
                          <a:sym typeface="Arial"/>
                        </a:rPr>
                        <a:t>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marR="0" algn="ctr" rtl="0" fontAlgn="b">
                        <a:lnSpc>
                          <a:spcPct val="100000"/>
                        </a:lnSpc>
                        <a:spcBef>
                          <a:spcPts val="0"/>
                        </a:spcBef>
                        <a:spcAft>
                          <a:spcPts val="0"/>
                        </a:spcAft>
                        <a:buClr>
                          <a:srgbClr val="000000"/>
                        </a:buClr>
                        <a:buFont typeface="Arial"/>
                      </a:pPr>
                      <a:r>
                        <a:rPr lang="en-PH" sz="1600" b="1" i="0" u="none" strike="noStrike" cap="none" dirty="0">
                          <a:solidFill>
                            <a:schemeClr val="bg1"/>
                          </a:solidFill>
                          <a:effectLst/>
                          <a:latin typeface="Bahnschrift SemiBold" panose="020B0502040204020203" pitchFamily="34" charset="0"/>
                          <a:ea typeface="+mn-ea"/>
                          <a:cs typeface="+mn-cs"/>
                          <a:sym typeface="Arial"/>
                        </a:rPr>
                        <a:t>19%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extLst>
                  <a:ext uri="{0D108BD9-81ED-4DB2-BD59-A6C34878D82A}">
                    <a16:rowId xmlns:a16="http://schemas.microsoft.com/office/drawing/2014/main" val="2647150478"/>
                  </a:ext>
                </a:extLst>
              </a:tr>
              <a:tr h="408129">
                <a:tc>
                  <a:txBody>
                    <a:bodyPr/>
                    <a:lstStyle/>
                    <a:p>
                      <a:pPr algn="l" rtl="0" fontAlgn="ctr"/>
                      <a:r>
                        <a:rPr lang="en-PH" sz="1600" b="0" i="1" u="none" strike="noStrike">
                          <a:solidFill>
                            <a:srgbClr val="000000"/>
                          </a:solidFill>
                          <a:effectLst/>
                          <a:latin typeface="Bahnschrift SemiBold" panose="020B0502040204020203" pitchFamily="34" charset="0"/>
                          <a:cs typeface="Arial" panose="020B0604020202020204" pitchFamily="34" charset="0"/>
                        </a:rPr>
                        <a:t>     Construction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0" algn="ctr" rtl="0" fontAlgn="b">
                        <a:lnSpc>
                          <a:spcPct val="100000"/>
                        </a:lnSpc>
                        <a:spcBef>
                          <a:spcPts val="0"/>
                        </a:spcBef>
                        <a:spcAft>
                          <a:spcPts val="0"/>
                        </a:spcAft>
                        <a:buClr>
                          <a:srgbClr val="000000"/>
                        </a:buClr>
                        <a:buFont typeface="Arial"/>
                      </a:pPr>
                      <a:r>
                        <a:rPr lang="en-PH" sz="1600" b="1" i="0" u="none" strike="noStrike" cap="none" dirty="0">
                          <a:solidFill>
                            <a:srgbClr val="000000"/>
                          </a:solidFill>
                          <a:effectLst/>
                          <a:latin typeface="Bahnschrift SemiBold" panose="020B0502040204020203" pitchFamily="34" charset="0"/>
                          <a:ea typeface="+mn-ea"/>
                          <a:cs typeface="+mn-cs"/>
                          <a:sym typeface="Arial"/>
                        </a:rPr>
                        <a:t>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0" algn="ctr" rtl="0" fontAlgn="b">
                        <a:lnSpc>
                          <a:spcPct val="100000"/>
                        </a:lnSpc>
                        <a:spcBef>
                          <a:spcPts val="0"/>
                        </a:spcBef>
                        <a:spcAft>
                          <a:spcPts val="0"/>
                        </a:spcAft>
                        <a:buClr>
                          <a:srgbClr val="000000"/>
                        </a:buClr>
                        <a:buFont typeface="Arial"/>
                      </a:pPr>
                      <a:r>
                        <a:rPr lang="en-PH" sz="1600" b="0" i="0" u="none" strike="noStrike" cap="none" dirty="0">
                          <a:solidFill>
                            <a:srgbClr val="000000"/>
                          </a:solidFill>
                          <a:effectLst/>
                          <a:latin typeface="Bahnschrift SemiBold" panose="020B0502040204020203" pitchFamily="34" charset="0"/>
                          <a:ea typeface="+mn-ea"/>
                          <a:cs typeface="+mn-cs"/>
                          <a:sym typeface="Arial"/>
                        </a:rPr>
                        <a:t>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0" algn="ctr" rtl="0" fontAlgn="b">
                        <a:lnSpc>
                          <a:spcPct val="100000"/>
                        </a:lnSpc>
                        <a:spcBef>
                          <a:spcPts val="0"/>
                        </a:spcBef>
                        <a:spcAft>
                          <a:spcPts val="0"/>
                        </a:spcAft>
                        <a:buClr>
                          <a:srgbClr val="000000"/>
                        </a:buClr>
                        <a:buFont typeface="Arial"/>
                      </a:pPr>
                      <a:r>
                        <a:rPr lang="en-PH" sz="1600" b="1" i="0" u="none" strike="noStrike" cap="none" dirty="0">
                          <a:solidFill>
                            <a:srgbClr val="000000"/>
                          </a:solidFill>
                          <a:effectLst/>
                          <a:latin typeface="Bahnschrift SemiBold" panose="020B0502040204020203" pitchFamily="34" charset="0"/>
                          <a:ea typeface="+mn-ea"/>
                          <a:cs typeface="+mn-cs"/>
                          <a:sym typeface="Arial"/>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2301520"/>
                  </a:ext>
                </a:extLst>
              </a:tr>
              <a:tr h="408129">
                <a:tc>
                  <a:txBody>
                    <a:bodyPr/>
                    <a:lstStyle/>
                    <a:p>
                      <a:pPr algn="l" rtl="0" fontAlgn="ctr"/>
                      <a:r>
                        <a:rPr lang="en-PH" sz="1600" b="0" i="1" u="none" strike="noStrike" dirty="0">
                          <a:solidFill>
                            <a:srgbClr val="000000"/>
                          </a:solidFill>
                          <a:effectLst/>
                          <a:latin typeface="Bahnschrift SemiBold" panose="020B0502040204020203" pitchFamily="34" charset="0"/>
                          <a:cs typeface="Arial" panose="020B0604020202020204" pitchFamily="34" charset="0"/>
                        </a:rPr>
                        <a:t>     Terminal Operations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0" algn="ctr" rtl="0" fontAlgn="b">
                        <a:lnSpc>
                          <a:spcPct val="100000"/>
                        </a:lnSpc>
                        <a:spcBef>
                          <a:spcPts val="0"/>
                        </a:spcBef>
                        <a:spcAft>
                          <a:spcPts val="0"/>
                        </a:spcAft>
                        <a:buClr>
                          <a:srgbClr val="000000"/>
                        </a:buClr>
                        <a:buFont typeface="Arial"/>
                      </a:pPr>
                      <a:r>
                        <a:rPr lang="en-PH" sz="1600" b="1" i="0" u="none" strike="noStrike" cap="none" dirty="0">
                          <a:solidFill>
                            <a:srgbClr val="000000"/>
                          </a:solidFill>
                          <a:effectLst/>
                          <a:latin typeface="Bahnschrift SemiBold" panose="020B0502040204020203" pitchFamily="34" charset="0"/>
                          <a:ea typeface="+mn-ea"/>
                          <a:cs typeface="+mn-cs"/>
                          <a:sym typeface="Arial"/>
                        </a:rPr>
                        <a:t>-44%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0" algn="ctr" rtl="0" fontAlgn="b">
                        <a:lnSpc>
                          <a:spcPct val="100000"/>
                        </a:lnSpc>
                        <a:spcBef>
                          <a:spcPts val="0"/>
                        </a:spcBef>
                        <a:spcAft>
                          <a:spcPts val="0"/>
                        </a:spcAft>
                        <a:buClr>
                          <a:srgbClr val="000000"/>
                        </a:buClr>
                        <a:buFont typeface="Arial"/>
                      </a:pPr>
                      <a:r>
                        <a:rPr lang="en-PH" sz="1600" b="0" i="0" u="none" strike="noStrike" cap="none" dirty="0">
                          <a:solidFill>
                            <a:srgbClr val="000000"/>
                          </a:solidFill>
                          <a:effectLst/>
                          <a:latin typeface="Bahnschrift SemiBold" panose="020B0502040204020203" pitchFamily="34" charset="0"/>
                          <a:ea typeface="+mn-ea"/>
                          <a:cs typeface="+mn-cs"/>
                          <a:sym typeface="Arial"/>
                        </a:rPr>
                        <a:t>-10%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0" algn="ctr" rtl="0" fontAlgn="b">
                        <a:lnSpc>
                          <a:spcPct val="100000"/>
                        </a:lnSpc>
                        <a:spcBef>
                          <a:spcPts val="0"/>
                        </a:spcBef>
                        <a:spcAft>
                          <a:spcPts val="0"/>
                        </a:spcAft>
                        <a:buClr>
                          <a:srgbClr val="000000"/>
                        </a:buClr>
                        <a:buFont typeface="Arial"/>
                      </a:pPr>
                      <a:r>
                        <a:rPr lang="en-PH" sz="1600" b="1" i="0" u="none" strike="noStrike" cap="none" dirty="0">
                          <a:solidFill>
                            <a:srgbClr val="000000"/>
                          </a:solidFill>
                          <a:effectLst/>
                          <a:latin typeface="Bahnschrift SemiBold" panose="020B0502040204020203" pitchFamily="34" charset="0"/>
                          <a:ea typeface="+mn-ea"/>
                          <a:cs typeface="+mn-cs"/>
                          <a:sym typeface="Arial"/>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3860806"/>
                  </a:ext>
                </a:extLst>
              </a:tr>
            </a:tbl>
          </a:graphicData>
        </a:graphic>
      </p:graphicFrame>
      <p:pic>
        <p:nvPicPr>
          <p:cNvPr id="45116" name="Picture 7">
            <a:extLst>
              <a:ext uri="{FF2B5EF4-FFF2-40B4-BE49-F238E27FC236}">
                <a16:creationId xmlns:a16="http://schemas.microsoft.com/office/drawing/2014/main" id="{0B4F6355-C72F-483F-867F-BDC6749A2CC0}"/>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8614" t="-5389" r="15073" b="2119"/>
          <a:stretch>
            <a:fillRect/>
          </a:stretch>
        </p:blipFill>
        <p:spPr bwMode="auto">
          <a:xfrm>
            <a:off x="9048750" y="0"/>
            <a:ext cx="31432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5EDC8282-EFFD-4CB8-8822-ACE7BB6D1504}"/>
              </a:ext>
            </a:extLst>
          </p:cNvPr>
          <p:cNvSpPr txBox="1"/>
          <p:nvPr/>
        </p:nvSpPr>
        <p:spPr>
          <a:xfrm>
            <a:off x="478299" y="1360125"/>
            <a:ext cx="3596394" cy="4339650"/>
          </a:xfrm>
          <a:prstGeom prst="rect">
            <a:avLst/>
          </a:prstGeom>
          <a:noFill/>
        </p:spPr>
        <p:txBody>
          <a:bodyPr>
            <a:spAutoFit/>
          </a:bodyPr>
          <a:lstStyle/>
          <a:p>
            <a:pPr marL="285750" indent="-285750" eaLnBrk="1" fontAlgn="auto" hangingPunct="1">
              <a:spcBef>
                <a:spcPts val="0"/>
              </a:spcBef>
              <a:spcAft>
                <a:spcPts val="0"/>
              </a:spcAft>
              <a:buFont typeface="Arial" panose="020B0604020202020204" pitchFamily="34" charset="0"/>
              <a:buChar char="•"/>
              <a:defRPr/>
            </a:pPr>
            <a:r>
              <a:rPr lang="en-PH" sz="3200" b="1" dirty="0">
                <a:ln w="10160">
                  <a:solidFill>
                    <a:schemeClr val="tx1"/>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rPr>
              <a:t>13% </a:t>
            </a:r>
            <a:br>
              <a:rPr lang="en-PH" sz="2000" dirty="0">
                <a:solidFill>
                  <a:srgbClr val="FF0000"/>
                </a:solidFill>
                <a:latin typeface="Bahnschrift SemiBold" panose="020B0502040204020203" pitchFamily="34" charset="0"/>
              </a:rPr>
            </a:br>
            <a:r>
              <a:rPr lang="en-PH" sz="2000" dirty="0">
                <a:latin typeface="Bahnschrift SemiBold" panose="020B0502040204020203" pitchFamily="34" charset="0"/>
              </a:rPr>
              <a:t>Construction EBITDA margin (vs 11% FY2022)</a:t>
            </a:r>
          </a:p>
          <a:p>
            <a:pPr marL="285750" indent="-285750" eaLnBrk="1" fontAlgn="auto" hangingPunct="1">
              <a:spcBef>
                <a:spcPts val="0"/>
              </a:spcBef>
              <a:spcAft>
                <a:spcPts val="0"/>
              </a:spcAft>
              <a:buFont typeface="Arial" panose="020B0604020202020204" pitchFamily="34" charset="0"/>
              <a:buChar char="•"/>
              <a:defRPr/>
            </a:pPr>
            <a:endParaRPr lang="en-PH" sz="2000" dirty="0">
              <a:latin typeface="Bahnschrift SemiBold" panose="020B0502040204020203" pitchFamily="34" charset="0"/>
            </a:endParaRPr>
          </a:p>
          <a:p>
            <a:pPr marL="285750" indent="-285750" eaLnBrk="1" fontAlgn="auto" hangingPunct="1">
              <a:spcBef>
                <a:spcPts val="0"/>
              </a:spcBef>
              <a:spcAft>
                <a:spcPts val="0"/>
              </a:spcAft>
              <a:buFont typeface="Arial" panose="020B0604020202020204" pitchFamily="34" charset="0"/>
              <a:buChar char="•"/>
              <a:defRPr/>
            </a:pPr>
            <a:r>
              <a:rPr lang="en-PH" sz="3200" b="1" dirty="0">
                <a:ln w="10160">
                  <a:solidFill>
                    <a:schemeClr val="tx1"/>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rPr>
              <a:t>62% </a:t>
            </a:r>
            <a:br>
              <a:rPr lang="en-PH" sz="3200" b="1" dirty="0">
                <a:ln w="10160">
                  <a:solidFill>
                    <a:srgbClr val="FF0000"/>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rPr>
            </a:br>
            <a:r>
              <a:rPr lang="en-PH" sz="2000" dirty="0" err="1">
                <a:latin typeface="Bahnschrift SemiBold" panose="020B0502040204020203" pitchFamily="34" charset="0"/>
              </a:rPr>
              <a:t>Landport</a:t>
            </a:r>
            <a:r>
              <a:rPr lang="en-PH" sz="2000" dirty="0">
                <a:latin typeface="Bahnschrift SemiBold" panose="020B0502040204020203" pitchFamily="34" charset="0"/>
              </a:rPr>
              <a:t> EBITDA margin (vs 28% FY2022)</a:t>
            </a:r>
          </a:p>
          <a:p>
            <a:pPr marL="285750" indent="-285750" eaLnBrk="1" fontAlgn="auto" hangingPunct="1">
              <a:spcBef>
                <a:spcPts val="0"/>
              </a:spcBef>
              <a:spcAft>
                <a:spcPts val="0"/>
              </a:spcAft>
              <a:buFont typeface="Arial" panose="020B0604020202020204" pitchFamily="34" charset="0"/>
              <a:buChar char="•"/>
              <a:defRPr/>
            </a:pPr>
            <a:endParaRPr lang="en-PH" sz="2000" dirty="0">
              <a:latin typeface="Bahnschrift SemiBold" panose="020B0502040204020203" pitchFamily="34" charset="0"/>
            </a:endParaRPr>
          </a:p>
          <a:p>
            <a:pPr marL="285750" indent="-285750" eaLnBrk="1" fontAlgn="auto" hangingPunct="1">
              <a:spcBef>
                <a:spcPts val="0"/>
              </a:spcBef>
              <a:spcAft>
                <a:spcPts val="0"/>
              </a:spcAft>
              <a:buFont typeface="Arial" panose="020B0604020202020204" pitchFamily="34" charset="0"/>
              <a:buChar char="•"/>
              <a:defRPr/>
            </a:pPr>
            <a:r>
              <a:rPr lang="en-PH" sz="3200" b="1" dirty="0">
                <a:ln w="10160">
                  <a:solidFill>
                    <a:schemeClr val="tx1"/>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rPr>
              <a:t>6% </a:t>
            </a:r>
            <a:br>
              <a:rPr lang="en-PH" sz="3200" b="1" dirty="0">
                <a:ln w="10160">
                  <a:solidFill>
                    <a:schemeClr val="tx1"/>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rPr>
            </a:br>
            <a:r>
              <a:rPr lang="en-PH" sz="2000" dirty="0">
                <a:latin typeface="Bahnschrift SemiBold" panose="020B0502040204020203" pitchFamily="34" charset="0"/>
              </a:rPr>
              <a:t>Construction net margin 2Q23 (vs 1% 1Q23)</a:t>
            </a:r>
          </a:p>
          <a:p>
            <a:pPr marL="285750" indent="-285750" eaLnBrk="1" fontAlgn="auto" hangingPunct="1">
              <a:spcBef>
                <a:spcPts val="0"/>
              </a:spcBef>
              <a:spcAft>
                <a:spcPts val="0"/>
              </a:spcAft>
              <a:buFont typeface="Arial" panose="020B0604020202020204" pitchFamily="34" charset="0"/>
              <a:buChar char="•"/>
              <a:defRPr/>
            </a:pPr>
            <a:endParaRPr lang="en-PH" sz="2000" dirty="0">
              <a:latin typeface="Bahnschrift SemiBold" panose="020B0502040204020203" pitchFamily="34" charset="0"/>
            </a:endParaRP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9FA0CDE-C788-417D-AC97-371BC49C3A56}"/>
              </a:ext>
            </a:extLst>
          </p:cNvPr>
          <p:cNvGraphicFramePr>
            <a:graphicFrameLocks noGrp="1"/>
          </p:cNvGraphicFramePr>
          <p:nvPr/>
        </p:nvGraphicFramePr>
        <p:xfrm>
          <a:off x="4090988" y="973138"/>
          <a:ext cx="7475537" cy="5295895"/>
        </p:xfrm>
        <a:graphic>
          <a:graphicData uri="http://schemas.openxmlformats.org/drawingml/2006/table">
            <a:tbl>
              <a:tblPr>
                <a:tableStyleId>{91EBBBCC-DAD2-459C-BE2E-F6DE35CF9A28}</a:tableStyleId>
              </a:tblPr>
              <a:tblGrid>
                <a:gridCol w="3475250">
                  <a:extLst>
                    <a:ext uri="{9D8B030D-6E8A-4147-A177-3AD203B41FA5}">
                      <a16:colId xmlns:a16="http://schemas.microsoft.com/office/drawing/2014/main" val="2589269706"/>
                    </a:ext>
                  </a:extLst>
                </a:gridCol>
                <a:gridCol w="1176908">
                  <a:extLst>
                    <a:ext uri="{9D8B030D-6E8A-4147-A177-3AD203B41FA5}">
                      <a16:colId xmlns:a16="http://schemas.microsoft.com/office/drawing/2014/main" val="1293260558"/>
                    </a:ext>
                  </a:extLst>
                </a:gridCol>
                <a:gridCol w="1623293">
                  <a:extLst>
                    <a:ext uri="{9D8B030D-6E8A-4147-A177-3AD203B41FA5}">
                      <a16:colId xmlns:a16="http://schemas.microsoft.com/office/drawing/2014/main" val="4176778794"/>
                    </a:ext>
                  </a:extLst>
                </a:gridCol>
                <a:gridCol w="1200086">
                  <a:extLst>
                    <a:ext uri="{9D8B030D-6E8A-4147-A177-3AD203B41FA5}">
                      <a16:colId xmlns:a16="http://schemas.microsoft.com/office/drawing/2014/main" val="240547373"/>
                    </a:ext>
                  </a:extLst>
                </a:gridCol>
              </a:tblGrid>
              <a:tr h="351666">
                <a:tc>
                  <a:txBody>
                    <a:bodyPr/>
                    <a:lstStyle/>
                    <a:p>
                      <a:pPr algn="l" fontAlgn="b"/>
                      <a:endParaRPr lang="en-PH" sz="1400" b="1" i="0" u="none" strike="noStrike" dirty="0">
                        <a:solidFill>
                          <a:schemeClr val="bg1"/>
                        </a:solidFill>
                        <a:effectLst/>
                        <a:latin typeface="Bahnschrift" panose="020B0502040204020203" pitchFamily="34" charset="0"/>
                      </a:endParaRPr>
                    </a:p>
                  </a:txBody>
                  <a:tcPr marL="9525" marR="9525" marT="9524" marB="0" anchor="ctr">
                    <a:solidFill>
                      <a:srgbClr val="FF0000"/>
                    </a:solidFill>
                  </a:tcPr>
                </a:tc>
                <a:tc>
                  <a:txBody>
                    <a:bodyPr/>
                    <a:lstStyle/>
                    <a:p>
                      <a:pPr algn="r" fontAlgn="b"/>
                      <a:r>
                        <a:rPr lang="en-PH" sz="1400" b="1" i="0" u="none" strike="noStrike" dirty="0">
                          <a:solidFill>
                            <a:schemeClr val="bg1"/>
                          </a:solidFill>
                          <a:effectLst/>
                          <a:latin typeface="Bahnschrift" panose="020B0502040204020203" pitchFamily="34" charset="0"/>
                        </a:rPr>
                        <a:t>June 30, 2023</a:t>
                      </a:r>
                    </a:p>
                  </a:txBody>
                  <a:tcPr marL="9525" marR="9525" marT="9524" marB="0" anchor="ctr">
                    <a:solidFill>
                      <a:srgbClr val="FF0000"/>
                    </a:solidFill>
                  </a:tcPr>
                </a:tc>
                <a:tc>
                  <a:txBody>
                    <a:bodyPr/>
                    <a:lstStyle/>
                    <a:p>
                      <a:pPr algn="r" fontAlgn="b"/>
                      <a:r>
                        <a:rPr lang="en-PH" sz="1400" b="1" i="0" u="none" strike="noStrike" dirty="0">
                          <a:solidFill>
                            <a:schemeClr val="bg1"/>
                          </a:solidFill>
                          <a:effectLst/>
                          <a:latin typeface="Bahnschrift" panose="020B0502040204020203" pitchFamily="34" charset="0"/>
                        </a:rPr>
                        <a:t>Dec 31, 2022</a:t>
                      </a:r>
                    </a:p>
                  </a:txBody>
                  <a:tcPr marL="9525" marR="9525" marT="9524" marB="0" anchor="ctr">
                    <a:solidFill>
                      <a:srgbClr val="FF0000"/>
                    </a:solidFill>
                  </a:tcPr>
                </a:tc>
                <a:tc>
                  <a:txBody>
                    <a:bodyPr/>
                    <a:lstStyle/>
                    <a:p>
                      <a:pPr algn="r" fontAlgn="b"/>
                      <a:r>
                        <a:rPr lang="en-PH" sz="1400" b="1" i="1" u="none" strike="noStrike" dirty="0">
                          <a:solidFill>
                            <a:schemeClr val="bg1"/>
                          </a:solidFill>
                          <a:effectLst/>
                          <a:latin typeface="Bahnschrift" panose="020B0502040204020203" pitchFamily="34" charset="0"/>
                        </a:rPr>
                        <a:t>% change</a:t>
                      </a:r>
                    </a:p>
                  </a:txBody>
                  <a:tcPr marL="9525" marR="9525" marT="9524" marB="0" anchor="ctr">
                    <a:solidFill>
                      <a:srgbClr val="FF0000"/>
                    </a:solidFill>
                  </a:tcPr>
                </a:tc>
                <a:extLst>
                  <a:ext uri="{0D108BD9-81ED-4DB2-BD59-A6C34878D82A}">
                    <a16:rowId xmlns:a16="http://schemas.microsoft.com/office/drawing/2014/main" val="3771885461"/>
                  </a:ext>
                </a:extLst>
              </a:tr>
              <a:tr h="232436">
                <a:tc>
                  <a:txBody>
                    <a:bodyPr/>
                    <a:lstStyle/>
                    <a:p>
                      <a:pPr algn="l" fontAlgn="b"/>
                      <a:r>
                        <a:rPr lang="en-PH" sz="1400" u="none" strike="noStrike" dirty="0">
                          <a:effectLst/>
                          <a:latin typeface="Bahnschrift" panose="020B0502040204020203" pitchFamily="34" charset="0"/>
                        </a:rPr>
                        <a:t>Cash &amp; financial assets</a:t>
                      </a:r>
                      <a:endParaRPr lang="en-PH" sz="1400" b="0" i="0" u="none" strike="noStrike" dirty="0">
                        <a:solidFill>
                          <a:srgbClr val="000000"/>
                        </a:solidFill>
                        <a:effectLst/>
                        <a:latin typeface="Bahnschrift" panose="020B0502040204020203" pitchFamily="34" charset="0"/>
                      </a:endParaRPr>
                    </a:p>
                  </a:txBody>
                  <a:tcPr marL="9525" marR="9525" marT="9524" marB="0" anchor="b"/>
                </a:tc>
                <a:tc>
                  <a:txBody>
                    <a:bodyPr/>
                    <a:lstStyle/>
                    <a:p>
                      <a:pPr algn="r" fontAlgn="b"/>
                      <a:r>
                        <a:rPr lang="en-PH" sz="1400" u="none" strike="noStrike" dirty="0">
                          <a:effectLst/>
                          <a:latin typeface="Bahnschrift" panose="020B0502040204020203" pitchFamily="34" charset="0"/>
                        </a:rPr>
                        <a:t>     10,199.7 </a:t>
                      </a:r>
                      <a:endParaRPr lang="en-PH" sz="1400" b="0" i="0" u="none" strike="noStrike" dirty="0">
                        <a:solidFill>
                          <a:srgbClr val="000000"/>
                        </a:solidFill>
                        <a:effectLst/>
                        <a:latin typeface="Bahnschrift" panose="020B0502040204020203" pitchFamily="34" charset="0"/>
                      </a:endParaRPr>
                    </a:p>
                  </a:txBody>
                  <a:tcPr marL="9525" marR="9525" marT="9524" marB="0" anchor="b"/>
                </a:tc>
                <a:tc>
                  <a:txBody>
                    <a:bodyPr/>
                    <a:lstStyle/>
                    <a:p>
                      <a:pPr algn="r" fontAlgn="b"/>
                      <a:r>
                        <a:rPr lang="en-PH" sz="1400" u="none" strike="noStrike">
                          <a:effectLst/>
                          <a:latin typeface="Bahnschrift" panose="020B0502040204020203" pitchFamily="34" charset="0"/>
                        </a:rPr>
                        <a:t>     15,758.2 </a:t>
                      </a:r>
                      <a:endParaRPr lang="en-PH" sz="1400" b="0" i="0" u="none" strike="noStrike">
                        <a:solidFill>
                          <a:srgbClr val="000000"/>
                        </a:solidFill>
                        <a:effectLst/>
                        <a:latin typeface="Bahnschrift" panose="020B0502040204020203" pitchFamily="34" charset="0"/>
                      </a:endParaRPr>
                    </a:p>
                  </a:txBody>
                  <a:tcPr marL="9525" marR="9525" marT="9524" marB="0" anchor="b"/>
                </a:tc>
                <a:tc>
                  <a:txBody>
                    <a:bodyPr/>
                    <a:lstStyle/>
                    <a:p>
                      <a:pPr algn="r" fontAlgn="b"/>
                      <a:r>
                        <a:rPr lang="en-PH" sz="1400" i="1" u="none" strike="noStrike" dirty="0">
                          <a:effectLst/>
                          <a:latin typeface="Bahnschrift" panose="020B0502040204020203" pitchFamily="34" charset="0"/>
                        </a:rPr>
                        <a:t>-35.3%</a:t>
                      </a:r>
                      <a:endParaRPr lang="en-PH" sz="1400" b="0" i="1" u="none" strike="noStrike" dirty="0">
                        <a:solidFill>
                          <a:srgbClr val="000000"/>
                        </a:solidFill>
                        <a:effectLst/>
                        <a:latin typeface="Bahnschrift" panose="020B0502040204020203" pitchFamily="34" charset="0"/>
                      </a:endParaRPr>
                    </a:p>
                  </a:txBody>
                  <a:tcPr marL="9525" marR="9525" marT="9524" marB="0" anchor="b"/>
                </a:tc>
                <a:extLst>
                  <a:ext uri="{0D108BD9-81ED-4DB2-BD59-A6C34878D82A}">
                    <a16:rowId xmlns:a16="http://schemas.microsoft.com/office/drawing/2014/main" val="2239866092"/>
                  </a:ext>
                </a:extLst>
              </a:tr>
              <a:tr h="232436">
                <a:tc>
                  <a:txBody>
                    <a:bodyPr/>
                    <a:lstStyle/>
                    <a:p>
                      <a:pPr algn="l" fontAlgn="b"/>
                      <a:r>
                        <a:rPr lang="en-PH" sz="1400" u="none" strike="noStrike" dirty="0">
                          <a:effectLst/>
                          <a:latin typeface="Bahnschrift" panose="020B0502040204020203" pitchFamily="34" charset="0"/>
                        </a:rPr>
                        <a:t>Trade receivables</a:t>
                      </a:r>
                      <a:endParaRPr lang="en-PH" sz="1400" b="0" i="0" u="none" strike="noStrike" dirty="0">
                        <a:solidFill>
                          <a:srgbClr val="000000"/>
                        </a:solidFill>
                        <a:effectLst/>
                        <a:latin typeface="Bahnschrift" panose="020B0502040204020203" pitchFamily="34" charset="0"/>
                      </a:endParaRPr>
                    </a:p>
                  </a:txBody>
                  <a:tcPr marL="9525" marR="9525" marT="9524" marB="0" anchor="b">
                    <a:solidFill>
                      <a:schemeClr val="bg1"/>
                    </a:solidFill>
                  </a:tcPr>
                </a:tc>
                <a:tc>
                  <a:txBody>
                    <a:bodyPr/>
                    <a:lstStyle/>
                    <a:p>
                      <a:pPr algn="r" fontAlgn="b"/>
                      <a:r>
                        <a:rPr lang="en-PH" sz="1400" u="none" strike="noStrike" dirty="0">
                          <a:effectLst/>
                          <a:latin typeface="Bahnschrift" panose="020B0502040204020203" pitchFamily="34" charset="0"/>
                        </a:rPr>
                        <a:t>     22,397.0 </a:t>
                      </a:r>
                      <a:endParaRPr lang="en-PH" sz="1400" b="0" i="0" u="none" strike="noStrike" dirty="0">
                        <a:solidFill>
                          <a:srgbClr val="000000"/>
                        </a:solidFill>
                        <a:effectLst/>
                        <a:latin typeface="Bahnschrift" panose="020B0502040204020203" pitchFamily="34" charset="0"/>
                      </a:endParaRPr>
                    </a:p>
                  </a:txBody>
                  <a:tcPr marL="9525" marR="9525" marT="9524" marB="0" anchor="b">
                    <a:solidFill>
                      <a:schemeClr val="bg1"/>
                    </a:solidFill>
                  </a:tcPr>
                </a:tc>
                <a:tc>
                  <a:txBody>
                    <a:bodyPr/>
                    <a:lstStyle/>
                    <a:p>
                      <a:pPr algn="r" fontAlgn="b"/>
                      <a:r>
                        <a:rPr lang="en-PH" sz="1400" u="none" strike="noStrike" dirty="0">
                          <a:effectLst/>
                          <a:latin typeface="Bahnschrift" panose="020B0502040204020203" pitchFamily="34" charset="0"/>
                        </a:rPr>
                        <a:t>     18,361.0 </a:t>
                      </a:r>
                      <a:endParaRPr lang="en-PH" sz="1400" b="0" i="0" u="none" strike="noStrike" dirty="0">
                        <a:solidFill>
                          <a:srgbClr val="000000"/>
                        </a:solidFill>
                        <a:effectLst/>
                        <a:latin typeface="Bahnschrift" panose="020B0502040204020203" pitchFamily="34" charset="0"/>
                      </a:endParaRPr>
                    </a:p>
                  </a:txBody>
                  <a:tcPr marL="9525" marR="9525" marT="9524" marB="0" anchor="b">
                    <a:solidFill>
                      <a:schemeClr val="bg1"/>
                    </a:solidFill>
                  </a:tcPr>
                </a:tc>
                <a:tc>
                  <a:txBody>
                    <a:bodyPr/>
                    <a:lstStyle/>
                    <a:p>
                      <a:pPr algn="r" fontAlgn="b"/>
                      <a:r>
                        <a:rPr lang="en-PH" sz="1400" i="1" u="none" strike="noStrike" dirty="0">
                          <a:effectLst/>
                          <a:latin typeface="Bahnschrift" panose="020B0502040204020203" pitchFamily="34" charset="0"/>
                        </a:rPr>
                        <a:t>22.0%</a:t>
                      </a:r>
                      <a:endParaRPr lang="en-PH" sz="1400" b="0" i="1" u="none" strike="noStrike" dirty="0">
                        <a:solidFill>
                          <a:srgbClr val="000000"/>
                        </a:solidFill>
                        <a:effectLst/>
                        <a:latin typeface="Bahnschrift" panose="020B0502040204020203" pitchFamily="34" charset="0"/>
                      </a:endParaRPr>
                    </a:p>
                  </a:txBody>
                  <a:tcPr marL="9525" marR="9525" marT="9524" marB="0" anchor="b">
                    <a:solidFill>
                      <a:schemeClr val="bg1"/>
                    </a:solidFill>
                  </a:tcPr>
                </a:tc>
                <a:extLst>
                  <a:ext uri="{0D108BD9-81ED-4DB2-BD59-A6C34878D82A}">
                    <a16:rowId xmlns:a16="http://schemas.microsoft.com/office/drawing/2014/main" val="834265917"/>
                  </a:ext>
                </a:extLst>
              </a:tr>
              <a:tr h="232436">
                <a:tc>
                  <a:txBody>
                    <a:bodyPr/>
                    <a:lstStyle/>
                    <a:p>
                      <a:pPr algn="l" fontAlgn="b"/>
                      <a:r>
                        <a:rPr lang="en-PH" sz="1400" u="none" strike="noStrike">
                          <a:effectLst/>
                          <a:latin typeface="Bahnschrift" panose="020B0502040204020203" pitchFamily="34" charset="0"/>
                        </a:rPr>
                        <a:t>Contract Assets</a:t>
                      </a:r>
                      <a:endParaRPr lang="en-PH" sz="1400" b="0" i="0" u="none" strike="noStrike">
                        <a:solidFill>
                          <a:srgbClr val="000000"/>
                        </a:solidFill>
                        <a:effectLst/>
                        <a:latin typeface="Bahnschrift" panose="020B0502040204020203" pitchFamily="34" charset="0"/>
                      </a:endParaRPr>
                    </a:p>
                  </a:txBody>
                  <a:tcPr marL="9525" marR="9525" marT="9524" marB="0" anchor="b"/>
                </a:tc>
                <a:tc>
                  <a:txBody>
                    <a:bodyPr/>
                    <a:lstStyle/>
                    <a:p>
                      <a:pPr algn="r" fontAlgn="b"/>
                      <a:r>
                        <a:rPr lang="en-PH" sz="1400" u="none" strike="noStrike" dirty="0">
                          <a:effectLst/>
                          <a:latin typeface="Bahnschrift" panose="020B0502040204020203" pitchFamily="34" charset="0"/>
                        </a:rPr>
                        <a:t>       5,110.9 </a:t>
                      </a:r>
                      <a:endParaRPr lang="en-PH" sz="1400" b="0" i="0" u="none" strike="noStrike" dirty="0">
                        <a:solidFill>
                          <a:srgbClr val="000000"/>
                        </a:solidFill>
                        <a:effectLst/>
                        <a:latin typeface="Bahnschrift" panose="020B0502040204020203" pitchFamily="34" charset="0"/>
                      </a:endParaRPr>
                    </a:p>
                  </a:txBody>
                  <a:tcPr marL="9525" marR="9525" marT="9524" marB="0" anchor="b"/>
                </a:tc>
                <a:tc>
                  <a:txBody>
                    <a:bodyPr/>
                    <a:lstStyle/>
                    <a:p>
                      <a:pPr algn="r" fontAlgn="b"/>
                      <a:r>
                        <a:rPr lang="en-PH" sz="1400" u="none" strike="noStrike">
                          <a:effectLst/>
                          <a:latin typeface="Bahnschrift" panose="020B0502040204020203" pitchFamily="34" charset="0"/>
                        </a:rPr>
                        <a:t>       5,106.3 </a:t>
                      </a:r>
                      <a:endParaRPr lang="en-PH" sz="1400" b="0" i="0" u="none" strike="noStrike">
                        <a:solidFill>
                          <a:srgbClr val="000000"/>
                        </a:solidFill>
                        <a:effectLst/>
                        <a:latin typeface="Bahnschrift" panose="020B0502040204020203" pitchFamily="34" charset="0"/>
                      </a:endParaRPr>
                    </a:p>
                  </a:txBody>
                  <a:tcPr marL="9525" marR="9525" marT="9524" marB="0" anchor="b"/>
                </a:tc>
                <a:tc>
                  <a:txBody>
                    <a:bodyPr/>
                    <a:lstStyle/>
                    <a:p>
                      <a:pPr algn="r" fontAlgn="b"/>
                      <a:r>
                        <a:rPr lang="en-PH" sz="1400" i="1" u="none" strike="noStrike" dirty="0">
                          <a:effectLst/>
                          <a:latin typeface="Bahnschrift" panose="020B0502040204020203" pitchFamily="34" charset="0"/>
                        </a:rPr>
                        <a:t>0.1%</a:t>
                      </a:r>
                      <a:endParaRPr lang="en-PH" sz="1400" b="0" i="1" u="none" strike="noStrike" dirty="0">
                        <a:solidFill>
                          <a:srgbClr val="000000"/>
                        </a:solidFill>
                        <a:effectLst/>
                        <a:latin typeface="Bahnschrift" panose="020B0502040204020203" pitchFamily="34" charset="0"/>
                      </a:endParaRPr>
                    </a:p>
                  </a:txBody>
                  <a:tcPr marL="9525" marR="9525" marT="9524" marB="0" anchor="b"/>
                </a:tc>
                <a:extLst>
                  <a:ext uri="{0D108BD9-81ED-4DB2-BD59-A6C34878D82A}">
                    <a16:rowId xmlns:a16="http://schemas.microsoft.com/office/drawing/2014/main" val="4251196021"/>
                  </a:ext>
                </a:extLst>
              </a:tr>
              <a:tr h="232436">
                <a:tc>
                  <a:txBody>
                    <a:bodyPr/>
                    <a:lstStyle/>
                    <a:p>
                      <a:pPr algn="l" fontAlgn="b"/>
                      <a:r>
                        <a:rPr lang="en-PH" sz="1400" u="none" strike="noStrike" dirty="0">
                          <a:effectLst/>
                          <a:latin typeface="Bahnschrift" panose="020B0502040204020203" pitchFamily="34" charset="0"/>
                        </a:rPr>
                        <a:t>Other Current Assets</a:t>
                      </a:r>
                      <a:endParaRPr lang="en-PH" sz="1400" b="0" i="0" u="none" strike="noStrike" dirty="0">
                        <a:solidFill>
                          <a:srgbClr val="000000"/>
                        </a:solidFill>
                        <a:effectLst/>
                        <a:latin typeface="Bahnschrift" panose="020B0502040204020203" pitchFamily="34" charset="0"/>
                      </a:endParaRPr>
                    </a:p>
                  </a:txBody>
                  <a:tcPr marL="9525" marR="9525" marT="9524" marB="0" anchor="b">
                    <a:solidFill>
                      <a:schemeClr val="bg1"/>
                    </a:solidFill>
                  </a:tcPr>
                </a:tc>
                <a:tc>
                  <a:txBody>
                    <a:bodyPr/>
                    <a:lstStyle/>
                    <a:p>
                      <a:pPr algn="r" fontAlgn="b"/>
                      <a:r>
                        <a:rPr lang="en-PH" sz="1400" u="none" strike="noStrike" dirty="0">
                          <a:effectLst/>
                          <a:latin typeface="Bahnschrift" panose="020B0502040204020203" pitchFamily="34" charset="0"/>
                        </a:rPr>
                        <a:t>     13,367.4 </a:t>
                      </a:r>
                      <a:endParaRPr lang="en-PH" sz="1400" b="0" i="0" u="none" strike="noStrike" dirty="0">
                        <a:solidFill>
                          <a:srgbClr val="000000"/>
                        </a:solidFill>
                        <a:effectLst/>
                        <a:latin typeface="Bahnschrift" panose="020B0502040204020203" pitchFamily="34" charset="0"/>
                      </a:endParaRPr>
                    </a:p>
                  </a:txBody>
                  <a:tcPr marL="9525" marR="9525" marT="9524" marB="0" anchor="b">
                    <a:solidFill>
                      <a:schemeClr val="bg1"/>
                    </a:solidFill>
                  </a:tcPr>
                </a:tc>
                <a:tc>
                  <a:txBody>
                    <a:bodyPr/>
                    <a:lstStyle/>
                    <a:p>
                      <a:pPr algn="r" fontAlgn="b"/>
                      <a:r>
                        <a:rPr lang="en-PH" sz="1400" u="none" strike="noStrike" dirty="0">
                          <a:effectLst/>
                          <a:latin typeface="Bahnschrift" panose="020B0502040204020203" pitchFamily="34" charset="0"/>
                        </a:rPr>
                        <a:t>     14,569.2 </a:t>
                      </a:r>
                      <a:endParaRPr lang="en-PH" sz="1400" b="0" i="0" u="none" strike="noStrike" dirty="0">
                        <a:solidFill>
                          <a:srgbClr val="000000"/>
                        </a:solidFill>
                        <a:effectLst/>
                        <a:latin typeface="Bahnschrift" panose="020B0502040204020203" pitchFamily="34" charset="0"/>
                      </a:endParaRPr>
                    </a:p>
                  </a:txBody>
                  <a:tcPr marL="9525" marR="9525" marT="9524" marB="0" anchor="b">
                    <a:solidFill>
                      <a:schemeClr val="bg1"/>
                    </a:solidFill>
                  </a:tcPr>
                </a:tc>
                <a:tc>
                  <a:txBody>
                    <a:bodyPr/>
                    <a:lstStyle/>
                    <a:p>
                      <a:pPr algn="r" fontAlgn="b"/>
                      <a:r>
                        <a:rPr lang="en-PH" sz="1400" i="1" u="none" strike="noStrike" dirty="0">
                          <a:effectLst/>
                          <a:latin typeface="Bahnschrift" panose="020B0502040204020203" pitchFamily="34" charset="0"/>
                        </a:rPr>
                        <a:t>-8.2%</a:t>
                      </a:r>
                      <a:endParaRPr lang="en-PH" sz="1400" b="0" i="1" u="none" strike="noStrike" dirty="0">
                        <a:solidFill>
                          <a:srgbClr val="000000"/>
                        </a:solidFill>
                        <a:effectLst/>
                        <a:latin typeface="Bahnschrift" panose="020B0502040204020203" pitchFamily="34" charset="0"/>
                      </a:endParaRPr>
                    </a:p>
                  </a:txBody>
                  <a:tcPr marL="9525" marR="9525" marT="9524" marB="0" anchor="b">
                    <a:solidFill>
                      <a:schemeClr val="bg1"/>
                    </a:solidFill>
                  </a:tcPr>
                </a:tc>
                <a:extLst>
                  <a:ext uri="{0D108BD9-81ED-4DB2-BD59-A6C34878D82A}">
                    <a16:rowId xmlns:a16="http://schemas.microsoft.com/office/drawing/2014/main" val="4238538822"/>
                  </a:ext>
                </a:extLst>
              </a:tr>
              <a:tr h="232436">
                <a:tc>
                  <a:txBody>
                    <a:bodyPr/>
                    <a:lstStyle/>
                    <a:p>
                      <a:pPr algn="l" fontAlgn="b"/>
                      <a:r>
                        <a:rPr lang="en-PH" sz="1400" u="none" strike="noStrike">
                          <a:effectLst/>
                          <a:latin typeface="Bahnschrift" panose="020B0502040204020203" pitchFamily="34" charset="0"/>
                        </a:rPr>
                        <a:t>Total Current Assets</a:t>
                      </a:r>
                      <a:endParaRPr lang="en-PH" sz="1400" b="1" i="0" u="none" strike="noStrike">
                        <a:solidFill>
                          <a:srgbClr val="000000"/>
                        </a:solidFill>
                        <a:effectLst/>
                        <a:latin typeface="Bahnschrift" panose="020B0502040204020203" pitchFamily="34" charset="0"/>
                      </a:endParaRPr>
                    </a:p>
                  </a:txBody>
                  <a:tcPr marL="9525" marR="9525" marT="9524" marB="0" anchor="b"/>
                </a:tc>
                <a:tc>
                  <a:txBody>
                    <a:bodyPr/>
                    <a:lstStyle/>
                    <a:p>
                      <a:pPr algn="r" fontAlgn="b"/>
                      <a:r>
                        <a:rPr lang="en-PH" sz="1400" u="none" strike="noStrike">
                          <a:effectLst/>
                          <a:latin typeface="Bahnschrift" panose="020B0502040204020203" pitchFamily="34" charset="0"/>
                        </a:rPr>
                        <a:t>     51,075.1 </a:t>
                      </a:r>
                      <a:endParaRPr lang="en-PH" sz="1400" b="1" i="0" u="none" strike="noStrike">
                        <a:solidFill>
                          <a:srgbClr val="000000"/>
                        </a:solidFill>
                        <a:effectLst/>
                        <a:latin typeface="Bahnschrift" panose="020B0502040204020203" pitchFamily="34" charset="0"/>
                      </a:endParaRPr>
                    </a:p>
                  </a:txBody>
                  <a:tcPr marL="9525" marR="9525" marT="9524" marB="0" anchor="b"/>
                </a:tc>
                <a:tc>
                  <a:txBody>
                    <a:bodyPr/>
                    <a:lstStyle/>
                    <a:p>
                      <a:pPr algn="r" fontAlgn="b"/>
                      <a:r>
                        <a:rPr lang="en-PH" sz="1400" u="none" strike="noStrike" dirty="0">
                          <a:effectLst/>
                          <a:latin typeface="Bahnschrift" panose="020B0502040204020203" pitchFamily="34" charset="0"/>
                        </a:rPr>
                        <a:t>     53,794.7 </a:t>
                      </a:r>
                      <a:endParaRPr lang="en-PH" sz="1400" b="1" i="0" u="none" strike="noStrike" dirty="0">
                        <a:solidFill>
                          <a:srgbClr val="000000"/>
                        </a:solidFill>
                        <a:effectLst/>
                        <a:latin typeface="Bahnschrift" panose="020B0502040204020203" pitchFamily="34" charset="0"/>
                      </a:endParaRPr>
                    </a:p>
                  </a:txBody>
                  <a:tcPr marL="9525" marR="9525" marT="9524" marB="0" anchor="b"/>
                </a:tc>
                <a:tc>
                  <a:txBody>
                    <a:bodyPr/>
                    <a:lstStyle/>
                    <a:p>
                      <a:pPr algn="r" fontAlgn="b"/>
                      <a:r>
                        <a:rPr lang="en-PH" sz="1400" i="1" u="none" strike="noStrike" dirty="0">
                          <a:effectLst/>
                          <a:latin typeface="Bahnschrift" panose="020B0502040204020203" pitchFamily="34" charset="0"/>
                        </a:rPr>
                        <a:t>-5.1%</a:t>
                      </a:r>
                      <a:endParaRPr lang="en-PH" sz="1400" b="0" i="1" u="none" strike="noStrike" dirty="0">
                        <a:solidFill>
                          <a:srgbClr val="000000"/>
                        </a:solidFill>
                        <a:effectLst/>
                        <a:latin typeface="Bahnschrift" panose="020B0502040204020203" pitchFamily="34" charset="0"/>
                      </a:endParaRPr>
                    </a:p>
                  </a:txBody>
                  <a:tcPr marL="9525" marR="9525" marT="9524" marB="0" anchor="b"/>
                </a:tc>
                <a:extLst>
                  <a:ext uri="{0D108BD9-81ED-4DB2-BD59-A6C34878D82A}">
                    <a16:rowId xmlns:a16="http://schemas.microsoft.com/office/drawing/2014/main" val="1438464719"/>
                  </a:ext>
                </a:extLst>
              </a:tr>
              <a:tr h="232436">
                <a:tc>
                  <a:txBody>
                    <a:bodyPr/>
                    <a:lstStyle/>
                    <a:p>
                      <a:pPr algn="l" fontAlgn="b"/>
                      <a:r>
                        <a:rPr lang="en-PH" sz="1400" u="none" strike="noStrike" dirty="0">
                          <a:effectLst/>
                          <a:latin typeface="Bahnschrift" panose="020B0502040204020203" pitchFamily="34" charset="0"/>
                        </a:rPr>
                        <a:t>Property, Plant &amp;Equipment</a:t>
                      </a:r>
                      <a:endParaRPr lang="en-PH" sz="1400" b="0" i="0" u="none" strike="noStrike" dirty="0">
                        <a:solidFill>
                          <a:srgbClr val="000000"/>
                        </a:solidFill>
                        <a:effectLst/>
                        <a:latin typeface="Bahnschrift" panose="020B0502040204020203" pitchFamily="34" charset="0"/>
                      </a:endParaRPr>
                    </a:p>
                  </a:txBody>
                  <a:tcPr marL="9525" marR="9525" marT="9524" marB="0" anchor="b">
                    <a:solidFill>
                      <a:schemeClr val="bg1"/>
                    </a:solidFill>
                  </a:tcPr>
                </a:tc>
                <a:tc>
                  <a:txBody>
                    <a:bodyPr/>
                    <a:lstStyle/>
                    <a:p>
                      <a:pPr algn="r" fontAlgn="b"/>
                      <a:r>
                        <a:rPr lang="en-PH" sz="1400" u="none" strike="noStrike" dirty="0">
                          <a:effectLst/>
                          <a:latin typeface="Bahnschrift" panose="020B0502040204020203" pitchFamily="34" charset="0"/>
                        </a:rPr>
                        <a:t>       6,245.9 </a:t>
                      </a:r>
                      <a:endParaRPr lang="en-PH" sz="1400" b="0" i="0" u="none" strike="noStrike" dirty="0">
                        <a:solidFill>
                          <a:srgbClr val="000000"/>
                        </a:solidFill>
                        <a:effectLst/>
                        <a:latin typeface="Bahnschrift" panose="020B0502040204020203" pitchFamily="34" charset="0"/>
                      </a:endParaRPr>
                    </a:p>
                  </a:txBody>
                  <a:tcPr marL="9525" marR="9525" marT="9524" marB="0" anchor="b">
                    <a:solidFill>
                      <a:schemeClr val="bg1"/>
                    </a:solidFill>
                  </a:tcPr>
                </a:tc>
                <a:tc>
                  <a:txBody>
                    <a:bodyPr/>
                    <a:lstStyle/>
                    <a:p>
                      <a:pPr algn="r" fontAlgn="b"/>
                      <a:r>
                        <a:rPr lang="en-PH" sz="1400" u="none" strike="noStrike" dirty="0">
                          <a:effectLst/>
                          <a:latin typeface="Bahnschrift" panose="020B0502040204020203" pitchFamily="34" charset="0"/>
                        </a:rPr>
                        <a:t>       6,734.0 </a:t>
                      </a:r>
                      <a:endParaRPr lang="en-PH" sz="1400" b="0" i="0" u="none" strike="noStrike" dirty="0">
                        <a:solidFill>
                          <a:srgbClr val="000000"/>
                        </a:solidFill>
                        <a:effectLst/>
                        <a:latin typeface="Bahnschrift" panose="020B0502040204020203" pitchFamily="34" charset="0"/>
                      </a:endParaRPr>
                    </a:p>
                  </a:txBody>
                  <a:tcPr marL="9525" marR="9525" marT="9524" marB="0" anchor="b">
                    <a:solidFill>
                      <a:schemeClr val="bg1"/>
                    </a:solidFill>
                  </a:tcPr>
                </a:tc>
                <a:tc>
                  <a:txBody>
                    <a:bodyPr/>
                    <a:lstStyle/>
                    <a:p>
                      <a:pPr algn="r" fontAlgn="b"/>
                      <a:r>
                        <a:rPr lang="en-PH" sz="1400" i="1" u="none" strike="noStrike" dirty="0">
                          <a:effectLst/>
                          <a:latin typeface="Bahnschrift" panose="020B0502040204020203" pitchFamily="34" charset="0"/>
                        </a:rPr>
                        <a:t>-7.2%</a:t>
                      </a:r>
                      <a:endParaRPr lang="en-PH" sz="1400" b="0" i="1" u="none" strike="noStrike" dirty="0">
                        <a:solidFill>
                          <a:srgbClr val="000000"/>
                        </a:solidFill>
                        <a:effectLst/>
                        <a:latin typeface="Bahnschrift" panose="020B0502040204020203" pitchFamily="34" charset="0"/>
                      </a:endParaRPr>
                    </a:p>
                  </a:txBody>
                  <a:tcPr marL="9525" marR="9525" marT="9524" marB="0" anchor="b">
                    <a:solidFill>
                      <a:schemeClr val="bg1"/>
                    </a:solidFill>
                  </a:tcPr>
                </a:tc>
                <a:extLst>
                  <a:ext uri="{0D108BD9-81ED-4DB2-BD59-A6C34878D82A}">
                    <a16:rowId xmlns:a16="http://schemas.microsoft.com/office/drawing/2014/main" val="1599983557"/>
                  </a:ext>
                </a:extLst>
              </a:tr>
              <a:tr h="232436">
                <a:tc>
                  <a:txBody>
                    <a:bodyPr/>
                    <a:lstStyle/>
                    <a:p>
                      <a:pPr algn="l" fontAlgn="b"/>
                      <a:r>
                        <a:rPr lang="en-PH" sz="1400" u="none" strike="noStrike">
                          <a:effectLst/>
                          <a:latin typeface="Bahnschrift" panose="020B0502040204020203" pitchFamily="34" charset="0"/>
                        </a:rPr>
                        <a:t>Other non current assets</a:t>
                      </a:r>
                      <a:endParaRPr lang="en-PH" sz="1400" b="0" i="0" u="none" strike="noStrike">
                        <a:solidFill>
                          <a:srgbClr val="000000"/>
                        </a:solidFill>
                        <a:effectLst/>
                        <a:latin typeface="Bahnschrift" panose="020B0502040204020203" pitchFamily="34" charset="0"/>
                      </a:endParaRPr>
                    </a:p>
                  </a:txBody>
                  <a:tcPr marL="9525" marR="9525" marT="9524" marB="0" anchor="b"/>
                </a:tc>
                <a:tc>
                  <a:txBody>
                    <a:bodyPr/>
                    <a:lstStyle/>
                    <a:p>
                      <a:pPr algn="r" fontAlgn="b"/>
                      <a:r>
                        <a:rPr lang="en-PH" sz="1400" u="none" strike="noStrike">
                          <a:effectLst/>
                          <a:latin typeface="Bahnschrift" panose="020B0502040204020203" pitchFamily="34" charset="0"/>
                        </a:rPr>
                        <a:t>       6,570.8 </a:t>
                      </a:r>
                      <a:endParaRPr lang="en-PH" sz="1400" b="0" i="0" u="none" strike="noStrike">
                        <a:solidFill>
                          <a:srgbClr val="000000"/>
                        </a:solidFill>
                        <a:effectLst/>
                        <a:latin typeface="Bahnschrift" panose="020B0502040204020203" pitchFamily="34" charset="0"/>
                      </a:endParaRPr>
                    </a:p>
                  </a:txBody>
                  <a:tcPr marL="9525" marR="9525" marT="9524" marB="0" anchor="b"/>
                </a:tc>
                <a:tc>
                  <a:txBody>
                    <a:bodyPr/>
                    <a:lstStyle/>
                    <a:p>
                      <a:pPr algn="r" fontAlgn="b"/>
                      <a:r>
                        <a:rPr lang="en-PH" sz="1400" u="none" strike="noStrike" dirty="0">
                          <a:effectLst/>
                          <a:latin typeface="Bahnschrift" panose="020B0502040204020203" pitchFamily="34" charset="0"/>
                        </a:rPr>
                        <a:t>       5,924.0 </a:t>
                      </a:r>
                      <a:endParaRPr lang="en-PH" sz="1400" b="0" i="0" u="none" strike="noStrike" dirty="0">
                        <a:solidFill>
                          <a:srgbClr val="000000"/>
                        </a:solidFill>
                        <a:effectLst/>
                        <a:latin typeface="Bahnschrift" panose="020B0502040204020203" pitchFamily="34" charset="0"/>
                      </a:endParaRPr>
                    </a:p>
                  </a:txBody>
                  <a:tcPr marL="9525" marR="9525" marT="9524" marB="0" anchor="b"/>
                </a:tc>
                <a:tc>
                  <a:txBody>
                    <a:bodyPr/>
                    <a:lstStyle/>
                    <a:p>
                      <a:pPr algn="r" fontAlgn="b"/>
                      <a:r>
                        <a:rPr lang="en-PH" sz="1400" i="1" u="none" strike="noStrike" dirty="0">
                          <a:effectLst/>
                          <a:latin typeface="Bahnschrift" panose="020B0502040204020203" pitchFamily="34" charset="0"/>
                        </a:rPr>
                        <a:t>10.9%</a:t>
                      </a:r>
                      <a:endParaRPr lang="en-PH" sz="1400" b="0" i="1" u="none" strike="noStrike" dirty="0">
                        <a:solidFill>
                          <a:srgbClr val="000000"/>
                        </a:solidFill>
                        <a:effectLst/>
                        <a:latin typeface="Bahnschrift" panose="020B0502040204020203" pitchFamily="34" charset="0"/>
                      </a:endParaRPr>
                    </a:p>
                  </a:txBody>
                  <a:tcPr marL="9525" marR="9525" marT="9524" marB="0" anchor="b"/>
                </a:tc>
                <a:extLst>
                  <a:ext uri="{0D108BD9-81ED-4DB2-BD59-A6C34878D82A}">
                    <a16:rowId xmlns:a16="http://schemas.microsoft.com/office/drawing/2014/main" val="509744054"/>
                  </a:ext>
                </a:extLst>
              </a:tr>
              <a:tr h="316197">
                <a:tc>
                  <a:txBody>
                    <a:bodyPr/>
                    <a:lstStyle/>
                    <a:p>
                      <a:pPr algn="l" fontAlgn="b"/>
                      <a:r>
                        <a:rPr lang="en-PH" sz="1600" b="1" u="none" strike="noStrike" dirty="0">
                          <a:effectLst/>
                          <a:latin typeface="Bahnschrift" panose="020B0502040204020203" pitchFamily="34" charset="0"/>
                        </a:rPr>
                        <a:t>TOTAL ASSETS</a:t>
                      </a:r>
                      <a:endParaRPr lang="en-PH" sz="1600" b="1" i="0" u="none" strike="noStrike" dirty="0">
                        <a:solidFill>
                          <a:srgbClr val="000000"/>
                        </a:solidFill>
                        <a:effectLst/>
                        <a:latin typeface="Bahnschrift" panose="020B0502040204020203" pitchFamily="34" charset="0"/>
                      </a:endParaRPr>
                    </a:p>
                  </a:txBody>
                  <a:tcPr marL="9525" marR="9525" marT="9524" marB="0" anchor="ctr">
                    <a:solidFill>
                      <a:schemeClr val="bg1"/>
                    </a:solidFill>
                  </a:tcPr>
                </a:tc>
                <a:tc>
                  <a:txBody>
                    <a:bodyPr/>
                    <a:lstStyle/>
                    <a:p>
                      <a:pPr algn="r" fontAlgn="b"/>
                      <a:r>
                        <a:rPr lang="en-PH" sz="1600" b="1" u="none" strike="noStrike" dirty="0">
                          <a:effectLst/>
                          <a:latin typeface="Bahnschrift" panose="020B0502040204020203" pitchFamily="34" charset="0"/>
                        </a:rPr>
                        <a:t>     63,891.7 </a:t>
                      </a:r>
                      <a:endParaRPr lang="en-PH" sz="1600" b="1" i="0" u="none" strike="noStrike" dirty="0">
                        <a:solidFill>
                          <a:srgbClr val="000000"/>
                        </a:solidFill>
                        <a:effectLst/>
                        <a:latin typeface="Bahnschrift" panose="020B0502040204020203" pitchFamily="34" charset="0"/>
                      </a:endParaRPr>
                    </a:p>
                  </a:txBody>
                  <a:tcPr marL="9525" marR="9525" marT="9524" marB="0" anchor="ctr">
                    <a:solidFill>
                      <a:schemeClr val="bg1"/>
                    </a:solidFill>
                  </a:tcPr>
                </a:tc>
                <a:tc>
                  <a:txBody>
                    <a:bodyPr/>
                    <a:lstStyle/>
                    <a:p>
                      <a:pPr algn="r" fontAlgn="b"/>
                      <a:r>
                        <a:rPr lang="en-PH" sz="1600" b="1" u="none" strike="noStrike" dirty="0">
                          <a:effectLst/>
                          <a:latin typeface="Bahnschrift" panose="020B0502040204020203" pitchFamily="34" charset="0"/>
                        </a:rPr>
                        <a:t>     66,452.7 </a:t>
                      </a:r>
                      <a:endParaRPr lang="en-PH" sz="1600" b="1" i="0" u="none" strike="noStrike" dirty="0">
                        <a:solidFill>
                          <a:srgbClr val="000000"/>
                        </a:solidFill>
                        <a:effectLst/>
                        <a:latin typeface="Bahnschrift" panose="020B0502040204020203" pitchFamily="34" charset="0"/>
                      </a:endParaRPr>
                    </a:p>
                  </a:txBody>
                  <a:tcPr marL="9525" marR="9525" marT="9524" marB="0" anchor="ctr">
                    <a:solidFill>
                      <a:schemeClr val="bg1"/>
                    </a:solidFill>
                  </a:tcPr>
                </a:tc>
                <a:tc>
                  <a:txBody>
                    <a:bodyPr/>
                    <a:lstStyle/>
                    <a:p>
                      <a:pPr algn="r" fontAlgn="b"/>
                      <a:r>
                        <a:rPr lang="en-PH" sz="1600" b="1" i="1" u="none" strike="noStrike" dirty="0">
                          <a:effectLst/>
                          <a:latin typeface="Bahnschrift" panose="020B0502040204020203" pitchFamily="34" charset="0"/>
                        </a:rPr>
                        <a:t>-3.9%</a:t>
                      </a:r>
                      <a:endParaRPr lang="en-PH" sz="1600" b="1" i="1" u="none" strike="noStrike" dirty="0">
                        <a:solidFill>
                          <a:srgbClr val="000000"/>
                        </a:solidFill>
                        <a:effectLst/>
                        <a:latin typeface="Bahnschrift" panose="020B0502040204020203" pitchFamily="34" charset="0"/>
                      </a:endParaRPr>
                    </a:p>
                  </a:txBody>
                  <a:tcPr marL="9525" marR="9525" marT="9524" marB="0" anchor="ctr">
                    <a:solidFill>
                      <a:schemeClr val="bg1"/>
                    </a:solidFill>
                  </a:tcPr>
                </a:tc>
                <a:extLst>
                  <a:ext uri="{0D108BD9-81ED-4DB2-BD59-A6C34878D82A}">
                    <a16:rowId xmlns:a16="http://schemas.microsoft.com/office/drawing/2014/main" val="1959716148"/>
                  </a:ext>
                </a:extLst>
              </a:tr>
              <a:tr h="232436">
                <a:tc>
                  <a:txBody>
                    <a:bodyPr/>
                    <a:lstStyle/>
                    <a:p>
                      <a:pPr algn="l" fontAlgn="b"/>
                      <a:r>
                        <a:rPr lang="en-PH" sz="1400" u="none" strike="noStrike" dirty="0">
                          <a:effectLst/>
                          <a:latin typeface="Bahnschrift" panose="020B0502040204020203" pitchFamily="34" charset="0"/>
                        </a:rPr>
                        <a:t>Current loans</a:t>
                      </a:r>
                      <a:endParaRPr lang="en-PH" sz="1400" b="0" i="0" u="none" strike="noStrike" dirty="0">
                        <a:solidFill>
                          <a:srgbClr val="000000"/>
                        </a:solidFill>
                        <a:effectLst/>
                        <a:latin typeface="Bahnschrift" panose="020B0502040204020203" pitchFamily="34" charset="0"/>
                      </a:endParaRPr>
                    </a:p>
                  </a:txBody>
                  <a:tcPr marL="9525" marR="9525" marT="9524" marB="0" anchor="b"/>
                </a:tc>
                <a:tc>
                  <a:txBody>
                    <a:bodyPr/>
                    <a:lstStyle/>
                    <a:p>
                      <a:pPr algn="r" fontAlgn="b"/>
                      <a:r>
                        <a:rPr lang="en-PH" sz="1400" u="none" strike="noStrike" dirty="0">
                          <a:effectLst/>
                          <a:latin typeface="Bahnschrift" panose="020B0502040204020203" pitchFamily="34" charset="0"/>
                        </a:rPr>
                        <a:t>     15,004.9 </a:t>
                      </a:r>
                      <a:endParaRPr lang="en-PH" sz="1400" b="0" i="0" u="none" strike="noStrike" dirty="0">
                        <a:solidFill>
                          <a:srgbClr val="000000"/>
                        </a:solidFill>
                        <a:effectLst/>
                        <a:latin typeface="Bahnschrift" panose="020B0502040204020203" pitchFamily="34" charset="0"/>
                      </a:endParaRPr>
                    </a:p>
                  </a:txBody>
                  <a:tcPr marL="9525" marR="9525" marT="9524" marB="0" anchor="b"/>
                </a:tc>
                <a:tc>
                  <a:txBody>
                    <a:bodyPr/>
                    <a:lstStyle/>
                    <a:p>
                      <a:pPr algn="r" fontAlgn="b"/>
                      <a:r>
                        <a:rPr lang="en-PH" sz="1400" u="none" strike="noStrike" dirty="0">
                          <a:effectLst/>
                          <a:latin typeface="Bahnschrift" panose="020B0502040204020203" pitchFamily="34" charset="0"/>
                        </a:rPr>
                        <a:t>     14,707.8 </a:t>
                      </a:r>
                      <a:endParaRPr lang="en-PH" sz="1400" b="0" i="0" u="none" strike="noStrike" dirty="0">
                        <a:solidFill>
                          <a:srgbClr val="000000"/>
                        </a:solidFill>
                        <a:effectLst/>
                        <a:latin typeface="Bahnschrift" panose="020B0502040204020203" pitchFamily="34" charset="0"/>
                      </a:endParaRPr>
                    </a:p>
                  </a:txBody>
                  <a:tcPr marL="9525" marR="9525" marT="9524" marB="0" anchor="b"/>
                </a:tc>
                <a:tc>
                  <a:txBody>
                    <a:bodyPr/>
                    <a:lstStyle/>
                    <a:p>
                      <a:pPr algn="r" fontAlgn="b"/>
                      <a:r>
                        <a:rPr lang="en-PH" sz="1400" i="1" u="none" strike="noStrike" dirty="0">
                          <a:effectLst/>
                          <a:latin typeface="Bahnschrift" panose="020B0502040204020203" pitchFamily="34" charset="0"/>
                        </a:rPr>
                        <a:t>2.0%</a:t>
                      </a:r>
                      <a:endParaRPr lang="en-PH" sz="1400" b="0" i="1" u="none" strike="noStrike" dirty="0">
                        <a:solidFill>
                          <a:srgbClr val="000000"/>
                        </a:solidFill>
                        <a:effectLst/>
                        <a:latin typeface="Bahnschrift" panose="020B0502040204020203" pitchFamily="34" charset="0"/>
                      </a:endParaRPr>
                    </a:p>
                  </a:txBody>
                  <a:tcPr marL="9525" marR="9525" marT="9524" marB="0" anchor="b"/>
                </a:tc>
                <a:extLst>
                  <a:ext uri="{0D108BD9-81ED-4DB2-BD59-A6C34878D82A}">
                    <a16:rowId xmlns:a16="http://schemas.microsoft.com/office/drawing/2014/main" val="568752155"/>
                  </a:ext>
                </a:extLst>
              </a:tr>
              <a:tr h="232436">
                <a:tc>
                  <a:txBody>
                    <a:bodyPr/>
                    <a:lstStyle/>
                    <a:p>
                      <a:pPr algn="l" fontAlgn="b"/>
                      <a:r>
                        <a:rPr lang="en-PH" sz="1400" u="none" strike="noStrike" dirty="0">
                          <a:effectLst/>
                          <a:latin typeface="Bahnschrift" panose="020B0502040204020203" pitchFamily="34" charset="0"/>
                        </a:rPr>
                        <a:t>Trade payables</a:t>
                      </a:r>
                      <a:endParaRPr lang="en-PH" sz="1400" b="0" i="0" u="none" strike="noStrike" dirty="0">
                        <a:solidFill>
                          <a:srgbClr val="000000"/>
                        </a:solidFill>
                        <a:effectLst/>
                        <a:latin typeface="Bahnschrift" panose="020B0502040204020203" pitchFamily="34" charset="0"/>
                      </a:endParaRPr>
                    </a:p>
                  </a:txBody>
                  <a:tcPr marL="9525" marR="9525" marT="9524" marB="0" anchor="b">
                    <a:solidFill>
                      <a:schemeClr val="bg1"/>
                    </a:solidFill>
                  </a:tcPr>
                </a:tc>
                <a:tc>
                  <a:txBody>
                    <a:bodyPr/>
                    <a:lstStyle/>
                    <a:p>
                      <a:pPr algn="r" fontAlgn="b"/>
                      <a:r>
                        <a:rPr lang="en-PH" sz="1400" u="none" strike="noStrike" dirty="0">
                          <a:effectLst/>
                          <a:latin typeface="Bahnschrift" panose="020B0502040204020203" pitchFamily="34" charset="0"/>
                        </a:rPr>
                        <a:t>       4,520.0 </a:t>
                      </a:r>
                      <a:endParaRPr lang="en-PH" sz="1400" b="0" i="0" u="none" strike="noStrike" dirty="0">
                        <a:solidFill>
                          <a:srgbClr val="000000"/>
                        </a:solidFill>
                        <a:effectLst/>
                        <a:latin typeface="Bahnschrift" panose="020B0502040204020203" pitchFamily="34" charset="0"/>
                      </a:endParaRPr>
                    </a:p>
                  </a:txBody>
                  <a:tcPr marL="9525" marR="9525" marT="9524" marB="0" anchor="b">
                    <a:solidFill>
                      <a:schemeClr val="bg1"/>
                    </a:solidFill>
                  </a:tcPr>
                </a:tc>
                <a:tc>
                  <a:txBody>
                    <a:bodyPr/>
                    <a:lstStyle/>
                    <a:p>
                      <a:pPr algn="r" fontAlgn="b"/>
                      <a:r>
                        <a:rPr lang="en-PH" sz="1400" u="none" strike="noStrike" dirty="0">
                          <a:effectLst/>
                          <a:latin typeface="Bahnschrift" panose="020B0502040204020203" pitchFamily="34" charset="0"/>
                        </a:rPr>
                        <a:t>       5,332.7 </a:t>
                      </a:r>
                      <a:endParaRPr lang="en-PH" sz="1400" b="0" i="0" u="none" strike="noStrike" dirty="0">
                        <a:solidFill>
                          <a:srgbClr val="000000"/>
                        </a:solidFill>
                        <a:effectLst/>
                        <a:latin typeface="Bahnschrift" panose="020B0502040204020203" pitchFamily="34" charset="0"/>
                      </a:endParaRPr>
                    </a:p>
                  </a:txBody>
                  <a:tcPr marL="9525" marR="9525" marT="9524" marB="0" anchor="b">
                    <a:solidFill>
                      <a:schemeClr val="bg1"/>
                    </a:solidFill>
                  </a:tcPr>
                </a:tc>
                <a:tc>
                  <a:txBody>
                    <a:bodyPr/>
                    <a:lstStyle/>
                    <a:p>
                      <a:pPr algn="r" fontAlgn="b"/>
                      <a:r>
                        <a:rPr lang="en-PH" sz="1400" i="1" u="none" strike="noStrike" dirty="0">
                          <a:effectLst/>
                          <a:latin typeface="Bahnschrift" panose="020B0502040204020203" pitchFamily="34" charset="0"/>
                        </a:rPr>
                        <a:t>-15.2%</a:t>
                      </a:r>
                      <a:endParaRPr lang="en-PH" sz="1400" b="0" i="1" u="none" strike="noStrike" dirty="0">
                        <a:solidFill>
                          <a:srgbClr val="000000"/>
                        </a:solidFill>
                        <a:effectLst/>
                        <a:latin typeface="Bahnschrift" panose="020B0502040204020203" pitchFamily="34" charset="0"/>
                      </a:endParaRPr>
                    </a:p>
                  </a:txBody>
                  <a:tcPr marL="9525" marR="9525" marT="9524" marB="0" anchor="b">
                    <a:solidFill>
                      <a:schemeClr val="bg1"/>
                    </a:solidFill>
                  </a:tcPr>
                </a:tc>
                <a:extLst>
                  <a:ext uri="{0D108BD9-81ED-4DB2-BD59-A6C34878D82A}">
                    <a16:rowId xmlns:a16="http://schemas.microsoft.com/office/drawing/2014/main" val="3049374974"/>
                  </a:ext>
                </a:extLst>
              </a:tr>
              <a:tr h="232436">
                <a:tc>
                  <a:txBody>
                    <a:bodyPr/>
                    <a:lstStyle/>
                    <a:p>
                      <a:pPr algn="l" fontAlgn="b"/>
                      <a:r>
                        <a:rPr lang="en-PH" sz="1400" u="none" strike="noStrike" dirty="0">
                          <a:effectLst/>
                          <a:latin typeface="Bahnschrift" panose="020B0502040204020203" pitchFamily="34" charset="0"/>
                        </a:rPr>
                        <a:t>Other current liabilities</a:t>
                      </a:r>
                      <a:endParaRPr lang="en-PH" sz="1400" b="0" i="0" u="none" strike="noStrike" dirty="0">
                        <a:solidFill>
                          <a:srgbClr val="000000"/>
                        </a:solidFill>
                        <a:effectLst/>
                        <a:latin typeface="Bahnschrift" panose="020B0502040204020203" pitchFamily="34" charset="0"/>
                      </a:endParaRPr>
                    </a:p>
                  </a:txBody>
                  <a:tcPr marL="9525" marR="9525" marT="9524" marB="0" anchor="b"/>
                </a:tc>
                <a:tc>
                  <a:txBody>
                    <a:bodyPr/>
                    <a:lstStyle/>
                    <a:p>
                      <a:pPr algn="r" fontAlgn="b"/>
                      <a:r>
                        <a:rPr lang="en-PH" sz="1400" u="none" strike="noStrike" dirty="0">
                          <a:effectLst/>
                          <a:latin typeface="Bahnschrift" panose="020B0502040204020203" pitchFamily="34" charset="0"/>
                        </a:rPr>
                        <a:t>       4,728.9 </a:t>
                      </a:r>
                      <a:endParaRPr lang="en-PH" sz="1400" b="0" i="0" u="none" strike="noStrike" dirty="0">
                        <a:solidFill>
                          <a:srgbClr val="000000"/>
                        </a:solidFill>
                        <a:effectLst/>
                        <a:latin typeface="Bahnschrift" panose="020B0502040204020203" pitchFamily="34" charset="0"/>
                      </a:endParaRPr>
                    </a:p>
                  </a:txBody>
                  <a:tcPr marL="9525" marR="9525" marT="9524" marB="0" anchor="b"/>
                </a:tc>
                <a:tc>
                  <a:txBody>
                    <a:bodyPr/>
                    <a:lstStyle/>
                    <a:p>
                      <a:pPr algn="r" fontAlgn="b"/>
                      <a:r>
                        <a:rPr lang="en-PH" sz="1400" u="none" strike="noStrike" dirty="0">
                          <a:effectLst/>
                          <a:latin typeface="Bahnschrift" panose="020B0502040204020203" pitchFamily="34" charset="0"/>
                        </a:rPr>
                        <a:t>       3,896.9 </a:t>
                      </a:r>
                      <a:endParaRPr lang="en-PH" sz="1400" b="0" i="0" u="none" strike="noStrike" dirty="0">
                        <a:solidFill>
                          <a:srgbClr val="000000"/>
                        </a:solidFill>
                        <a:effectLst/>
                        <a:latin typeface="Bahnschrift" panose="020B0502040204020203" pitchFamily="34" charset="0"/>
                      </a:endParaRPr>
                    </a:p>
                  </a:txBody>
                  <a:tcPr marL="9525" marR="9525" marT="9524" marB="0" anchor="b"/>
                </a:tc>
                <a:tc>
                  <a:txBody>
                    <a:bodyPr/>
                    <a:lstStyle/>
                    <a:p>
                      <a:pPr algn="r" fontAlgn="b"/>
                      <a:r>
                        <a:rPr lang="en-PH" sz="1400" i="1" u="none" strike="noStrike" dirty="0">
                          <a:effectLst/>
                          <a:latin typeface="Bahnschrift" panose="020B0502040204020203" pitchFamily="34" charset="0"/>
                        </a:rPr>
                        <a:t>21.4%</a:t>
                      </a:r>
                      <a:endParaRPr lang="en-PH" sz="1400" b="0" i="1" u="none" strike="noStrike" dirty="0">
                        <a:solidFill>
                          <a:srgbClr val="000000"/>
                        </a:solidFill>
                        <a:effectLst/>
                        <a:latin typeface="Bahnschrift" panose="020B0502040204020203" pitchFamily="34" charset="0"/>
                      </a:endParaRPr>
                    </a:p>
                  </a:txBody>
                  <a:tcPr marL="9525" marR="9525" marT="9524" marB="0" anchor="b"/>
                </a:tc>
                <a:extLst>
                  <a:ext uri="{0D108BD9-81ED-4DB2-BD59-A6C34878D82A}">
                    <a16:rowId xmlns:a16="http://schemas.microsoft.com/office/drawing/2014/main" val="1466925587"/>
                  </a:ext>
                </a:extLst>
              </a:tr>
              <a:tr h="232436">
                <a:tc>
                  <a:txBody>
                    <a:bodyPr/>
                    <a:lstStyle/>
                    <a:p>
                      <a:pPr algn="l" fontAlgn="b"/>
                      <a:r>
                        <a:rPr lang="en-PH" sz="1400" u="none" strike="noStrike" dirty="0">
                          <a:effectLst/>
                          <a:latin typeface="Bahnschrift" panose="020B0502040204020203" pitchFamily="34" charset="0"/>
                        </a:rPr>
                        <a:t>Total Current Liabilities</a:t>
                      </a:r>
                      <a:endParaRPr lang="en-PH" sz="1400" b="1" i="0" u="none" strike="noStrike" dirty="0">
                        <a:solidFill>
                          <a:srgbClr val="000000"/>
                        </a:solidFill>
                        <a:effectLst/>
                        <a:latin typeface="Bahnschrift" panose="020B0502040204020203" pitchFamily="34" charset="0"/>
                      </a:endParaRPr>
                    </a:p>
                  </a:txBody>
                  <a:tcPr marL="9525" marR="9525" marT="9524" marB="0" anchor="b">
                    <a:solidFill>
                      <a:schemeClr val="bg1"/>
                    </a:solidFill>
                  </a:tcPr>
                </a:tc>
                <a:tc>
                  <a:txBody>
                    <a:bodyPr/>
                    <a:lstStyle/>
                    <a:p>
                      <a:pPr algn="r" fontAlgn="b"/>
                      <a:r>
                        <a:rPr lang="en-PH" sz="1400" u="none" strike="noStrike" dirty="0">
                          <a:effectLst/>
                          <a:latin typeface="Bahnschrift" panose="020B0502040204020203" pitchFamily="34" charset="0"/>
                        </a:rPr>
                        <a:t>     24,253.8 </a:t>
                      </a:r>
                      <a:endParaRPr lang="en-PH" sz="1400" b="1" i="0" u="none" strike="noStrike" dirty="0">
                        <a:solidFill>
                          <a:srgbClr val="000000"/>
                        </a:solidFill>
                        <a:effectLst/>
                        <a:latin typeface="Bahnschrift" panose="020B0502040204020203" pitchFamily="34" charset="0"/>
                      </a:endParaRPr>
                    </a:p>
                  </a:txBody>
                  <a:tcPr marL="9525" marR="9525" marT="9524" marB="0" anchor="b">
                    <a:solidFill>
                      <a:schemeClr val="bg1"/>
                    </a:solidFill>
                  </a:tcPr>
                </a:tc>
                <a:tc>
                  <a:txBody>
                    <a:bodyPr/>
                    <a:lstStyle/>
                    <a:p>
                      <a:pPr algn="r" fontAlgn="b"/>
                      <a:r>
                        <a:rPr lang="en-PH" sz="1400" u="none" strike="noStrike" dirty="0">
                          <a:effectLst/>
                          <a:latin typeface="Bahnschrift" panose="020B0502040204020203" pitchFamily="34" charset="0"/>
                        </a:rPr>
                        <a:t>     23,937.4 </a:t>
                      </a:r>
                      <a:endParaRPr lang="en-PH" sz="1400" b="1" i="0" u="none" strike="noStrike" dirty="0">
                        <a:solidFill>
                          <a:srgbClr val="000000"/>
                        </a:solidFill>
                        <a:effectLst/>
                        <a:latin typeface="Bahnschrift" panose="020B0502040204020203" pitchFamily="34" charset="0"/>
                      </a:endParaRPr>
                    </a:p>
                  </a:txBody>
                  <a:tcPr marL="9525" marR="9525" marT="9524" marB="0" anchor="b">
                    <a:solidFill>
                      <a:schemeClr val="bg1"/>
                    </a:solidFill>
                  </a:tcPr>
                </a:tc>
                <a:tc>
                  <a:txBody>
                    <a:bodyPr/>
                    <a:lstStyle/>
                    <a:p>
                      <a:pPr algn="r" fontAlgn="b"/>
                      <a:r>
                        <a:rPr lang="en-PH" sz="1400" i="1" u="none" strike="noStrike" dirty="0">
                          <a:effectLst/>
                          <a:latin typeface="Bahnschrift" panose="020B0502040204020203" pitchFamily="34" charset="0"/>
                        </a:rPr>
                        <a:t>1.3%</a:t>
                      </a:r>
                      <a:endParaRPr lang="en-PH" sz="1400" b="0" i="1" u="none" strike="noStrike" dirty="0">
                        <a:solidFill>
                          <a:srgbClr val="000000"/>
                        </a:solidFill>
                        <a:effectLst/>
                        <a:latin typeface="Bahnschrift" panose="020B0502040204020203" pitchFamily="34" charset="0"/>
                      </a:endParaRPr>
                    </a:p>
                  </a:txBody>
                  <a:tcPr marL="9525" marR="9525" marT="9524" marB="0" anchor="b">
                    <a:solidFill>
                      <a:schemeClr val="bg1"/>
                    </a:solidFill>
                  </a:tcPr>
                </a:tc>
                <a:extLst>
                  <a:ext uri="{0D108BD9-81ED-4DB2-BD59-A6C34878D82A}">
                    <a16:rowId xmlns:a16="http://schemas.microsoft.com/office/drawing/2014/main" val="985115071"/>
                  </a:ext>
                </a:extLst>
              </a:tr>
              <a:tr h="232436">
                <a:tc>
                  <a:txBody>
                    <a:bodyPr/>
                    <a:lstStyle/>
                    <a:p>
                      <a:pPr algn="l" fontAlgn="b"/>
                      <a:r>
                        <a:rPr lang="en-PH" sz="1400" u="none" strike="noStrike">
                          <a:effectLst/>
                          <a:latin typeface="Bahnschrift" panose="020B0502040204020203" pitchFamily="34" charset="0"/>
                        </a:rPr>
                        <a:t>Non current loans</a:t>
                      </a:r>
                      <a:endParaRPr lang="en-PH" sz="1400" b="0" i="0" u="none" strike="noStrike">
                        <a:solidFill>
                          <a:srgbClr val="000000"/>
                        </a:solidFill>
                        <a:effectLst/>
                        <a:latin typeface="Bahnschrift" panose="020B0502040204020203" pitchFamily="34" charset="0"/>
                      </a:endParaRPr>
                    </a:p>
                  </a:txBody>
                  <a:tcPr marL="9525" marR="9525" marT="9524" marB="0" anchor="b"/>
                </a:tc>
                <a:tc>
                  <a:txBody>
                    <a:bodyPr/>
                    <a:lstStyle/>
                    <a:p>
                      <a:pPr algn="r" fontAlgn="b"/>
                      <a:r>
                        <a:rPr lang="en-PH" sz="1400" u="none" strike="noStrike">
                          <a:effectLst/>
                          <a:latin typeface="Bahnschrift" panose="020B0502040204020203" pitchFamily="34" charset="0"/>
                        </a:rPr>
                        <a:t>     12,866.2 </a:t>
                      </a:r>
                      <a:endParaRPr lang="en-PH" sz="1400" b="0" i="0" u="none" strike="noStrike">
                        <a:solidFill>
                          <a:srgbClr val="000000"/>
                        </a:solidFill>
                        <a:effectLst/>
                        <a:latin typeface="Bahnschrift" panose="020B0502040204020203" pitchFamily="34" charset="0"/>
                      </a:endParaRPr>
                    </a:p>
                  </a:txBody>
                  <a:tcPr marL="9525" marR="9525" marT="9524" marB="0" anchor="b"/>
                </a:tc>
                <a:tc>
                  <a:txBody>
                    <a:bodyPr/>
                    <a:lstStyle/>
                    <a:p>
                      <a:pPr algn="r" fontAlgn="b"/>
                      <a:r>
                        <a:rPr lang="en-PH" sz="1400" u="none" strike="noStrike" dirty="0">
                          <a:effectLst/>
                          <a:latin typeface="Bahnschrift" panose="020B0502040204020203" pitchFamily="34" charset="0"/>
                        </a:rPr>
                        <a:t>     13,071.2 </a:t>
                      </a:r>
                      <a:endParaRPr lang="en-PH" sz="1400" b="0" i="0" u="none" strike="noStrike" dirty="0">
                        <a:solidFill>
                          <a:srgbClr val="000000"/>
                        </a:solidFill>
                        <a:effectLst/>
                        <a:latin typeface="Bahnschrift" panose="020B0502040204020203" pitchFamily="34" charset="0"/>
                      </a:endParaRPr>
                    </a:p>
                  </a:txBody>
                  <a:tcPr marL="9525" marR="9525" marT="9524" marB="0" anchor="b"/>
                </a:tc>
                <a:tc>
                  <a:txBody>
                    <a:bodyPr/>
                    <a:lstStyle/>
                    <a:p>
                      <a:pPr algn="r" fontAlgn="b"/>
                      <a:r>
                        <a:rPr lang="en-PH" sz="1400" i="1" u="none" strike="noStrike" dirty="0">
                          <a:effectLst/>
                          <a:latin typeface="Bahnschrift" panose="020B0502040204020203" pitchFamily="34" charset="0"/>
                        </a:rPr>
                        <a:t>-1.6%</a:t>
                      </a:r>
                      <a:endParaRPr lang="en-PH" sz="1400" b="0" i="1" u="none" strike="noStrike" dirty="0">
                        <a:solidFill>
                          <a:srgbClr val="000000"/>
                        </a:solidFill>
                        <a:effectLst/>
                        <a:latin typeface="Bahnschrift" panose="020B0502040204020203" pitchFamily="34" charset="0"/>
                      </a:endParaRPr>
                    </a:p>
                  </a:txBody>
                  <a:tcPr marL="9525" marR="9525" marT="9524" marB="0" anchor="b"/>
                </a:tc>
                <a:extLst>
                  <a:ext uri="{0D108BD9-81ED-4DB2-BD59-A6C34878D82A}">
                    <a16:rowId xmlns:a16="http://schemas.microsoft.com/office/drawing/2014/main" val="242509255"/>
                  </a:ext>
                </a:extLst>
              </a:tr>
              <a:tr h="232436">
                <a:tc>
                  <a:txBody>
                    <a:bodyPr/>
                    <a:lstStyle/>
                    <a:p>
                      <a:pPr algn="l" fontAlgn="b"/>
                      <a:r>
                        <a:rPr lang="en-PH" sz="1400" u="none" strike="noStrike" dirty="0">
                          <a:effectLst/>
                          <a:latin typeface="Bahnschrift" panose="020B0502040204020203" pitchFamily="34" charset="0"/>
                        </a:rPr>
                        <a:t>Exchangeable notes</a:t>
                      </a:r>
                      <a:endParaRPr lang="en-PH" sz="1400" b="0" i="0" u="none" strike="noStrike" dirty="0">
                        <a:solidFill>
                          <a:srgbClr val="000000"/>
                        </a:solidFill>
                        <a:effectLst/>
                        <a:latin typeface="Bahnschrift" panose="020B0502040204020203" pitchFamily="34" charset="0"/>
                      </a:endParaRPr>
                    </a:p>
                  </a:txBody>
                  <a:tcPr marL="9525" marR="9525" marT="9524" marB="0" anchor="b">
                    <a:solidFill>
                      <a:schemeClr val="bg1"/>
                    </a:solidFill>
                  </a:tcPr>
                </a:tc>
                <a:tc>
                  <a:txBody>
                    <a:bodyPr/>
                    <a:lstStyle/>
                    <a:p>
                      <a:pPr algn="r" fontAlgn="b"/>
                      <a:r>
                        <a:rPr lang="en-PH" sz="1400" u="none" strike="noStrike" dirty="0">
                          <a:effectLst/>
                          <a:latin typeface="Bahnschrift" panose="020B0502040204020203" pitchFamily="34" charset="0"/>
                        </a:rPr>
                        <a:t>       7,763.2 </a:t>
                      </a:r>
                      <a:endParaRPr lang="en-PH" sz="1400" b="0" i="0" u="none" strike="noStrike" dirty="0">
                        <a:solidFill>
                          <a:srgbClr val="000000"/>
                        </a:solidFill>
                        <a:effectLst/>
                        <a:latin typeface="Bahnschrift" panose="020B0502040204020203" pitchFamily="34" charset="0"/>
                      </a:endParaRPr>
                    </a:p>
                  </a:txBody>
                  <a:tcPr marL="9525" marR="9525" marT="9524" marB="0" anchor="b">
                    <a:solidFill>
                      <a:schemeClr val="bg1"/>
                    </a:solidFill>
                  </a:tcPr>
                </a:tc>
                <a:tc>
                  <a:txBody>
                    <a:bodyPr/>
                    <a:lstStyle/>
                    <a:p>
                      <a:pPr algn="r" fontAlgn="b"/>
                      <a:r>
                        <a:rPr lang="en-PH" sz="1400" u="none" strike="noStrike" dirty="0">
                          <a:effectLst/>
                          <a:latin typeface="Bahnschrift" panose="020B0502040204020203" pitchFamily="34" charset="0"/>
                        </a:rPr>
                        <a:t>       7,763.2 </a:t>
                      </a:r>
                      <a:endParaRPr lang="en-PH" sz="1400" b="0" i="0" u="none" strike="noStrike" dirty="0">
                        <a:solidFill>
                          <a:srgbClr val="000000"/>
                        </a:solidFill>
                        <a:effectLst/>
                        <a:latin typeface="Bahnschrift" panose="020B0502040204020203" pitchFamily="34" charset="0"/>
                      </a:endParaRPr>
                    </a:p>
                  </a:txBody>
                  <a:tcPr marL="9525" marR="9525" marT="9524" marB="0" anchor="b">
                    <a:solidFill>
                      <a:schemeClr val="bg1"/>
                    </a:solidFill>
                  </a:tcPr>
                </a:tc>
                <a:tc>
                  <a:txBody>
                    <a:bodyPr/>
                    <a:lstStyle/>
                    <a:p>
                      <a:pPr algn="r" fontAlgn="b"/>
                      <a:r>
                        <a:rPr lang="en-PH" sz="1400" i="1" u="none" strike="noStrike" dirty="0">
                          <a:effectLst/>
                          <a:latin typeface="Bahnschrift" panose="020B0502040204020203" pitchFamily="34" charset="0"/>
                        </a:rPr>
                        <a:t>0.0%</a:t>
                      </a:r>
                      <a:endParaRPr lang="en-PH" sz="1400" b="0" i="1" u="none" strike="noStrike" dirty="0">
                        <a:solidFill>
                          <a:srgbClr val="000000"/>
                        </a:solidFill>
                        <a:effectLst/>
                        <a:latin typeface="Bahnschrift" panose="020B0502040204020203" pitchFamily="34" charset="0"/>
                      </a:endParaRPr>
                    </a:p>
                  </a:txBody>
                  <a:tcPr marL="9525" marR="9525" marT="9524" marB="0" anchor="b">
                    <a:solidFill>
                      <a:schemeClr val="bg1"/>
                    </a:solidFill>
                  </a:tcPr>
                </a:tc>
                <a:extLst>
                  <a:ext uri="{0D108BD9-81ED-4DB2-BD59-A6C34878D82A}">
                    <a16:rowId xmlns:a16="http://schemas.microsoft.com/office/drawing/2014/main" val="314409318"/>
                  </a:ext>
                </a:extLst>
              </a:tr>
              <a:tr h="232436">
                <a:tc>
                  <a:txBody>
                    <a:bodyPr/>
                    <a:lstStyle/>
                    <a:p>
                      <a:pPr algn="l" fontAlgn="b"/>
                      <a:r>
                        <a:rPr lang="en-PH" sz="1400" u="none" strike="noStrike">
                          <a:effectLst/>
                          <a:latin typeface="Bahnschrift" panose="020B0502040204020203" pitchFamily="34" charset="0"/>
                        </a:rPr>
                        <a:t>Other non current liabilities</a:t>
                      </a:r>
                      <a:endParaRPr lang="en-PH" sz="1400" b="0" i="0" u="none" strike="noStrike">
                        <a:solidFill>
                          <a:srgbClr val="000000"/>
                        </a:solidFill>
                        <a:effectLst/>
                        <a:latin typeface="Bahnschrift" panose="020B0502040204020203" pitchFamily="34" charset="0"/>
                      </a:endParaRPr>
                    </a:p>
                  </a:txBody>
                  <a:tcPr marL="9525" marR="9525" marT="9524" marB="0" anchor="b"/>
                </a:tc>
                <a:tc>
                  <a:txBody>
                    <a:bodyPr/>
                    <a:lstStyle/>
                    <a:p>
                      <a:pPr algn="r" fontAlgn="b"/>
                      <a:r>
                        <a:rPr lang="en-PH" sz="1400" u="none" strike="noStrike">
                          <a:effectLst/>
                          <a:latin typeface="Bahnschrift" panose="020B0502040204020203" pitchFamily="34" charset="0"/>
                        </a:rPr>
                        <a:t>       2,290.5 </a:t>
                      </a:r>
                      <a:endParaRPr lang="en-PH" sz="1400" b="0" i="0" u="none" strike="noStrike">
                        <a:solidFill>
                          <a:srgbClr val="000000"/>
                        </a:solidFill>
                        <a:effectLst/>
                        <a:latin typeface="Bahnschrift" panose="020B0502040204020203" pitchFamily="34" charset="0"/>
                      </a:endParaRPr>
                    </a:p>
                  </a:txBody>
                  <a:tcPr marL="9525" marR="9525" marT="9524" marB="0" anchor="b"/>
                </a:tc>
                <a:tc>
                  <a:txBody>
                    <a:bodyPr/>
                    <a:lstStyle/>
                    <a:p>
                      <a:pPr algn="r" fontAlgn="b"/>
                      <a:r>
                        <a:rPr lang="en-PH" sz="1400" u="none" strike="noStrike">
                          <a:effectLst/>
                          <a:latin typeface="Bahnschrift" panose="020B0502040204020203" pitchFamily="34" charset="0"/>
                        </a:rPr>
                        <a:t>       2,014.1 </a:t>
                      </a:r>
                      <a:endParaRPr lang="en-PH" sz="1400" b="0" i="0" u="none" strike="noStrike">
                        <a:solidFill>
                          <a:srgbClr val="000000"/>
                        </a:solidFill>
                        <a:effectLst/>
                        <a:latin typeface="Bahnschrift" panose="020B0502040204020203" pitchFamily="34" charset="0"/>
                      </a:endParaRPr>
                    </a:p>
                  </a:txBody>
                  <a:tcPr marL="9525" marR="9525" marT="9524" marB="0" anchor="b"/>
                </a:tc>
                <a:tc>
                  <a:txBody>
                    <a:bodyPr/>
                    <a:lstStyle/>
                    <a:p>
                      <a:pPr algn="r" fontAlgn="b"/>
                      <a:r>
                        <a:rPr lang="en-PH" sz="1400" i="1" u="none" strike="noStrike" dirty="0">
                          <a:effectLst/>
                          <a:latin typeface="Bahnschrift" panose="020B0502040204020203" pitchFamily="34" charset="0"/>
                        </a:rPr>
                        <a:t>13.7%</a:t>
                      </a:r>
                      <a:endParaRPr lang="en-PH" sz="1400" b="0" i="1" u="none" strike="noStrike" dirty="0">
                        <a:solidFill>
                          <a:srgbClr val="000000"/>
                        </a:solidFill>
                        <a:effectLst/>
                        <a:latin typeface="Bahnschrift" panose="020B0502040204020203" pitchFamily="34" charset="0"/>
                      </a:endParaRPr>
                    </a:p>
                  </a:txBody>
                  <a:tcPr marL="9525" marR="9525" marT="9524" marB="0" anchor="b"/>
                </a:tc>
                <a:extLst>
                  <a:ext uri="{0D108BD9-81ED-4DB2-BD59-A6C34878D82A}">
                    <a16:rowId xmlns:a16="http://schemas.microsoft.com/office/drawing/2014/main" val="3708023011"/>
                  </a:ext>
                </a:extLst>
              </a:tr>
              <a:tr h="344676">
                <a:tc>
                  <a:txBody>
                    <a:bodyPr/>
                    <a:lstStyle/>
                    <a:p>
                      <a:pPr algn="l" fontAlgn="b"/>
                      <a:r>
                        <a:rPr lang="en-PH" sz="1600" b="1" u="none" strike="noStrike" dirty="0">
                          <a:effectLst/>
                          <a:latin typeface="Bahnschrift" panose="020B0502040204020203" pitchFamily="34" charset="0"/>
                        </a:rPr>
                        <a:t>TOTAL LIABILITIES</a:t>
                      </a:r>
                      <a:endParaRPr lang="en-PH" sz="1600" b="1" i="0" u="none" strike="noStrike" dirty="0">
                        <a:solidFill>
                          <a:srgbClr val="000000"/>
                        </a:solidFill>
                        <a:effectLst/>
                        <a:latin typeface="Bahnschrift" panose="020B0502040204020203" pitchFamily="34" charset="0"/>
                      </a:endParaRPr>
                    </a:p>
                  </a:txBody>
                  <a:tcPr marL="9525" marR="9525" marT="9524" marB="0" anchor="ctr">
                    <a:solidFill>
                      <a:schemeClr val="bg1"/>
                    </a:solidFill>
                  </a:tcPr>
                </a:tc>
                <a:tc>
                  <a:txBody>
                    <a:bodyPr/>
                    <a:lstStyle/>
                    <a:p>
                      <a:pPr algn="r" fontAlgn="b"/>
                      <a:r>
                        <a:rPr lang="en-PH" sz="1600" b="1" u="none" strike="noStrike" dirty="0">
                          <a:effectLst/>
                          <a:latin typeface="Bahnschrift" panose="020B0502040204020203" pitchFamily="34" charset="0"/>
                        </a:rPr>
                        <a:t>     22,919.9 </a:t>
                      </a:r>
                      <a:endParaRPr lang="en-PH" sz="1600" b="1" i="0" u="none" strike="noStrike" dirty="0">
                        <a:solidFill>
                          <a:srgbClr val="000000"/>
                        </a:solidFill>
                        <a:effectLst/>
                        <a:latin typeface="Bahnschrift" panose="020B0502040204020203" pitchFamily="34" charset="0"/>
                      </a:endParaRPr>
                    </a:p>
                  </a:txBody>
                  <a:tcPr marL="9525" marR="9525" marT="9524" marB="0" anchor="ctr">
                    <a:solidFill>
                      <a:schemeClr val="bg1"/>
                    </a:solidFill>
                  </a:tcPr>
                </a:tc>
                <a:tc>
                  <a:txBody>
                    <a:bodyPr/>
                    <a:lstStyle/>
                    <a:p>
                      <a:pPr algn="r" fontAlgn="b"/>
                      <a:r>
                        <a:rPr lang="en-PH" sz="1600" b="1" u="none" strike="noStrike" dirty="0">
                          <a:effectLst/>
                          <a:latin typeface="Bahnschrift" panose="020B0502040204020203" pitchFamily="34" charset="0"/>
                        </a:rPr>
                        <a:t>     22,848.5 </a:t>
                      </a:r>
                      <a:endParaRPr lang="en-PH" sz="1600" b="1" i="0" u="none" strike="noStrike" dirty="0">
                        <a:solidFill>
                          <a:srgbClr val="000000"/>
                        </a:solidFill>
                        <a:effectLst/>
                        <a:latin typeface="Bahnschrift" panose="020B0502040204020203" pitchFamily="34" charset="0"/>
                      </a:endParaRPr>
                    </a:p>
                  </a:txBody>
                  <a:tcPr marL="9525" marR="9525" marT="9524" marB="0" anchor="ctr">
                    <a:solidFill>
                      <a:schemeClr val="bg1"/>
                    </a:solidFill>
                  </a:tcPr>
                </a:tc>
                <a:tc>
                  <a:txBody>
                    <a:bodyPr/>
                    <a:lstStyle/>
                    <a:p>
                      <a:pPr algn="r" fontAlgn="b"/>
                      <a:r>
                        <a:rPr lang="en-PH" sz="1600" b="1" i="1" u="none" strike="noStrike" dirty="0">
                          <a:effectLst/>
                          <a:latin typeface="Bahnschrift" panose="020B0502040204020203" pitchFamily="34" charset="0"/>
                        </a:rPr>
                        <a:t>0.3%</a:t>
                      </a:r>
                      <a:endParaRPr lang="en-PH" sz="1600" b="1" i="1" u="none" strike="noStrike" dirty="0">
                        <a:solidFill>
                          <a:srgbClr val="000000"/>
                        </a:solidFill>
                        <a:effectLst/>
                        <a:latin typeface="Bahnschrift" panose="020B0502040204020203" pitchFamily="34" charset="0"/>
                      </a:endParaRPr>
                    </a:p>
                  </a:txBody>
                  <a:tcPr marL="9525" marR="9525" marT="9524" marB="0" anchor="ctr">
                    <a:solidFill>
                      <a:schemeClr val="bg1"/>
                    </a:solidFill>
                  </a:tcPr>
                </a:tc>
                <a:extLst>
                  <a:ext uri="{0D108BD9-81ED-4DB2-BD59-A6C34878D82A}">
                    <a16:rowId xmlns:a16="http://schemas.microsoft.com/office/drawing/2014/main" val="271606152"/>
                  </a:ext>
                </a:extLst>
              </a:tr>
              <a:tr h="331944">
                <a:tc>
                  <a:txBody>
                    <a:bodyPr/>
                    <a:lstStyle/>
                    <a:p>
                      <a:pPr algn="l" fontAlgn="b"/>
                      <a:r>
                        <a:rPr lang="en-PH" sz="1600" b="1" u="none" strike="noStrike" dirty="0">
                          <a:effectLst/>
                          <a:latin typeface="Bahnschrift" panose="020B0502040204020203" pitchFamily="34" charset="0"/>
                        </a:rPr>
                        <a:t>EQUITY</a:t>
                      </a:r>
                      <a:endParaRPr lang="en-PH" sz="1600" b="1" i="0" u="none" strike="noStrike" dirty="0">
                        <a:solidFill>
                          <a:srgbClr val="000000"/>
                        </a:solidFill>
                        <a:effectLst/>
                        <a:latin typeface="Bahnschrift" panose="020B0502040204020203" pitchFamily="34" charset="0"/>
                      </a:endParaRPr>
                    </a:p>
                  </a:txBody>
                  <a:tcPr marL="9525" marR="9525" marT="9524" marB="0" anchor="ctr"/>
                </a:tc>
                <a:tc>
                  <a:txBody>
                    <a:bodyPr/>
                    <a:lstStyle/>
                    <a:p>
                      <a:pPr algn="r" fontAlgn="b"/>
                      <a:r>
                        <a:rPr lang="en-PH" sz="1600" b="1" u="none" strike="noStrike" dirty="0">
                          <a:effectLst/>
                          <a:latin typeface="Bahnschrift" panose="020B0502040204020203" pitchFamily="34" charset="0"/>
                        </a:rPr>
                        <a:t>     16,718.0 </a:t>
                      </a:r>
                      <a:endParaRPr lang="en-PH" sz="1600" b="1" i="0" u="none" strike="noStrike" dirty="0">
                        <a:solidFill>
                          <a:srgbClr val="000000"/>
                        </a:solidFill>
                        <a:effectLst/>
                        <a:latin typeface="Bahnschrift" panose="020B0502040204020203" pitchFamily="34" charset="0"/>
                      </a:endParaRPr>
                    </a:p>
                  </a:txBody>
                  <a:tcPr marL="9525" marR="9525" marT="9524" marB="0" anchor="ctr"/>
                </a:tc>
                <a:tc>
                  <a:txBody>
                    <a:bodyPr/>
                    <a:lstStyle/>
                    <a:p>
                      <a:pPr algn="r" fontAlgn="b"/>
                      <a:r>
                        <a:rPr lang="en-PH" sz="1600" b="1" u="none" strike="noStrike" dirty="0">
                          <a:effectLst/>
                          <a:latin typeface="Bahnschrift" panose="020B0502040204020203" pitchFamily="34" charset="0"/>
                        </a:rPr>
                        <a:t>     19,666.9 </a:t>
                      </a:r>
                      <a:endParaRPr lang="en-PH" sz="1600" b="1" i="0" u="none" strike="noStrike" dirty="0">
                        <a:solidFill>
                          <a:srgbClr val="000000"/>
                        </a:solidFill>
                        <a:effectLst/>
                        <a:latin typeface="Bahnschrift" panose="020B0502040204020203" pitchFamily="34" charset="0"/>
                      </a:endParaRPr>
                    </a:p>
                  </a:txBody>
                  <a:tcPr marL="9525" marR="9525" marT="9524" marB="0" anchor="ctr"/>
                </a:tc>
                <a:tc>
                  <a:txBody>
                    <a:bodyPr/>
                    <a:lstStyle/>
                    <a:p>
                      <a:pPr algn="r" fontAlgn="b"/>
                      <a:r>
                        <a:rPr lang="en-PH" sz="1600" b="1" i="1" u="none" strike="noStrike" dirty="0">
                          <a:effectLst/>
                          <a:latin typeface="Bahnschrift" panose="020B0502040204020203" pitchFamily="34" charset="0"/>
                        </a:rPr>
                        <a:t>-15.0%</a:t>
                      </a:r>
                      <a:endParaRPr lang="en-PH" sz="1600" b="1" i="1" u="none" strike="noStrike" dirty="0">
                        <a:solidFill>
                          <a:srgbClr val="000000"/>
                        </a:solidFill>
                        <a:effectLst/>
                        <a:latin typeface="Bahnschrift" panose="020B0502040204020203" pitchFamily="34" charset="0"/>
                      </a:endParaRPr>
                    </a:p>
                  </a:txBody>
                  <a:tcPr marL="9525" marR="9525" marT="9524" marB="0" anchor="ctr"/>
                </a:tc>
                <a:extLst>
                  <a:ext uri="{0D108BD9-81ED-4DB2-BD59-A6C34878D82A}">
                    <a16:rowId xmlns:a16="http://schemas.microsoft.com/office/drawing/2014/main" val="1266251815"/>
                  </a:ext>
                </a:extLst>
              </a:tr>
              <a:tr h="232436">
                <a:tc>
                  <a:txBody>
                    <a:bodyPr/>
                    <a:lstStyle/>
                    <a:p>
                      <a:pPr algn="l" fontAlgn="b"/>
                      <a:endParaRPr lang="en-PH" sz="1400" b="0" i="0" u="none" strike="noStrike" dirty="0">
                        <a:solidFill>
                          <a:srgbClr val="000000"/>
                        </a:solidFill>
                        <a:effectLst/>
                        <a:latin typeface="Bahnschrift" panose="020B0502040204020203" pitchFamily="34" charset="0"/>
                      </a:endParaRPr>
                    </a:p>
                  </a:txBody>
                  <a:tcPr marL="9525" marR="9525" marT="9524" marB="0" anchor="b"/>
                </a:tc>
                <a:tc>
                  <a:txBody>
                    <a:bodyPr/>
                    <a:lstStyle/>
                    <a:p>
                      <a:pPr algn="r" fontAlgn="b"/>
                      <a:endParaRPr lang="en-PH" sz="1400" b="0" i="0" u="none" strike="noStrike" dirty="0">
                        <a:solidFill>
                          <a:srgbClr val="000000"/>
                        </a:solidFill>
                        <a:effectLst/>
                        <a:latin typeface="Bahnschrift" panose="020B0502040204020203" pitchFamily="34" charset="0"/>
                      </a:endParaRPr>
                    </a:p>
                  </a:txBody>
                  <a:tcPr marL="9525" marR="9525" marT="9524" marB="0" anchor="b"/>
                </a:tc>
                <a:tc>
                  <a:txBody>
                    <a:bodyPr/>
                    <a:lstStyle/>
                    <a:p>
                      <a:pPr algn="r" fontAlgn="b"/>
                      <a:endParaRPr lang="en-PH" sz="1400" b="0" i="0" u="none" strike="noStrike" dirty="0">
                        <a:solidFill>
                          <a:srgbClr val="000000"/>
                        </a:solidFill>
                        <a:effectLst/>
                        <a:latin typeface="Bahnschrift" panose="020B0502040204020203" pitchFamily="34" charset="0"/>
                      </a:endParaRPr>
                    </a:p>
                  </a:txBody>
                  <a:tcPr marL="9525" marR="9525" marT="9524" marB="0" anchor="b"/>
                </a:tc>
                <a:tc>
                  <a:txBody>
                    <a:bodyPr/>
                    <a:lstStyle/>
                    <a:p>
                      <a:pPr algn="r" fontAlgn="b"/>
                      <a:endParaRPr lang="en-PH" sz="1400" b="0" i="1" u="none" strike="noStrike" dirty="0">
                        <a:solidFill>
                          <a:srgbClr val="000000"/>
                        </a:solidFill>
                        <a:effectLst/>
                        <a:latin typeface="Bahnschrift" panose="020B0502040204020203" pitchFamily="34" charset="0"/>
                      </a:endParaRPr>
                    </a:p>
                  </a:txBody>
                  <a:tcPr marL="9525" marR="9525" marT="9524" marB="0" anchor="b"/>
                </a:tc>
                <a:extLst>
                  <a:ext uri="{0D108BD9-81ED-4DB2-BD59-A6C34878D82A}">
                    <a16:rowId xmlns:a16="http://schemas.microsoft.com/office/drawing/2014/main" val="2997179640"/>
                  </a:ext>
                </a:extLst>
              </a:tr>
              <a:tr h="232436">
                <a:tc>
                  <a:txBody>
                    <a:bodyPr/>
                    <a:lstStyle/>
                    <a:p>
                      <a:pPr algn="l" fontAlgn="b"/>
                      <a:r>
                        <a:rPr lang="en-PH" sz="1400" u="none" strike="noStrike" dirty="0">
                          <a:solidFill>
                            <a:schemeClr val="bg1"/>
                          </a:solidFill>
                          <a:effectLst/>
                          <a:latin typeface="Bahnschrift" panose="020B0502040204020203" pitchFamily="34" charset="0"/>
                        </a:rPr>
                        <a:t>Bank D-E Ratio</a:t>
                      </a:r>
                      <a:endParaRPr lang="en-PH" sz="1400" b="0" i="0" u="none" strike="noStrike" dirty="0">
                        <a:solidFill>
                          <a:schemeClr val="bg1"/>
                        </a:solidFill>
                        <a:effectLst/>
                        <a:latin typeface="Bahnschrift" panose="020B0502040204020203" pitchFamily="34" charset="0"/>
                      </a:endParaRPr>
                    </a:p>
                  </a:txBody>
                  <a:tcPr marL="9525" marR="9525" marT="9524" marB="0" anchor="b">
                    <a:solidFill>
                      <a:schemeClr val="bg1">
                        <a:lumMod val="50000"/>
                      </a:schemeClr>
                    </a:solidFill>
                  </a:tcPr>
                </a:tc>
                <a:tc>
                  <a:txBody>
                    <a:bodyPr/>
                    <a:lstStyle/>
                    <a:p>
                      <a:pPr algn="r" fontAlgn="b"/>
                      <a:r>
                        <a:rPr lang="en-PH" sz="1400" u="none" strike="noStrike">
                          <a:solidFill>
                            <a:schemeClr val="bg1"/>
                          </a:solidFill>
                          <a:effectLst/>
                          <a:latin typeface="Bahnschrift" panose="020B0502040204020203" pitchFamily="34" charset="0"/>
                        </a:rPr>
                        <a:t>                1.7 </a:t>
                      </a:r>
                      <a:endParaRPr lang="en-PH" sz="1400" b="0" i="0" u="none" strike="noStrike">
                        <a:solidFill>
                          <a:schemeClr val="bg1"/>
                        </a:solidFill>
                        <a:effectLst/>
                        <a:latin typeface="Bahnschrift" panose="020B0502040204020203" pitchFamily="34" charset="0"/>
                      </a:endParaRPr>
                    </a:p>
                  </a:txBody>
                  <a:tcPr marL="9525" marR="9525" marT="9524" marB="0" anchor="b">
                    <a:solidFill>
                      <a:schemeClr val="bg1">
                        <a:lumMod val="50000"/>
                      </a:schemeClr>
                    </a:solidFill>
                  </a:tcPr>
                </a:tc>
                <a:tc>
                  <a:txBody>
                    <a:bodyPr/>
                    <a:lstStyle/>
                    <a:p>
                      <a:pPr algn="r" fontAlgn="b"/>
                      <a:r>
                        <a:rPr lang="en-PH" sz="1400" u="none" strike="noStrike">
                          <a:solidFill>
                            <a:schemeClr val="bg1"/>
                          </a:solidFill>
                          <a:effectLst/>
                          <a:latin typeface="Bahnschrift" panose="020B0502040204020203" pitchFamily="34" charset="0"/>
                        </a:rPr>
                        <a:t>                1.4 </a:t>
                      </a:r>
                      <a:endParaRPr lang="en-PH" sz="1400" b="0" i="0" u="none" strike="noStrike">
                        <a:solidFill>
                          <a:schemeClr val="bg1"/>
                        </a:solidFill>
                        <a:effectLst/>
                        <a:latin typeface="Bahnschrift" panose="020B0502040204020203" pitchFamily="34" charset="0"/>
                      </a:endParaRPr>
                    </a:p>
                  </a:txBody>
                  <a:tcPr marL="9525" marR="9525" marT="9524" marB="0" anchor="b">
                    <a:solidFill>
                      <a:schemeClr val="bg1">
                        <a:lumMod val="50000"/>
                      </a:schemeClr>
                    </a:solidFill>
                  </a:tcPr>
                </a:tc>
                <a:tc>
                  <a:txBody>
                    <a:bodyPr/>
                    <a:lstStyle/>
                    <a:p>
                      <a:pPr algn="r" fontAlgn="b"/>
                      <a:r>
                        <a:rPr lang="en-PH" sz="1400" i="1" u="none" strike="noStrike" dirty="0">
                          <a:solidFill>
                            <a:schemeClr val="bg1"/>
                          </a:solidFill>
                          <a:effectLst/>
                          <a:latin typeface="Bahnschrift" panose="020B0502040204020203" pitchFamily="34" charset="0"/>
                        </a:rPr>
                        <a:t>18.0%</a:t>
                      </a:r>
                      <a:endParaRPr lang="en-PH" sz="1400" b="0" i="1" u="none" strike="noStrike" dirty="0">
                        <a:solidFill>
                          <a:schemeClr val="bg1"/>
                        </a:solidFill>
                        <a:effectLst/>
                        <a:latin typeface="Bahnschrift" panose="020B0502040204020203" pitchFamily="34" charset="0"/>
                      </a:endParaRPr>
                    </a:p>
                  </a:txBody>
                  <a:tcPr marL="9525" marR="9525" marT="9524" marB="0" anchor="b">
                    <a:solidFill>
                      <a:schemeClr val="bg1">
                        <a:lumMod val="50000"/>
                      </a:schemeClr>
                    </a:solidFill>
                  </a:tcPr>
                </a:tc>
                <a:extLst>
                  <a:ext uri="{0D108BD9-81ED-4DB2-BD59-A6C34878D82A}">
                    <a16:rowId xmlns:a16="http://schemas.microsoft.com/office/drawing/2014/main" val="3325988855"/>
                  </a:ext>
                </a:extLst>
              </a:tr>
              <a:tr h="232436">
                <a:tc>
                  <a:txBody>
                    <a:bodyPr/>
                    <a:lstStyle/>
                    <a:p>
                      <a:pPr algn="l" fontAlgn="b"/>
                      <a:r>
                        <a:rPr lang="en-PH" sz="1400" u="none" strike="noStrike" dirty="0">
                          <a:solidFill>
                            <a:schemeClr val="bg1"/>
                          </a:solidFill>
                          <a:effectLst/>
                          <a:latin typeface="Bahnschrift" panose="020B0502040204020203" pitchFamily="34" charset="0"/>
                        </a:rPr>
                        <a:t>Net D-E Ratio</a:t>
                      </a:r>
                      <a:endParaRPr lang="en-PH" sz="1400" b="0" i="0" u="none" strike="noStrike" dirty="0">
                        <a:solidFill>
                          <a:schemeClr val="bg1"/>
                        </a:solidFill>
                        <a:effectLst/>
                        <a:latin typeface="Bahnschrift" panose="020B0502040204020203" pitchFamily="34" charset="0"/>
                      </a:endParaRPr>
                    </a:p>
                  </a:txBody>
                  <a:tcPr marL="9525" marR="9525" marT="9524" marB="0" anchor="b">
                    <a:solidFill>
                      <a:schemeClr val="bg1">
                        <a:lumMod val="50000"/>
                      </a:schemeClr>
                    </a:solidFill>
                  </a:tcPr>
                </a:tc>
                <a:tc>
                  <a:txBody>
                    <a:bodyPr/>
                    <a:lstStyle/>
                    <a:p>
                      <a:pPr algn="r" fontAlgn="b"/>
                      <a:r>
                        <a:rPr lang="en-PH" sz="1400" u="none" strike="noStrike" dirty="0">
                          <a:solidFill>
                            <a:schemeClr val="bg1"/>
                          </a:solidFill>
                          <a:effectLst/>
                          <a:latin typeface="Bahnschrift" panose="020B0502040204020203" pitchFamily="34" charset="0"/>
                        </a:rPr>
                        <a:t>                0.8 </a:t>
                      </a:r>
                      <a:endParaRPr lang="en-PH" sz="1400" b="0" i="0" u="none" strike="noStrike" dirty="0">
                        <a:solidFill>
                          <a:schemeClr val="bg1"/>
                        </a:solidFill>
                        <a:effectLst/>
                        <a:latin typeface="Bahnschrift" panose="020B0502040204020203" pitchFamily="34" charset="0"/>
                      </a:endParaRPr>
                    </a:p>
                  </a:txBody>
                  <a:tcPr marL="9525" marR="9525" marT="9524" marB="0" anchor="b">
                    <a:solidFill>
                      <a:schemeClr val="bg1">
                        <a:lumMod val="50000"/>
                      </a:schemeClr>
                    </a:solidFill>
                  </a:tcPr>
                </a:tc>
                <a:tc>
                  <a:txBody>
                    <a:bodyPr/>
                    <a:lstStyle/>
                    <a:p>
                      <a:pPr algn="r" fontAlgn="b"/>
                      <a:r>
                        <a:rPr lang="en-PH" sz="1400" u="none" strike="noStrike" dirty="0">
                          <a:solidFill>
                            <a:schemeClr val="bg1"/>
                          </a:solidFill>
                          <a:effectLst/>
                          <a:latin typeface="Bahnschrift" panose="020B0502040204020203" pitchFamily="34" charset="0"/>
                        </a:rPr>
                        <a:t>                0.6 </a:t>
                      </a:r>
                      <a:endParaRPr lang="en-PH" sz="1400" b="0" i="0" u="none" strike="noStrike" dirty="0">
                        <a:solidFill>
                          <a:schemeClr val="bg1"/>
                        </a:solidFill>
                        <a:effectLst/>
                        <a:latin typeface="Bahnschrift" panose="020B0502040204020203" pitchFamily="34" charset="0"/>
                      </a:endParaRPr>
                    </a:p>
                  </a:txBody>
                  <a:tcPr marL="9525" marR="9525" marT="9524" marB="0" anchor="b">
                    <a:solidFill>
                      <a:schemeClr val="bg1">
                        <a:lumMod val="50000"/>
                      </a:schemeClr>
                    </a:solidFill>
                  </a:tcPr>
                </a:tc>
                <a:tc>
                  <a:txBody>
                    <a:bodyPr/>
                    <a:lstStyle/>
                    <a:p>
                      <a:pPr algn="r" fontAlgn="b"/>
                      <a:r>
                        <a:rPr lang="en-PH" sz="1400" i="1" u="none" strike="noStrike" dirty="0">
                          <a:solidFill>
                            <a:schemeClr val="bg1"/>
                          </a:solidFill>
                          <a:effectLst/>
                          <a:latin typeface="Bahnschrift" panose="020B0502040204020203" pitchFamily="34" charset="0"/>
                        </a:rPr>
                        <a:t>33.3%</a:t>
                      </a:r>
                      <a:endParaRPr lang="en-PH" sz="1400" b="0" i="1" u="none" strike="noStrike" dirty="0">
                        <a:solidFill>
                          <a:schemeClr val="bg1"/>
                        </a:solidFill>
                        <a:effectLst/>
                        <a:latin typeface="Bahnschrift" panose="020B0502040204020203" pitchFamily="34" charset="0"/>
                      </a:endParaRPr>
                    </a:p>
                  </a:txBody>
                  <a:tcPr marL="9525" marR="9525" marT="9524" marB="0" anchor="b">
                    <a:solidFill>
                      <a:schemeClr val="bg1">
                        <a:lumMod val="50000"/>
                      </a:schemeClr>
                    </a:solidFill>
                  </a:tcPr>
                </a:tc>
                <a:extLst>
                  <a:ext uri="{0D108BD9-81ED-4DB2-BD59-A6C34878D82A}">
                    <a16:rowId xmlns:a16="http://schemas.microsoft.com/office/drawing/2014/main" val="901810990"/>
                  </a:ext>
                </a:extLst>
              </a:tr>
            </a:tbl>
          </a:graphicData>
        </a:graphic>
      </p:graphicFrame>
      <p:sp>
        <p:nvSpPr>
          <p:cNvPr id="46167" name="Title 1">
            <a:extLst>
              <a:ext uri="{FF2B5EF4-FFF2-40B4-BE49-F238E27FC236}">
                <a16:creationId xmlns:a16="http://schemas.microsoft.com/office/drawing/2014/main" id="{566BBDAC-9DDC-416B-9D93-D9E3F80857C8}"/>
              </a:ext>
            </a:extLst>
          </p:cNvPr>
          <p:cNvSpPr txBox="1">
            <a:spLocks noChangeArrowheads="1"/>
          </p:cNvSpPr>
          <p:nvPr/>
        </p:nvSpPr>
        <p:spPr bwMode="auto">
          <a:xfrm>
            <a:off x="609600" y="133350"/>
            <a:ext cx="10082213"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0"/>
              </a:spcBef>
              <a:buClr>
                <a:srgbClr val="000000"/>
              </a:buClr>
              <a:buSzPts val="4400"/>
              <a:buFont typeface="Calibri" panose="020F0502020204030204" pitchFamily="34" charset="0"/>
              <a:buNone/>
            </a:pPr>
            <a:r>
              <a:rPr lang="en-PH" altLang="en-US" b="1">
                <a:latin typeface="Bahnschrift SemiBold" panose="020B0502040204020203" pitchFamily="34" charset="0"/>
                <a:cs typeface="Arial" panose="020B0604020202020204" pitchFamily="34" charset="0"/>
              </a:rPr>
              <a:t>BALANCE SHEET HIGHLIGHTS</a:t>
            </a:r>
          </a:p>
        </p:txBody>
      </p:sp>
      <p:sp>
        <p:nvSpPr>
          <p:cNvPr id="7" name="TextBox 6">
            <a:extLst>
              <a:ext uri="{FF2B5EF4-FFF2-40B4-BE49-F238E27FC236}">
                <a16:creationId xmlns:a16="http://schemas.microsoft.com/office/drawing/2014/main" id="{A31715CF-636E-43AD-B3B7-511212A16AAE}"/>
              </a:ext>
            </a:extLst>
          </p:cNvPr>
          <p:cNvSpPr txBox="1"/>
          <p:nvPr/>
        </p:nvSpPr>
        <p:spPr>
          <a:xfrm>
            <a:off x="478299" y="2007238"/>
            <a:ext cx="3596394" cy="2308324"/>
          </a:xfrm>
          <a:prstGeom prst="rect">
            <a:avLst/>
          </a:prstGeom>
          <a:noFill/>
        </p:spPr>
        <p:txBody>
          <a:bodyPr>
            <a:spAutoFit/>
          </a:bodyPr>
          <a:lstStyle/>
          <a:p>
            <a:pPr marL="285750" indent="-285750" eaLnBrk="1" fontAlgn="auto" hangingPunct="1">
              <a:spcBef>
                <a:spcPts val="0"/>
              </a:spcBef>
              <a:spcAft>
                <a:spcPts val="0"/>
              </a:spcAft>
              <a:buFont typeface="Arial" panose="020B0604020202020204" pitchFamily="34" charset="0"/>
              <a:buChar char="•"/>
              <a:defRPr/>
            </a:pPr>
            <a:r>
              <a:rPr lang="en-PH" sz="3200" b="1" dirty="0">
                <a:ln w="10160">
                  <a:solidFill>
                    <a:schemeClr val="tx1"/>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rPr>
              <a:t>P10B</a:t>
            </a:r>
            <a:r>
              <a:rPr lang="en-PH" sz="2000" b="1" dirty="0">
                <a:ln w="10160">
                  <a:solidFill>
                    <a:schemeClr val="tx1"/>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rPr>
              <a:t> </a:t>
            </a:r>
            <a:br>
              <a:rPr lang="en-PH" sz="2000" dirty="0">
                <a:latin typeface="Bahnschrift SemiBold" panose="020B0502040204020203" pitchFamily="34" charset="0"/>
              </a:rPr>
            </a:br>
            <a:r>
              <a:rPr lang="en-PH" sz="2000" dirty="0">
                <a:latin typeface="Bahnschrift SemiBold" panose="020B0502040204020203" pitchFamily="34" charset="0"/>
              </a:rPr>
              <a:t>Cash and financial assets</a:t>
            </a:r>
          </a:p>
          <a:p>
            <a:pPr marL="285750" indent="-285750" eaLnBrk="1" fontAlgn="auto" hangingPunct="1">
              <a:spcBef>
                <a:spcPts val="0"/>
              </a:spcBef>
              <a:spcAft>
                <a:spcPts val="0"/>
              </a:spcAft>
              <a:buFont typeface="Arial" panose="020B0604020202020204" pitchFamily="34" charset="0"/>
              <a:buChar char="•"/>
              <a:defRPr/>
            </a:pPr>
            <a:endParaRPr lang="en-PH" sz="2000" dirty="0">
              <a:latin typeface="Bahnschrift SemiBold" panose="020B0502040204020203" pitchFamily="34" charset="0"/>
            </a:endParaRPr>
          </a:p>
          <a:p>
            <a:pPr marL="285750" indent="-285750" eaLnBrk="1" fontAlgn="auto" hangingPunct="1">
              <a:spcBef>
                <a:spcPts val="0"/>
              </a:spcBef>
              <a:spcAft>
                <a:spcPts val="0"/>
              </a:spcAft>
              <a:buFont typeface="Arial" panose="020B0604020202020204" pitchFamily="34" charset="0"/>
              <a:buChar char="•"/>
              <a:defRPr/>
            </a:pPr>
            <a:r>
              <a:rPr lang="en-PH" sz="3200" b="1" dirty="0">
                <a:ln w="10160">
                  <a:solidFill>
                    <a:schemeClr val="tx1"/>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rPr>
              <a:t>1.7x </a:t>
            </a:r>
            <a:br>
              <a:rPr lang="en-PH" sz="3200" b="1" dirty="0">
                <a:ln w="10160">
                  <a:solidFill>
                    <a:srgbClr val="FF0000"/>
                  </a:solidFill>
                  <a:prstDash val="solid"/>
                </a:ln>
                <a:effectLst>
                  <a:outerShdw blurRad="38100" dist="22860" dir="5400000" algn="tl" rotWithShape="0">
                    <a:srgbClr val="000000">
                      <a:alpha val="30000"/>
                    </a:srgbClr>
                  </a:outerShdw>
                </a:effectLst>
                <a:latin typeface="Bahnschrift SemiBold" panose="020B0502040204020203" pitchFamily="34" charset="0"/>
              </a:rPr>
            </a:br>
            <a:r>
              <a:rPr lang="en-PH" sz="2000" dirty="0">
                <a:latin typeface="Bahnschrift SemiBold" panose="020B0502040204020203" pitchFamily="34" charset="0"/>
              </a:rPr>
              <a:t>Bank D-E ratio </a:t>
            </a:r>
            <a:br>
              <a:rPr lang="en-PH" sz="2000" dirty="0">
                <a:latin typeface="Bahnschrift SemiBold" panose="020B0502040204020203" pitchFamily="34" charset="0"/>
              </a:rPr>
            </a:br>
            <a:r>
              <a:rPr lang="en-PH" sz="2000" dirty="0">
                <a:latin typeface="Bahnschrift SemiBold" panose="020B0502040204020203" pitchFamily="34" charset="0"/>
              </a:rPr>
              <a:t>(vs 2.33X  covenant)</a:t>
            </a: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2">
            <a:extLst>
              <a:ext uri="{FF2B5EF4-FFF2-40B4-BE49-F238E27FC236}">
                <a16:creationId xmlns:a16="http://schemas.microsoft.com/office/drawing/2014/main" id="{DA1F0BC9-A770-4AD9-99F2-04B6607728F1}"/>
              </a:ext>
            </a:extLst>
          </p:cNvPr>
          <p:cNvSpPr>
            <a:spLocks noGrp="1" noChangeArrowheads="1"/>
          </p:cNvSpPr>
          <p:nvPr>
            <p:ph type="title"/>
          </p:nvPr>
        </p:nvSpPr>
        <p:spPr>
          <a:xfrm>
            <a:off x="838200" y="3897313"/>
            <a:ext cx="9248775" cy="1325562"/>
          </a:xfrm>
        </p:spPr>
        <p:txBody>
          <a:bodyPr/>
          <a:lstStyle/>
          <a:p>
            <a:pPr eaLnBrk="1" hangingPunct="1"/>
            <a:r>
              <a:rPr lang="en-US" altLang="en-US" b="1">
                <a:latin typeface="Bahnschrift SemiBold" panose="020B0502040204020203" pitchFamily="34" charset="0"/>
                <a:cs typeface="Arial" panose="020B0604020202020204" pitchFamily="34" charset="0"/>
              </a:rPr>
              <a:t>EPC: Pivoting to infrastructure and cycle-resiliency</a:t>
            </a: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154" name="Chart 8">
            <a:extLst>
              <a:ext uri="{FF2B5EF4-FFF2-40B4-BE49-F238E27FC236}">
                <a16:creationId xmlns:a16="http://schemas.microsoft.com/office/drawing/2014/main" id="{5143CE3A-F445-4BE5-83EB-B734A980A8CF}"/>
              </a:ext>
            </a:extLst>
          </p:cNvPr>
          <p:cNvGraphicFramePr>
            <a:graphicFrameLocks/>
          </p:cNvGraphicFramePr>
          <p:nvPr/>
        </p:nvGraphicFramePr>
        <p:xfrm>
          <a:off x="6092825" y="750888"/>
          <a:ext cx="5900738" cy="2797175"/>
        </p:xfrm>
        <a:graphic>
          <a:graphicData uri="http://schemas.openxmlformats.org/presentationml/2006/ole">
            <mc:AlternateContent xmlns:mc="http://schemas.openxmlformats.org/markup-compatibility/2006">
              <mc:Choice xmlns:v="urn:schemas-microsoft-com:vml" Requires="v">
                <p:oleObj spid="_x0000_s1026" name="Chart" r:id="rId4" imgW="5907536" imgH="2804403" progId="Excel.Chart.8">
                  <p:embed/>
                </p:oleObj>
              </mc:Choice>
              <mc:Fallback>
                <p:oleObj name="Chart" r:id="rId4" imgW="5907536" imgH="2804403" progId="Excel.Chart.8">
                  <p:embed/>
                  <p:pic>
                    <p:nvPicPr>
                      <p:cNvPr id="49154" name="Chart 8">
                        <a:extLst>
                          <a:ext uri="{FF2B5EF4-FFF2-40B4-BE49-F238E27FC236}">
                            <a16:creationId xmlns:a16="http://schemas.microsoft.com/office/drawing/2014/main" id="{5143CE3A-F445-4BE5-83EB-B734A980A8CF}"/>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2825" y="750888"/>
                        <a:ext cx="5900738" cy="279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19" name="Straight Connector 18">
            <a:extLst>
              <a:ext uri="{FF2B5EF4-FFF2-40B4-BE49-F238E27FC236}">
                <a16:creationId xmlns:a16="http://schemas.microsoft.com/office/drawing/2014/main" id="{EF30F3ED-101B-40E3-B225-80E7E6606404}"/>
              </a:ext>
            </a:extLst>
          </p:cNvPr>
          <p:cNvCxnSpPr>
            <a:cxnSpLocks/>
          </p:cNvCxnSpPr>
          <p:nvPr/>
        </p:nvCxnSpPr>
        <p:spPr>
          <a:xfrm>
            <a:off x="6092825" y="957263"/>
            <a:ext cx="0" cy="5373687"/>
          </a:xfrm>
          <a:prstGeom prst="line">
            <a:avLst/>
          </a:prstGeom>
          <a:ln>
            <a:solidFill>
              <a:srgbClr val="FF0000"/>
            </a:solidFill>
          </a:ln>
          <a:effectLst/>
        </p:spPr>
        <p:style>
          <a:lnRef idx="1">
            <a:schemeClr val="accent1"/>
          </a:lnRef>
          <a:fillRef idx="0">
            <a:schemeClr val="accent1"/>
          </a:fillRef>
          <a:effectRef idx="0">
            <a:schemeClr val="accent1"/>
          </a:effectRef>
          <a:fontRef idx="minor">
            <a:schemeClr val="tx1"/>
          </a:fontRef>
        </p:style>
      </p:cxnSp>
      <p:graphicFrame>
        <p:nvGraphicFramePr>
          <p:cNvPr id="49156" name="Chart 21">
            <a:extLst>
              <a:ext uri="{FF2B5EF4-FFF2-40B4-BE49-F238E27FC236}">
                <a16:creationId xmlns:a16="http://schemas.microsoft.com/office/drawing/2014/main" id="{5F453CE9-299D-46C9-9260-6AFF135F85D8}"/>
              </a:ext>
            </a:extLst>
          </p:cNvPr>
          <p:cNvGraphicFramePr>
            <a:graphicFrameLocks/>
          </p:cNvGraphicFramePr>
          <p:nvPr/>
        </p:nvGraphicFramePr>
        <p:xfrm>
          <a:off x="6654800" y="3470275"/>
          <a:ext cx="4759325" cy="3078163"/>
        </p:xfrm>
        <a:graphic>
          <a:graphicData uri="http://schemas.openxmlformats.org/presentationml/2006/ole">
            <mc:AlternateContent xmlns:mc="http://schemas.openxmlformats.org/markup-compatibility/2006">
              <mc:Choice xmlns:v="urn:schemas-microsoft-com:vml" Requires="v">
                <p:oleObj spid="_x0000_s1027" name="Chart" r:id="rId6" imgW="4767485" imgH="3084843" progId="Excel.Chart.8">
                  <p:embed/>
                </p:oleObj>
              </mc:Choice>
              <mc:Fallback>
                <p:oleObj name="Chart" r:id="rId6" imgW="4767485" imgH="3084843" progId="Excel.Chart.8">
                  <p:embed/>
                  <p:pic>
                    <p:nvPicPr>
                      <p:cNvPr id="49156" name="Chart 21">
                        <a:extLst>
                          <a:ext uri="{FF2B5EF4-FFF2-40B4-BE49-F238E27FC236}">
                            <a16:creationId xmlns:a16="http://schemas.microsoft.com/office/drawing/2014/main" id="{5F453CE9-299D-46C9-9260-6AFF135F85D8}"/>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54800" y="3470275"/>
                        <a:ext cx="4759325" cy="307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9157" name="Picture 11">
            <a:extLst>
              <a:ext uri="{FF2B5EF4-FFF2-40B4-BE49-F238E27FC236}">
                <a16:creationId xmlns:a16="http://schemas.microsoft.com/office/drawing/2014/main" id="{69B61708-D9BA-41A5-8A51-864B503996D7}"/>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l="8614" t="-5389" r="15073" b="2119"/>
          <a:stretch>
            <a:fillRect/>
          </a:stretch>
        </p:blipFill>
        <p:spPr bwMode="auto">
          <a:xfrm>
            <a:off x="9048750" y="0"/>
            <a:ext cx="31432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8" name="Slide Number Placeholder 1">
            <a:extLst>
              <a:ext uri="{FF2B5EF4-FFF2-40B4-BE49-F238E27FC236}">
                <a16:creationId xmlns:a16="http://schemas.microsoft.com/office/drawing/2014/main" id="{319B443D-BA3D-4D78-8946-9F502ACE0A14}"/>
              </a:ext>
            </a:extLst>
          </p:cNvPr>
          <p:cNvSpPr>
            <a:spLocks noGrp="1" noChangeArrowheads="1"/>
          </p:cNvSpPr>
          <p:nvPr>
            <p:ph type="sldNum" sz="quarter" idx="12"/>
          </p:nvPr>
        </p:nvSpPr>
        <p:spPr bwMode="auto">
          <a:xfrm>
            <a:off x="9448800" y="61341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DA5A05CD-B20F-4796-8372-E67B6A86A00E}" type="slidenum">
              <a:rPr lang="en-US" altLang="en-US" sz="1200" smtClean="0">
                <a:solidFill>
                  <a:srgbClr val="898989"/>
                </a:solidFill>
                <a:latin typeface="Arial" panose="020B0604020202020204" pitchFamily="34" charset="0"/>
              </a:rPr>
              <a:pPr fontAlgn="base">
                <a:lnSpc>
                  <a:spcPct val="100000"/>
                </a:lnSpc>
                <a:spcBef>
                  <a:spcPct val="0"/>
                </a:spcBef>
                <a:spcAft>
                  <a:spcPct val="0"/>
                </a:spcAft>
                <a:buFontTx/>
                <a:buNone/>
              </a:pPr>
              <a:t>9</a:t>
            </a:fld>
            <a:endParaRPr lang="en-US" altLang="en-US" sz="1200">
              <a:solidFill>
                <a:srgbClr val="898989"/>
              </a:solidFill>
              <a:latin typeface="Arial" panose="020B0604020202020204" pitchFamily="34" charset="0"/>
            </a:endParaRPr>
          </a:p>
        </p:txBody>
      </p:sp>
      <p:sp>
        <p:nvSpPr>
          <p:cNvPr id="49159" name="Title 1">
            <a:extLst>
              <a:ext uri="{FF2B5EF4-FFF2-40B4-BE49-F238E27FC236}">
                <a16:creationId xmlns:a16="http://schemas.microsoft.com/office/drawing/2014/main" id="{0DA0FF13-4D00-4A34-9A98-977BFA8BFA1D}"/>
              </a:ext>
            </a:extLst>
          </p:cNvPr>
          <p:cNvSpPr txBox="1">
            <a:spLocks noChangeArrowheads="1"/>
          </p:cNvSpPr>
          <p:nvPr/>
        </p:nvSpPr>
        <p:spPr bwMode="auto">
          <a:xfrm>
            <a:off x="609600" y="133350"/>
            <a:ext cx="89154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0"/>
              </a:spcBef>
              <a:buClr>
                <a:srgbClr val="000000"/>
              </a:buClr>
              <a:buSzPts val="4400"/>
              <a:buFont typeface="Calibri" panose="020F0502020204030204" pitchFamily="34" charset="0"/>
              <a:buNone/>
            </a:pPr>
            <a:r>
              <a:rPr lang="en-PH" altLang="en-US" b="1">
                <a:latin typeface="Bahnschrift SemiBold" panose="020B0502040204020203" pitchFamily="34" charset="0"/>
                <a:cs typeface="Arial" panose="020B0604020202020204" pitchFamily="34" charset="0"/>
              </a:rPr>
              <a:t>STABLE REVENUE GENERATION</a:t>
            </a:r>
          </a:p>
        </p:txBody>
      </p:sp>
      <p:cxnSp>
        <p:nvCxnSpPr>
          <p:cNvPr id="10" name="Straight Connector 9">
            <a:extLst>
              <a:ext uri="{FF2B5EF4-FFF2-40B4-BE49-F238E27FC236}">
                <a16:creationId xmlns:a16="http://schemas.microsoft.com/office/drawing/2014/main" id="{4967A165-BEC6-4676-9AA0-416794ECAFFA}"/>
              </a:ext>
            </a:extLst>
          </p:cNvPr>
          <p:cNvCxnSpPr>
            <a:cxnSpLocks/>
          </p:cNvCxnSpPr>
          <p:nvPr/>
        </p:nvCxnSpPr>
        <p:spPr>
          <a:xfrm>
            <a:off x="6111875" y="3484563"/>
            <a:ext cx="5648325" cy="0"/>
          </a:xfrm>
          <a:prstGeom prst="line">
            <a:avLst/>
          </a:prstGeom>
          <a:ln>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80E17E7-BCA8-4A01-9AA7-EC4CD988A6FC}"/>
              </a:ext>
            </a:extLst>
          </p:cNvPr>
          <p:cNvSpPr txBox="1"/>
          <p:nvPr/>
        </p:nvSpPr>
        <p:spPr>
          <a:xfrm>
            <a:off x="462259" y="1269302"/>
            <a:ext cx="5486400" cy="4278094"/>
          </a:xfrm>
          <a:prstGeom prst="rect">
            <a:avLst/>
          </a:prstGeom>
          <a:noFill/>
        </p:spPr>
        <p:txBody>
          <a:bodyPr>
            <a:spAutoFit/>
          </a:bodyPr>
          <a:lstStyle/>
          <a:p>
            <a:pPr marL="285750" indent="-285750" eaLnBrk="1" fontAlgn="auto" hangingPunct="1">
              <a:spcBef>
                <a:spcPts val="0"/>
              </a:spcBef>
              <a:spcAft>
                <a:spcPts val="0"/>
              </a:spcAft>
              <a:buFont typeface="Arial" panose="020B0604020202020204" pitchFamily="34" charset="0"/>
              <a:buChar char="•"/>
              <a:defRPr/>
            </a:pPr>
            <a:r>
              <a:rPr lang="en-PH" sz="3200" b="1" dirty="0">
                <a:ln w="10160">
                  <a:solidFill>
                    <a:srgbClr val="FF0000"/>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rPr>
              <a:t>55%</a:t>
            </a:r>
            <a:r>
              <a:rPr lang="en-PH" sz="2000" dirty="0">
                <a:solidFill>
                  <a:srgbClr val="FF0000"/>
                </a:solidFill>
                <a:latin typeface="Bahnschrift SemiBold" panose="020B0502040204020203" pitchFamily="34" charset="0"/>
              </a:rPr>
              <a:t> </a:t>
            </a:r>
            <a:br>
              <a:rPr lang="en-PH" sz="2000" dirty="0">
                <a:solidFill>
                  <a:srgbClr val="FF0000"/>
                </a:solidFill>
                <a:latin typeface="Bahnschrift SemiBold" panose="020B0502040204020203" pitchFamily="34" charset="0"/>
              </a:rPr>
            </a:br>
            <a:r>
              <a:rPr lang="en-PH" sz="2000" dirty="0">
                <a:solidFill>
                  <a:srgbClr val="FF0000"/>
                </a:solidFill>
                <a:latin typeface="Bahnschrift SemiBold" panose="020B0502040204020203" pitchFamily="34" charset="0"/>
              </a:rPr>
              <a:t>1H2023 revenue growth</a:t>
            </a:r>
          </a:p>
          <a:p>
            <a:pPr marL="285750" indent="-285750" eaLnBrk="1" fontAlgn="auto" hangingPunct="1">
              <a:spcBef>
                <a:spcPts val="0"/>
              </a:spcBef>
              <a:spcAft>
                <a:spcPts val="0"/>
              </a:spcAft>
              <a:buFont typeface="Arial" panose="020B0604020202020204" pitchFamily="34" charset="0"/>
              <a:buChar char="•"/>
              <a:defRPr/>
            </a:pPr>
            <a:endParaRPr lang="en-PH" sz="800" b="1" dirty="0">
              <a:ln w="10160">
                <a:solidFill>
                  <a:srgbClr val="FF0000"/>
                </a:solidFill>
                <a:prstDash val="solid"/>
              </a:ln>
              <a:solidFill>
                <a:srgbClr val="FF0000"/>
              </a:solidFill>
              <a:effectLst>
                <a:outerShdw blurRad="38100" dist="22860" dir="5400000" algn="tl" rotWithShape="0">
                  <a:srgbClr val="000000">
                    <a:alpha val="30000"/>
                  </a:srgbClr>
                </a:outerShdw>
              </a:effectLst>
              <a:latin typeface="Bahnschrift SemiBold" panose="020B0502040204020203" pitchFamily="34" charset="0"/>
            </a:endParaRPr>
          </a:p>
          <a:p>
            <a:pPr marL="285750" indent="-285750" eaLnBrk="1" fontAlgn="auto" hangingPunct="1">
              <a:spcBef>
                <a:spcPts val="0"/>
              </a:spcBef>
              <a:spcAft>
                <a:spcPts val="0"/>
              </a:spcAft>
              <a:buFont typeface="Arial" panose="020B0604020202020204" pitchFamily="34" charset="0"/>
              <a:buChar char="•"/>
              <a:defRPr/>
            </a:pPr>
            <a:r>
              <a:rPr lang="en-PH" sz="3200" b="1" dirty="0">
                <a:ln w="10160">
                  <a:solidFill>
                    <a:srgbClr val="FF0000"/>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rPr>
              <a:t>P447M </a:t>
            </a:r>
            <a:br>
              <a:rPr lang="en-PH" sz="3200" b="1" dirty="0">
                <a:ln w="10160">
                  <a:solidFill>
                    <a:srgbClr val="FF0000"/>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rPr>
            </a:br>
            <a:r>
              <a:rPr lang="en-PH" sz="2000" dirty="0">
                <a:solidFill>
                  <a:srgbClr val="FF0000"/>
                </a:solidFill>
                <a:latin typeface="Bahnschrift SemiBold" panose="020B0502040204020203" pitchFamily="34" charset="0"/>
              </a:rPr>
              <a:t>1H23 net income (vs P372M 1H23)</a:t>
            </a:r>
          </a:p>
          <a:p>
            <a:pPr marL="285750" indent="-285750" eaLnBrk="1" fontAlgn="auto" hangingPunct="1">
              <a:spcBef>
                <a:spcPts val="0"/>
              </a:spcBef>
              <a:spcAft>
                <a:spcPts val="0"/>
              </a:spcAft>
              <a:buFont typeface="Arial" panose="020B0604020202020204" pitchFamily="34" charset="0"/>
              <a:buChar char="•"/>
              <a:defRPr/>
            </a:pPr>
            <a:endParaRPr lang="en-PH" sz="800" dirty="0">
              <a:solidFill>
                <a:srgbClr val="FF0000"/>
              </a:solidFill>
              <a:latin typeface="Bahnschrift SemiBold" panose="020B0502040204020203" pitchFamily="34" charset="0"/>
            </a:endParaRPr>
          </a:p>
          <a:p>
            <a:pPr marL="285750" indent="-285750" eaLnBrk="1" fontAlgn="auto" hangingPunct="1">
              <a:spcBef>
                <a:spcPts val="0"/>
              </a:spcBef>
              <a:spcAft>
                <a:spcPts val="0"/>
              </a:spcAft>
              <a:buFont typeface="Arial" panose="020B0604020202020204" pitchFamily="34" charset="0"/>
              <a:buChar char="•"/>
              <a:defRPr/>
            </a:pPr>
            <a:r>
              <a:rPr lang="en-PH" sz="3200" b="1" dirty="0">
                <a:ln w="10160">
                  <a:solidFill>
                    <a:srgbClr val="FF0000"/>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rPr>
              <a:t>P406M </a:t>
            </a:r>
            <a:br>
              <a:rPr lang="en-PH" sz="3200" b="1" dirty="0">
                <a:ln w="10160">
                  <a:solidFill>
                    <a:srgbClr val="FF0000"/>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rPr>
            </a:br>
            <a:r>
              <a:rPr lang="en-PH" sz="2000" dirty="0">
                <a:solidFill>
                  <a:srgbClr val="FF0000"/>
                </a:solidFill>
                <a:latin typeface="Bahnschrift SemiBold" panose="020B0502040204020203" pitchFamily="34" charset="0"/>
              </a:rPr>
              <a:t>2Q23 net income (vs P7M 1Q23)</a:t>
            </a:r>
          </a:p>
          <a:p>
            <a:pPr marL="285750" indent="-285750" eaLnBrk="1" fontAlgn="auto" hangingPunct="1">
              <a:spcBef>
                <a:spcPts val="0"/>
              </a:spcBef>
              <a:spcAft>
                <a:spcPts val="0"/>
              </a:spcAft>
              <a:buFont typeface="Arial" panose="020B0604020202020204" pitchFamily="34" charset="0"/>
              <a:buChar char="•"/>
              <a:defRPr/>
            </a:pPr>
            <a:endParaRPr lang="en-PH" sz="800" dirty="0">
              <a:solidFill>
                <a:srgbClr val="FF0000"/>
              </a:solidFill>
              <a:latin typeface="Bahnschrift SemiBold" panose="020B0502040204020203" pitchFamily="34" charset="0"/>
            </a:endParaRPr>
          </a:p>
          <a:p>
            <a:pPr marL="285750" indent="-285750" eaLnBrk="1" fontAlgn="auto" hangingPunct="1">
              <a:spcBef>
                <a:spcPts val="0"/>
              </a:spcBef>
              <a:spcAft>
                <a:spcPts val="0"/>
              </a:spcAft>
              <a:buFont typeface="Arial" panose="020B0604020202020204" pitchFamily="34" charset="0"/>
              <a:buChar char="•"/>
              <a:defRPr/>
            </a:pPr>
            <a:r>
              <a:rPr lang="en-PH" sz="3200" b="1" dirty="0">
                <a:ln w="10160">
                  <a:solidFill>
                    <a:srgbClr val="FF0000"/>
                  </a:solidFill>
                  <a:prstDash val="solid"/>
                </a:ln>
                <a:solidFill>
                  <a:srgbClr val="FFFFFF"/>
                </a:solidFill>
                <a:effectLst>
                  <a:outerShdw blurRad="38100" dist="22860" dir="5400000" algn="tl" rotWithShape="0">
                    <a:srgbClr val="000000">
                      <a:alpha val="30000"/>
                    </a:srgbClr>
                  </a:outerShdw>
                </a:effectLst>
                <a:latin typeface="Bahnschrift SemiBold" panose="020B0502040204020203" pitchFamily="34" charset="0"/>
              </a:rPr>
              <a:t>7% </a:t>
            </a:r>
            <a:br>
              <a:rPr lang="en-PH" sz="2000" dirty="0">
                <a:solidFill>
                  <a:srgbClr val="FF0000"/>
                </a:solidFill>
                <a:latin typeface="Bahnschrift SemiBold" panose="020B0502040204020203" pitchFamily="34" charset="0"/>
              </a:rPr>
            </a:br>
            <a:r>
              <a:rPr lang="en-PH" sz="2000" dirty="0">
                <a:solidFill>
                  <a:srgbClr val="FF0000"/>
                </a:solidFill>
                <a:latin typeface="Bahnschrift SemiBold" panose="020B0502040204020203" pitchFamily="34" charset="0"/>
              </a:rPr>
              <a:t>PCS share to total (36% external sales)</a:t>
            </a:r>
          </a:p>
          <a:p>
            <a:pPr marL="285750" indent="-285750" eaLnBrk="1" fontAlgn="auto" hangingPunct="1">
              <a:spcBef>
                <a:spcPts val="0"/>
              </a:spcBef>
              <a:spcAft>
                <a:spcPts val="0"/>
              </a:spcAft>
              <a:buFont typeface="Arial" panose="020B0604020202020204" pitchFamily="34" charset="0"/>
              <a:buChar char="•"/>
              <a:defRPr/>
            </a:pPr>
            <a:endParaRPr lang="en-PH" sz="2000" dirty="0">
              <a:latin typeface="Bahnschrift SemiBold" panose="020B0502040204020203" pitchFamily="34" charset="0"/>
            </a:endParaRPr>
          </a:p>
          <a:p>
            <a:pPr marL="285750" indent="-285750" eaLnBrk="1" fontAlgn="auto" hangingPunct="1">
              <a:spcBef>
                <a:spcPts val="0"/>
              </a:spcBef>
              <a:spcAft>
                <a:spcPts val="0"/>
              </a:spcAft>
              <a:buFont typeface="Arial" panose="020B0604020202020204" pitchFamily="34" charset="0"/>
              <a:buChar char="•"/>
              <a:defRPr/>
            </a:pPr>
            <a:endParaRPr lang="en-PH" sz="2000" dirty="0">
              <a:latin typeface="Bahnschrift SemiBold" panose="020B0502040204020203" pitchFamily="34" charset="0"/>
            </a:endParaRPr>
          </a:p>
        </p:txBody>
      </p:sp>
    </p:spTree>
  </p:cSld>
  <p:clrMapOvr>
    <a:masterClrMapping/>
  </p:clrMapOvr>
  <p:transition spd="med">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01A06C947D3C342964D804AEF3F2D09" ma:contentTypeVersion="16" ma:contentTypeDescription="Create a new document." ma:contentTypeScope="" ma:versionID="dccee6861f64f5b59e4cc51cd0c6dd0a">
  <xsd:schema xmlns:xsd="http://www.w3.org/2001/XMLSchema" xmlns:xs="http://www.w3.org/2001/XMLSchema" xmlns:p="http://schemas.microsoft.com/office/2006/metadata/properties" xmlns:ns3="07ac572f-5e72-4cde-8dc4-3ee0a556eaed" xmlns:ns4="211d1681-fc26-41df-84ac-2a481153d017" targetNamespace="http://schemas.microsoft.com/office/2006/metadata/properties" ma:root="true" ma:fieldsID="929b02bf4b108dc01cb48412efda195b" ns3:_="" ns4:_="">
    <xsd:import namespace="07ac572f-5e72-4cde-8dc4-3ee0a556eaed"/>
    <xsd:import namespace="211d1681-fc26-41df-84ac-2a481153d017"/>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element ref="ns4:MediaServiceDateTaken" minOccurs="0"/>
                <xsd:element ref="ns4:MediaLengthInSeconds" minOccurs="0"/>
                <xsd:element ref="ns4:MediaServiceLocation" minOccurs="0"/>
                <xsd:element ref="ns4:_activity" minOccurs="0"/>
                <xsd:element ref="ns4: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ac572f-5e72-4cde-8dc4-3ee0a556eae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11d1681-fc26-41df-84ac-2a481153d017"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211d1681-fc26-41df-84ac-2a481153d017" xsi:nil="true"/>
  </documentManagement>
</p:properties>
</file>

<file path=customXml/itemProps1.xml><?xml version="1.0" encoding="utf-8"?>
<ds:datastoreItem xmlns:ds="http://schemas.openxmlformats.org/officeDocument/2006/customXml" ds:itemID="{0901357E-0F49-4927-B403-AA7E02E9BA4B}">
  <ds:schemaRefs>
    <ds:schemaRef ds:uri="http://schemas.microsoft.com/sharepoint/v3/contenttype/forms"/>
  </ds:schemaRefs>
</ds:datastoreItem>
</file>

<file path=customXml/itemProps2.xml><?xml version="1.0" encoding="utf-8"?>
<ds:datastoreItem xmlns:ds="http://schemas.openxmlformats.org/officeDocument/2006/customXml" ds:itemID="{57898195-8D86-493D-9D45-70C5848889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7ac572f-5e72-4cde-8dc4-3ee0a556eaed"/>
    <ds:schemaRef ds:uri="211d1681-fc26-41df-84ac-2a481153d01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CCC0E85-4310-440D-BDDC-487606295866}">
  <ds:schemaRefs>
    <ds:schemaRef ds:uri="http://www.w3.org/XML/1998/namespace"/>
    <ds:schemaRef ds:uri="211d1681-fc26-41df-84ac-2a481153d017"/>
    <ds:schemaRef ds:uri="http://schemas.openxmlformats.org/package/2006/metadata/core-properties"/>
    <ds:schemaRef ds:uri="http://schemas.microsoft.com/office/2006/metadata/properties"/>
    <ds:schemaRef ds:uri="http://schemas.microsoft.com/office/infopath/2007/PartnerControls"/>
    <ds:schemaRef ds:uri="http://purl.org/dc/terms/"/>
    <ds:schemaRef ds:uri="http://schemas.microsoft.com/office/2006/documentManagement/types"/>
    <ds:schemaRef ds:uri="http://purl.org/dc/elements/1.1/"/>
    <ds:schemaRef ds:uri="http://purl.org/dc/dcmitype/"/>
    <ds:schemaRef ds:uri="07ac572f-5e72-4cde-8dc4-3ee0a556eaed"/>
  </ds:schemaRefs>
</ds:datastoreItem>
</file>

<file path=docProps/app.xml><?xml version="1.0" encoding="utf-8"?>
<Properties xmlns="http://schemas.openxmlformats.org/officeDocument/2006/extended-properties" xmlns:vt="http://schemas.openxmlformats.org/officeDocument/2006/docPropsVTypes">
  <TotalTime>9187</TotalTime>
  <Words>1539</Words>
  <Application>Microsoft Office PowerPoint</Application>
  <PresentationFormat>Widescreen</PresentationFormat>
  <Paragraphs>458</Paragraphs>
  <Slides>25</Slides>
  <Notes>17</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25</vt:i4>
      </vt:variant>
    </vt:vector>
  </HeadingPairs>
  <TitlesOfParts>
    <vt:vector size="38" baseType="lpstr">
      <vt:lpstr>MS PGothic</vt:lpstr>
      <vt:lpstr>Arial</vt:lpstr>
      <vt:lpstr>Arial Black</vt:lpstr>
      <vt:lpstr>Bahnschrift</vt:lpstr>
      <vt:lpstr>Bahnschrift SemiBold</vt:lpstr>
      <vt:lpstr>Calibri</vt:lpstr>
      <vt:lpstr>Calibri Light</vt:lpstr>
      <vt:lpstr>Century Gothic</vt:lpstr>
      <vt:lpstr>CordiaUPC</vt:lpstr>
      <vt:lpstr>Roboto</vt:lpstr>
      <vt:lpstr>Office Theme</vt:lpstr>
      <vt:lpstr>1_Office Theme</vt:lpstr>
      <vt:lpstr>Chart</vt:lpstr>
      <vt:lpstr>Megawide Construction Corp. 1H2023 Financial and Operating Results</vt:lpstr>
      <vt:lpstr>PowerPoint Presentation</vt:lpstr>
      <vt:lpstr>Outline</vt:lpstr>
      <vt:lpstr>FINANCIAL HIGHLIGHTS</vt:lpstr>
      <vt:lpstr>PowerPoint Presentation</vt:lpstr>
      <vt:lpstr>PowerPoint Presentation</vt:lpstr>
      <vt:lpstr>PowerPoint Presentation</vt:lpstr>
      <vt:lpstr>EPC: Pivoting to infrastructure and cycle-resiliency</vt:lpstr>
      <vt:lpstr>PowerPoint Presentation</vt:lpstr>
      <vt:lpstr>PowerPoint Presentation</vt:lpstr>
      <vt:lpstr>Landport Operations</vt:lpstr>
      <vt:lpstr>PowerPoint Presentation</vt:lpstr>
      <vt:lpstr>PowerPoint Presentation</vt:lpstr>
      <vt:lpstr>PowerPoint Presentation</vt:lpstr>
      <vt:lpstr>Key Developments</vt:lpstr>
      <vt:lpstr>PowerPoint Presentation</vt:lpstr>
      <vt:lpstr>PowerPoint Presentation</vt:lpstr>
      <vt:lpstr>PowerPoint Presentation</vt:lpstr>
      <vt:lpstr>Investment Rationale</vt:lpstr>
      <vt:lpstr>PowerPoint Presentation</vt:lpstr>
      <vt:lpstr>PowerPoint Presentation</vt:lpstr>
      <vt:lpstr>PowerPoint Presentation</vt:lpstr>
      <vt:lpstr>PH1 WORLD DEVELOPERS, INC.</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Bondoy, Rolando</dc:creator>
  <cp:lastModifiedBy>Bondoy, Rolando</cp:lastModifiedBy>
  <cp:revision>117</cp:revision>
  <cp:lastPrinted>2023-08-15T09:55:24Z</cp:lastPrinted>
  <dcterms:created xsi:type="dcterms:W3CDTF">2022-02-17T11:27:07Z</dcterms:created>
  <dcterms:modified xsi:type="dcterms:W3CDTF">2023-08-15T10:06:42Z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0x010100D01A06C947D3C342964D804AEF3F2D09</vt:lpwstr>
  </property>
</Properties>
</file>