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6"/>
  </p:notesMasterIdLst>
  <p:handoutMasterIdLst>
    <p:handoutMasterId r:id="rId57"/>
  </p:handoutMasterIdLst>
  <p:sldIdLst>
    <p:sldId id="309" r:id="rId2"/>
    <p:sldId id="360" r:id="rId3"/>
    <p:sldId id="361" r:id="rId4"/>
    <p:sldId id="362" r:id="rId5"/>
    <p:sldId id="363" r:id="rId6"/>
    <p:sldId id="365" r:id="rId7"/>
    <p:sldId id="367" r:id="rId8"/>
    <p:sldId id="366" r:id="rId9"/>
    <p:sldId id="387" r:id="rId10"/>
    <p:sldId id="389" r:id="rId11"/>
    <p:sldId id="308" r:id="rId12"/>
    <p:sldId id="373" r:id="rId13"/>
    <p:sldId id="334" r:id="rId14"/>
    <p:sldId id="335" r:id="rId15"/>
    <p:sldId id="257" r:id="rId16"/>
    <p:sldId id="264" r:id="rId17"/>
    <p:sldId id="295" r:id="rId18"/>
    <p:sldId id="297" r:id="rId19"/>
    <p:sldId id="304" r:id="rId20"/>
    <p:sldId id="298" r:id="rId21"/>
    <p:sldId id="275" r:id="rId22"/>
    <p:sldId id="307" r:id="rId23"/>
    <p:sldId id="382" r:id="rId24"/>
    <p:sldId id="336" r:id="rId25"/>
    <p:sldId id="311" r:id="rId26"/>
    <p:sldId id="312" r:id="rId27"/>
    <p:sldId id="313" r:id="rId28"/>
    <p:sldId id="314" r:id="rId29"/>
    <p:sldId id="383" r:id="rId30"/>
    <p:sldId id="337" r:id="rId31"/>
    <p:sldId id="338" r:id="rId32"/>
    <p:sldId id="380" r:id="rId33"/>
    <p:sldId id="318" r:id="rId34"/>
    <p:sldId id="319" r:id="rId35"/>
    <p:sldId id="320" r:id="rId36"/>
    <p:sldId id="339" r:id="rId37"/>
    <p:sldId id="324" r:id="rId38"/>
    <p:sldId id="371" r:id="rId39"/>
    <p:sldId id="370" r:id="rId40"/>
    <p:sldId id="372" r:id="rId41"/>
    <p:sldId id="323" r:id="rId42"/>
    <p:sldId id="374" r:id="rId43"/>
    <p:sldId id="342" r:id="rId44"/>
    <p:sldId id="343" r:id="rId45"/>
    <p:sldId id="344" r:id="rId46"/>
    <p:sldId id="345" r:id="rId47"/>
    <p:sldId id="346" r:id="rId48"/>
    <p:sldId id="347" r:id="rId49"/>
    <p:sldId id="369" r:id="rId50"/>
    <p:sldId id="351" r:id="rId51"/>
    <p:sldId id="376" r:id="rId52"/>
    <p:sldId id="377" r:id="rId53"/>
    <p:sldId id="378" r:id="rId54"/>
    <p:sldId id="38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5" autoAdjust="0"/>
  </p:normalViewPr>
  <p:slideViewPr>
    <p:cSldViewPr snapToGrid="0">
      <p:cViewPr varScale="1">
        <p:scale>
          <a:sx n="49" d="100"/>
          <a:sy n="49" d="100"/>
        </p:scale>
        <p:origin x="47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プログラミング演習</a:t>
            </a:r>
            <a:r>
              <a:rPr lang="en-US" altLang="ja-JP" dirty="0" smtClean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第</a:t>
            </a:r>
            <a:r>
              <a:rPr lang="en-US" altLang="ja-JP" sz="3600" dirty="0"/>
              <a:t>1</a:t>
            </a:r>
            <a:r>
              <a:rPr lang="ja-JP" altLang="en-US" sz="3600" dirty="0" smtClean="0"/>
              <a:t>回　</a:t>
            </a:r>
            <a:r>
              <a:rPr lang="en-US" altLang="ja-JP" sz="3600" dirty="0" smtClean="0"/>
              <a:t>print()</a:t>
            </a:r>
            <a:r>
              <a:rPr lang="ja-JP" altLang="en-US" sz="3600" dirty="0" smtClean="0"/>
              <a:t>と</a:t>
            </a:r>
            <a:r>
              <a:rPr lang="en-US" altLang="ja-JP" sz="3600" dirty="0" err="1" smtClean="0"/>
              <a:t>println</a:t>
            </a:r>
            <a:r>
              <a:rPr lang="en-US" altLang="ja-JP" sz="3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0352" y="481372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みんなの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を阻害しない為に・・・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7163" y="1489339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11524" y="385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2658" y="1408328"/>
            <a:ext cx="830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説明中以外は周りとの相談を推奨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AutoShape 2" descr="笑い合う3人の女性のイラスト【線画＋塗り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106" y="4041917"/>
            <a:ext cx="3240725" cy="23670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3982" y="2566777"/>
            <a:ext cx="8735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相談し合うことはとても大切な能力です！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今の内に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コミュニケーション能力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を鍛えよう！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に関係ない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雑談ばかりは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NG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7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47164" y="11833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今回の講義目的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3924" y="2690270"/>
            <a:ext cx="86485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言語の理解と</a:t>
            </a:r>
            <a:endParaRPr kumimoji="1" lang="en-US" altLang="ja-JP" sz="44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コンパイル方法と出力方法の理解</a:t>
            </a:r>
            <a:endParaRPr kumimoji="1" lang="ja-JP" altLang="en-US" sz="4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8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33" y="1729924"/>
            <a:ext cx="1810629" cy="17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99186" y="1983613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3350" y="4716385"/>
            <a:ext cx="6361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80" y="3278454"/>
            <a:ext cx="3280313" cy="3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649895" y="4334211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おススメ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商品はこちら！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47164" y="71269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71102" y="1509692"/>
            <a:ext cx="70551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・コンパイル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print()</a:t>
            </a:r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en-US" altLang="ja-JP" sz="5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println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()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2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65839" y="2001594"/>
            <a:ext cx="7883769" cy="2387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Java</a:t>
            </a:r>
            <a:r>
              <a:rPr lang="ja-JP" altLang="en-US" sz="8000" dirty="0" err="1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って</a:t>
            </a:r>
            <a:r>
              <a:rPr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/>
            </a:r>
            <a:br>
              <a:rPr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何が作れるの？</a:t>
            </a:r>
            <a:endParaRPr lang="ja-JP" altLang="en-US" sz="8000" dirty="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31" y="291349"/>
            <a:ext cx="3234546" cy="2172104"/>
          </a:xfrm>
          <a:prstGeom prst="rect">
            <a:avLst/>
          </a:prstGeom>
        </p:spPr>
      </p:pic>
      <p:sp>
        <p:nvSpPr>
          <p:cNvPr id="5" name="AutoShape 4" descr="「android」の画像検索結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6" y="593544"/>
            <a:ext cx="3955419" cy="26226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63" y="392010"/>
            <a:ext cx="2071443" cy="20714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3" y="3844475"/>
            <a:ext cx="2259107" cy="22591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24" y="3960532"/>
            <a:ext cx="3709729" cy="246865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23" y="4597622"/>
            <a:ext cx="3082879" cy="19322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38" y="2180492"/>
            <a:ext cx="3571278" cy="24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9212" y="2019632"/>
            <a:ext cx="10428711" cy="2969745"/>
          </a:xfrm>
        </p:spPr>
        <p:txBody>
          <a:bodyPr>
            <a:noAutofit/>
          </a:bodyPr>
          <a:lstStyle/>
          <a:p>
            <a:r>
              <a:rPr lang="ja-JP" altLang="en-US" sz="115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意外</a:t>
            </a:r>
            <a:r>
              <a:rPr lang="ja-JP" altLang="en-US" sz="115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と結構多い</a:t>
            </a:r>
            <a:endParaRPr kumimoji="1" lang="ja-JP" altLang="en-US" sz="115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4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609" y="1829692"/>
            <a:ext cx="11191875" cy="2969745"/>
          </a:xfrm>
        </p:spPr>
        <p:txBody>
          <a:bodyPr>
            <a:noAutofit/>
          </a:bodyPr>
          <a:lstStyle/>
          <a:p>
            <a: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Java</a:t>
            </a:r>
            <a:r>
              <a:rPr lang="ja-JP" altLang="en-US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</a:t>
            </a:r>
            <a: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9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メリットあるの？</a:t>
            </a:r>
            <a:endParaRPr kumimoji="1" lang="ja-JP" altLang="en-US" sz="9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97" y="3506028"/>
            <a:ext cx="2451903" cy="30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302208"/>
            <a:ext cx="4326311" cy="287896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9" y="1302208"/>
            <a:ext cx="5535706" cy="302278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26141" y="4972826"/>
            <a:ext cx="1118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環境に依存せず</a:t>
            </a:r>
            <a:r>
              <a:rPr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プログラムが</a:t>
            </a:r>
            <a:r>
              <a:rPr lang="ja-JP" altLang="en-US" sz="5400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動かせる</a:t>
            </a:r>
            <a:endParaRPr kumimoji="1" lang="ja-JP" altLang="en-US" sz="5400" dirty="0">
              <a:solidFill>
                <a:schemeClr val="accent2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99093" y="82671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Windows PC 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「〇」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6063" y="839134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MAC PC  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「〇」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3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17434" y="35030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50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オブジェクト指向である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0" y="3162299"/>
            <a:ext cx="1967754" cy="19677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2" y="2321858"/>
            <a:ext cx="1967754" cy="19677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2" y="4439771"/>
            <a:ext cx="1967754" cy="19677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14" y="2321858"/>
            <a:ext cx="1967754" cy="19677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25" y="4439771"/>
            <a:ext cx="1967754" cy="19677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062652" y="1040559"/>
            <a:ext cx="828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複数人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での開発で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作業効率があがる</a:t>
            </a:r>
            <a:endParaRPr kumimoji="1" lang="en-US" altLang="ja-JP" sz="4000" b="1" dirty="0" smtClean="0">
              <a:solidFill>
                <a:schemeClr val="accent2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062652" y="1725525"/>
            <a:ext cx="9623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・プログラムの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管理を細かく行う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ことが出来る</a:t>
            </a:r>
            <a:endParaRPr kumimoji="1" lang="ja-JP" altLang="en-US" sz="48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95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3828" y="895546"/>
            <a:ext cx="54072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この科目の目的って何？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87197" y="4935071"/>
            <a:ext cx="64940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就職・転職</a:t>
            </a:r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に強い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2" y="248770"/>
            <a:ext cx="4133442" cy="36374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12" y="648821"/>
            <a:ext cx="3497356" cy="34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6362" y="2238440"/>
            <a:ext cx="8972550" cy="2969745"/>
          </a:xfrm>
        </p:spPr>
        <p:txBody>
          <a:bodyPr>
            <a:noAutofit/>
          </a:bodyPr>
          <a:lstStyle/>
          <a:p>
            <a:r>
              <a:rPr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本授業はあくまで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/>
            </a:r>
            <a:b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の勉強です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4996" y="913100"/>
            <a:ext cx="3422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繰り返しますが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216362" y="3123147"/>
            <a:ext cx="8774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b="1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</a:t>
            </a:r>
            <a:r>
              <a:rPr lang="ja-JP" altLang="en-US" sz="72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思考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522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32753" y="91247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開発する言語の</a:t>
            </a:r>
            <a:r>
              <a:rPr lang="ja-JP" altLang="en-US" sz="48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選択肢の１つです！</a:t>
            </a:r>
            <a:endParaRPr lang="ja-JP" alt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2753" y="2368381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お作法を理解すれば</a:t>
            </a:r>
            <a:endParaRPr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の言語の習得スピード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が格段に上がります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32753" y="4316729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勉強した先を見据えながら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学んでいきましょう！</a:t>
            </a:r>
            <a:endParaRPr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51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299446" y="1210237"/>
            <a:ext cx="783419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まずは一緒に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開発環境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を整えましょう！！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0776" y="3702356"/>
            <a:ext cx="6277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0_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環境設定」フォルダを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デスクトップにコピーしましょう！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6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2530" y="3001282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プログラム</a:t>
            </a:r>
            <a:r>
              <a:rPr lang="ja-JP" altLang="en-US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実行までの流れ</a:t>
            </a:r>
            <a:endParaRPr kumimoji="1" lang="ja-JP" altLang="en-US" sz="7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～プログラムの基礎知識編～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29" y="1432067"/>
            <a:ext cx="3038285" cy="3705226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7019365" y="429744"/>
            <a:ext cx="3563470" cy="2057400"/>
          </a:xfrm>
          <a:prstGeom prst="wedgeRectCallout">
            <a:avLst>
              <a:gd name="adj1" fmla="val -127062"/>
              <a:gd name="adj2" fmla="val 68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7019365" y="3728755"/>
            <a:ext cx="3563470" cy="2057400"/>
          </a:xfrm>
          <a:prstGeom prst="wedgeRectCallout">
            <a:avLst>
              <a:gd name="adj1" fmla="val -125930"/>
              <a:gd name="adj2" fmla="val -71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3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29" y="1458444"/>
            <a:ext cx="3038285" cy="3705226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7019365" y="429744"/>
            <a:ext cx="3563470" cy="2057400"/>
          </a:xfrm>
          <a:prstGeom prst="wedgeRectCallout">
            <a:avLst>
              <a:gd name="adj1" fmla="val -127062"/>
              <a:gd name="adj2" fmla="val 68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7019365" y="3728755"/>
            <a:ext cx="3563470" cy="2057400"/>
          </a:xfrm>
          <a:prstGeom prst="wedgeRectCallout">
            <a:avLst>
              <a:gd name="adj1" fmla="val -125930"/>
              <a:gd name="adj2" fmla="val -71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どう使うの？？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057400" y="1408575"/>
            <a:ext cx="8175811" cy="2625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書いたこと</a:t>
            </a:r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しか</a:t>
            </a:r>
            <a:endParaRPr kumimoji="1" lang="en-US" altLang="ja-JP" sz="7200" b="1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出来ない</a:t>
            </a:r>
            <a:endParaRPr kumimoji="1" lang="ja-JP" altLang="en-US" sz="7200" b="1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3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2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>
            <a:off x="5114926" y="3128962"/>
            <a:ext cx="2728912" cy="1385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83517" y="362383"/>
            <a:ext cx="8143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9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sz="19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72193" y="524746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ナニイッテルノコイツ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8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8189231" y="4933154"/>
            <a:ext cx="2604654" cy="13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3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399" y="970961"/>
            <a:ext cx="7840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例えばエンジニアとして活躍する為に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どのような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が必要だと思いますか？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9" y="2295524"/>
            <a:ext cx="4161934" cy="416193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01030" y="3568171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プログラミング言語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をたくさん知ってるか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かな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88666" y="4862528"/>
            <a:ext cx="642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プログラム言語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さえ知っていれば大丈夫？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2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878874" y="91789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kumimoji="1" lang="ja-JP" altLang="en-US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75859" y="5210707"/>
            <a:ext cx="2255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マカセテ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4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99" y="1471891"/>
            <a:ext cx="3038285" cy="370522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1939738"/>
            <a:ext cx="3237379" cy="3237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6" y="3755510"/>
            <a:ext cx="2843213" cy="2843213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811600">
            <a:off x="3757557" y="4637453"/>
            <a:ext cx="1433210" cy="10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0205" y="600396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3060822" y="1041436"/>
            <a:ext cx="6015037" cy="1663233"/>
          </a:xfrm>
          <a:prstGeom prst="wedgeRoundRectCallout">
            <a:avLst>
              <a:gd name="adj1" fmla="val -45871"/>
              <a:gd name="adj2" fmla="val 90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pPr algn="ctr"/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(“Hello”);</a:t>
            </a: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474162" y="1362482"/>
            <a:ext cx="4074458" cy="1962022"/>
          </a:xfrm>
          <a:prstGeom prst="wedgeRoundRectCallout">
            <a:avLst>
              <a:gd name="adj1" fmla="val -2770"/>
              <a:gd name="adj2" fmla="val 1034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０１０１０１１０００１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１１０１０００１０１０１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１１００１００１１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878874" y="91789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kumimoji="1" lang="ja-JP" altLang="en-US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138082" y="1487437"/>
            <a:ext cx="8608257" cy="27450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これが</a:t>
            </a:r>
            <a:r>
              <a:rPr kumimoji="1" lang="ja-JP" altLang="en-US" sz="7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</a:t>
            </a:r>
            <a:endParaRPr kumimoji="1" lang="ja-JP" altLang="en-US" sz="72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4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22" y="2576778"/>
            <a:ext cx="3038285" cy="37052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21976" y="1894020"/>
            <a:ext cx="5849471" cy="390693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9278" y="1370800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ファイル名：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Test01.java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50577" y="2241200"/>
            <a:ext cx="5378823" cy="2720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0577" y="2345946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94930" y="847580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ファイル名と同じクラスを読み込み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30071" y="2859852"/>
            <a:ext cx="2864223" cy="1954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29430" y="2934880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24145" y="1450569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メソッドを実行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186953" y="4668765"/>
            <a:ext cx="5496743" cy="14253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1071" y="4940771"/>
            <a:ext cx="5142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ファイル名とクラス名が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異なると読み込まないので注意！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2057399" y="1266054"/>
            <a:ext cx="1483671" cy="7077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1250577" y="2196659"/>
            <a:ext cx="1241622" cy="70773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8" grpId="0"/>
      <p:bldP spid="10" grpId="0"/>
      <p:bldP spid="11" grpId="0" animBg="1"/>
      <p:bldP spid="13" grpId="0"/>
      <p:bldP spid="14" grpId="0"/>
      <p:bldP spid="16" grpId="0" animBg="1"/>
      <p:bldP spid="2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3" name="左矢印 2"/>
          <p:cNvSpPr/>
          <p:nvPr/>
        </p:nvSpPr>
        <p:spPr>
          <a:xfrm>
            <a:off x="7056308" y="1318303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60573" y="549984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メソッドダナ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13" name="左矢印 12"/>
          <p:cNvSpPr/>
          <p:nvPr/>
        </p:nvSpPr>
        <p:spPr>
          <a:xfrm>
            <a:off x="6212246" y="1705165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90188" y="5453186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を出力ダナ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7675684" y="290079"/>
            <a:ext cx="3779880" cy="1259057"/>
          </a:xfrm>
          <a:prstGeom prst="wedgeRoundRectCallout">
            <a:avLst>
              <a:gd name="adj1" fmla="val -91546"/>
              <a:gd name="adj2" fmla="val 767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命令の終わりを明示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4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9" name="左矢印 8"/>
          <p:cNvSpPr/>
          <p:nvPr/>
        </p:nvSpPr>
        <p:spPr>
          <a:xfrm>
            <a:off x="5992438" y="1995310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50113" y="5499846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</a:t>
            </a:r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を出力ダナ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675684" y="290079"/>
            <a:ext cx="3779880" cy="1259057"/>
          </a:xfrm>
          <a:prstGeom prst="wedgeRoundRectCallout">
            <a:avLst>
              <a:gd name="adj1" fmla="val -95733"/>
              <a:gd name="adj2" fmla="val 1032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命令の終わりを明示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9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4" y="1794620"/>
            <a:ext cx="3038285" cy="370522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7" y="3115515"/>
            <a:ext cx="3107112" cy="3107112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1581804" y="989341"/>
            <a:ext cx="6172200" cy="2331527"/>
          </a:xfrm>
          <a:prstGeom prst="wedgeRoundRectCallout">
            <a:avLst>
              <a:gd name="adj1" fmla="val -28878"/>
              <a:gd name="adj2" fmla="val 834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ｐ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ublic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static void main(String[] 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(“Hello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(“ECC”);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9" name="左矢印 8"/>
          <p:cNvSpPr/>
          <p:nvPr/>
        </p:nvSpPr>
        <p:spPr>
          <a:xfrm>
            <a:off x="5992438" y="1995310"/>
            <a:ext cx="1008530" cy="681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52438" y="3536767"/>
            <a:ext cx="7420708" cy="1580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5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</a:t>
            </a:r>
            <a:r>
              <a:rPr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ずつ</a:t>
            </a:r>
            <a:r>
              <a:rPr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読んでいく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00968" y="5535684"/>
            <a:ext cx="491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一気ニハ読メナイゾ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～プログラム実行までの流れ～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1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73" y="2426530"/>
            <a:ext cx="8291278" cy="2400508"/>
          </a:xfrm>
          <a:prstGeom prst="rect">
            <a:avLst/>
          </a:prstGeom>
        </p:spPr>
      </p:pic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91642" y="171341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278" y="3039987"/>
            <a:ext cx="2239256" cy="12594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文字を表示する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726152" y="2426530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906158"/>
            <a:ext cx="2667791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86111" y="4846745"/>
            <a:ext cx="16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</a:p>
        </p:txBody>
      </p:sp>
    </p:spTree>
    <p:extLst>
      <p:ext uri="{BB962C8B-B14F-4D97-AF65-F5344CB8AC3E}">
        <p14:creationId xmlns:p14="http://schemas.microsoft.com/office/powerpoint/2010/main" val="25903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7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2622103" y="1287653"/>
            <a:ext cx="8360159" cy="256895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1" y="429944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21328" y="4299440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処理を行う部屋のようなもの</a:t>
            </a:r>
          </a:p>
        </p:txBody>
      </p:sp>
      <p:pic>
        <p:nvPicPr>
          <p:cNvPr id="2050" name="Picture 2" descr="フローリングの部屋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09" y="3982914"/>
            <a:ext cx="2452453" cy="24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7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4142" y="810704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75" y="3139125"/>
            <a:ext cx="2861034" cy="286103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1221" y="3158894"/>
            <a:ext cx="469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(Java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flutter,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ｋ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otlin,python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69042" y="4547034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アプリの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UI(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レイアウト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11234" y="3105889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データベースの使い方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67977" y="4120508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通知設定の為に証明書発行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27954" y="5819205"/>
            <a:ext cx="785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プログラム言語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だけでは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活躍できない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07489" y="509630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通信の方法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1221" y="13258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プログラミング言語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の種類って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そこまで重要ではありません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34521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341077" y="1635369"/>
            <a:ext cx="7781192" cy="16353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1" y="4299440"/>
            <a:ext cx="560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：処理を行う部屋のようなもの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66442" y="4961758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4643" y="495541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このクラスで最初に実行される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の塊のようなもの</a:t>
            </a:r>
          </a:p>
        </p:txBody>
      </p:sp>
      <p:pic>
        <p:nvPicPr>
          <p:cNvPr id="11" name="Picture 2" descr="フローリングの部屋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09" y="3982914"/>
            <a:ext cx="2452453" cy="24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汚い会社の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97" y="4822660"/>
            <a:ext cx="1312691" cy="138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3998" y="2736967"/>
            <a:ext cx="91294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80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80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80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1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7881" y="567276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プログラミング初めの第一歩！</a:t>
            </a:r>
            <a:endParaRPr kumimoji="1" lang="en-US" altLang="ja-JP" sz="32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5259" y="2236321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5259" y="1525912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71703" y="3845205"/>
            <a:ext cx="9932903" cy="2353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5259" y="3260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4078" y="4076037"/>
            <a:ext cx="910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4078" y="5207867"/>
            <a:ext cx="960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283855" y="1446908"/>
            <a:ext cx="752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583617" y="215937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367229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677249" y="44483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7" y="2047874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5607"/>
              <a:gd name="adj2" fmla="val -1363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67891" y="1295458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84" y="1295458"/>
            <a:ext cx="8291278" cy="24005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011286" y="244311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450721" y="3303165"/>
            <a:ext cx="4262857" cy="946239"/>
          </a:xfrm>
          <a:prstGeom prst="wedgeRoundRectCallout">
            <a:avLst>
              <a:gd name="adj1" fmla="val -34937"/>
              <a:gd name="adj2" fmla="val -910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（）内に記述された値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に表示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7249" y="4422005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1604" y="461866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7232" y="461866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3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91642" y="171341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変更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91" y="3154285"/>
            <a:ext cx="8466554" cy="2438611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6991568" y="3925753"/>
            <a:ext cx="523657" cy="80817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10518" y="5592896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今度は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ｒ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intln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数字じゃなく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の小文字だよ！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7253396" y="4800600"/>
            <a:ext cx="9525" cy="7047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82125" y="314863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73" y="1380539"/>
            <a:ext cx="8466554" cy="243861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5045" y="3758529"/>
            <a:ext cx="684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先程と出力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結果の違い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がわかるかな？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29437" y="1375777"/>
            <a:ext cx="9144000" cy="24005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8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2637691" y="1375776"/>
            <a:ext cx="9135745" cy="253883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73" y="1380539"/>
            <a:ext cx="8466554" cy="243861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4106536" y="2132957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542"/>
              <a:gd name="adj2" fmla="val -1543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2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4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629437" y="1375777"/>
            <a:ext cx="9144000" cy="24911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73" y="1380539"/>
            <a:ext cx="8466554" cy="243861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4058911" y="2528188"/>
            <a:ext cx="557086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032550" y="3455419"/>
            <a:ext cx="4783230" cy="869748"/>
          </a:xfrm>
          <a:prstGeom prst="wedgeRoundRectCallout">
            <a:avLst>
              <a:gd name="adj1" fmla="val -23243"/>
              <a:gd name="adj2" fmla="val -98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（）内に記述され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06847" y="4512582"/>
            <a:ext cx="4027469" cy="20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394" y="4050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出力結果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45611" y="4709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9995" y="470924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4422" y="540267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ECC! </a:t>
            </a:r>
            <a:endParaRPr kumimoji="1" lang="ja-JP" altLang="en-US" sz="3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7415" y="5339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FF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dirty="0">
              <a:solidFill>
                <a:srgbClr val="FFFF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05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2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3828" y="895546"/>
            <a:ext cx="6027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の言語を学べばいいの？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～課題の質問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について～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807" y="1399413"/>
            <a:ext cx="4698722" cy="764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質問は早めにする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こと！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2433" y="5476551"/>
            <a:ext cx="10071988" cy="848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en-US" altLang="ja-JP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考えて前に進まなかったら高確率で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突破しない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。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02433" y="3741389"/>
            <a:ext cx="11847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ただし、考えなしに質問するのは勉強にならない。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悪い例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：「どう書けば動きますか？」⇒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ただ答えを聞いてる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だけ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良い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「〇〇だと思って△△を試したのですが、何が原因だと思いますか？」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485807" y="3017830"/>
            <a:ext cx="9828332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「どこが間違っているかわからない」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も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立派な質問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2433" y="2082882"/>
            <a:ext cx="107516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深夜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や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早朝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、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休日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に質問しても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答えられません。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2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97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39162" y="3078270"/>
            <a:ext cx="395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本日のまとめ！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0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print()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7881" y="567276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プログラミング初めの第一歩！</a:t>
            </a:r>
            <a:endParaRPr kumimoji="1" lang="en-US" altLang="ja-JP" sz="32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5259" y="2236321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5259" y="1525912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rint()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71703" y="3845205"/>
            <a:ext cx="9932903" cy="2353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5259" y="3260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4078" y="4076037"/>
            <a:ext cx="910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4078" y="5207867"/>
            <a:ext cx="960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表示したい文字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283855" y="1446908"/>
            <a:ext cx="752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583617" y="215937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コンソール上に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指定した文字を表示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末尾で改行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22915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33" y="1729924"/>
            <a:ext cx="1810629" cy="17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99186" y="1983613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3350" y="4716385"/>
            <a:ext cx="6361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指定した文字を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出来るようになる！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モニタを見せて案内する店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80" y="3278454"/>
            <a:ext cx="3280313" cy="3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649895" y="4334211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おススメ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商品はこちら！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7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レーム 1"/>
          <p:cNvSpPr/>
          <p:nvPr/>
        </p:nvSpPr>
        <p:spPr>
          <a:xfrm>
            <a:off x="758394" y="2745072"/>
            <a:ext cx="2818127" cy="1891044"/>
          </a:xfrm>
          <a:prstGeom prst="frame">
            <a:avLst>
              <a:gd name="adj1" fmla="val 45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8137" y="5099901"/>
            <a:ext cx="2844309" cy="10601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授業では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プログラミング思考を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学びます！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>
            <a:stCxn id="4" idx="0"/>
          </p:cNvCxnSpPr>
          <p:nvPr/>
        </p:nvCxnSpPr>
        <p:spPr>
          <a:xfrm flipH="1" flipV="1">
            <a:off x="1894434" y="4636117"/>
            <a:ext cx="125858" cy="46378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07012" y="791852"/>
            <a:ext cx="92143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言語ではなく、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プログラミング的思考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を学びましょう！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2" descr="「java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77" y="3073138"/>
            <a:ext cx="1850921" cy="12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「kotolin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14" y="3008547"/>
            <a:ext cx="2697996" cy="15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「C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45" y="3073138"/>
            <a:ext cx="1309868" cy="130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「Ruby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8" y="3008547"/>
            <a:ext cx="1821135" cy="13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651583" y="4854256"/>
            <a:ext cx="4427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どれも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基礎は同じ！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表現方法が違うだけ！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1974126"/>
            <a:ext cx="2743200" cy="27432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23828" y="895546"/>
            <a:ext cx="8717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伸び悩んでいる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エンジニアの共通点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355" y="2452493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不明点を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そのままにする</a:t>
            </a:r>
            <a:endParaRPr kumimoji="1" lang="ja-JP" altLang="en-US" sz="4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35848" y="2195866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ばかり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勉強する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3099" y="4458272"/>
            <a:ext cx="3759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質問内容が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丸投げ</a:t>
            </a:r>
            <a:endParaRPr kumimoji="1" lang="ja-JP" altLang="en-US" sz="4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35848" y="3640108"/>
            <a:ext cx="420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わかったつもりになって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メモを取らない</a:t>
            </a:r>
            <a:endParaRPr kumimoji="1" lang="en-US" altLang="ja-JP" sz="40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64248" y="5132321"/>
            <a:ext cx="5445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新しい知識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技術を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試さない</a:t>
            </a:r>
            <a:endParaRPr kumimoji="1" lang="en-US" altLang="ja-JP" sz="40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3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20" y="2341410"/>
            <a:ext cx="3446743" cy="344674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23828" y="895546"/>
            <a:ext cx="7962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活躍している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エンジニアの共通点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889" y="2343987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プログラミング的思考力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22131" y="4675805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検索力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が高い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9741" y="2365042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常に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か開発している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「Google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80" y="5214657"/>
            <a:ext cx="864206" cy="8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雲形吹き出し 8"/>
          <p:cNvSpPr/>
          <p:nvPr/>
        </p:nvSpPr>
        <p:spPr>
          <a:xfrm>
            <a:off x="1350834" y="2713319"/>
            <a:ext cx="1762083" cy="1010496"/>
          </a:xfrm>
          <a:prstGeom prst="cloudCallout">
            <a:avLst>
              <a:gd name="adj1" fmla="val -39557"/>
              <a:gd name="adj2" fmla="val 550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83" y="2528653"/>
            <a:ext cx="1652998" cy="165299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594254" y="4414195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発信している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80" y="4414195"/>
            <a:ext cx="1888569" cy="18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0352" y="481372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みんなの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を阻害しない為に・・・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5528" y="1489339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授業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11524" y="385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57404" y="1397007"/>
            <a:ext cx="7295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先生が説明中は静かに聞く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528" y="3166943"/>
            <a:ext cx="8339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他の人にも</a:t>
            </a:r>
            <a:r>
              <a:rPr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迷惑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になり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にとっても有益な情報を聞き逃して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損する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ことになるよ！！</a:t>
            </a:r>
            <a:endParaRPr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07" y="2982277"/>
            <a:ext cx="2530785" cy="26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13949</TotalTime>
  <Words>1357</Words>
  <Application>Microsoft Office PowerPoint</Application>
  <PresentationFormat>ワイド画面</PresentationFormat>
  <Paragraphs>262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3" baseType="lpstr">
      <vt:lpstr>BIZ UDゴシック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意外と結構多い</vt:lpstr>
      <vt:lpstr>Javaで メリットあるの？</vt:lpstr>
      <vt:lpstr>PowerPoint プレゼンテーション</vt:lpstr>
      <vt:lpstr>PowerPoint プレゼンテーション</vt:lpstr>
      <vt:lpstr>PowerPoint プレゼンテーション</vt:lpstr>
      <vt:lpstr>本授業はあくまで  の勉強です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121</cp:revision>
  <dcterms:created xsi:type="dcterms:W3CDTF">2020-03-04T08:20:15Z</dcterms:created>
  <dcterms:modified xsi:type="dcterms:W3CDTF">2022-03-30T04:32:39Z</dcterms:modified>
</cp:coreProperties>
</file>