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1"/>
  </p:notesMasterIdLst>
  <p:handoutMasterIdLst>
    <p:handoutMasterId r:id="rId102"/>
  </p:handoutMasterIdLst>
  <p:sldIdLst>
    <p:sldId id="309" r:id="rId2"/>
    <p:sldId id="1201" r:id="rId3"/>
    <p:sldId id="1202" r:id="rId4"/>
    <p:sldId id="1203" r:id="rId5"/>
    <p:sldId id="1204" r:id="rId6"/>
    <p:sldId id="1205" r:id="rId7"/>
    <p:sldId id="1206" r:id="rId8"/>
    <p:sldId id="1207" r:id="rId9"/>
    <p:sldId id="1208" r:id="rId10"/>
    <p:sldId id="1209" r:id="rId11"/>
    <p:sldId id="1210" r:id="rId12"/>
    <p:sldId id="1211" r:id="rId13"/>
    <p:sldId id="1212" r:id="rId14"/>
    <p:sldId id="1213" r:id="rId15"/>
    <p:sldId id="1214" r:id="rId16"/>
    <p:sldId id="1215" r:id="rId17"/>
    <p:sldId id="329" r:id="rId18"/>
    <p:sldId id="331" r:id="rId19"/>
    <p:sldId id="312" r:id="rId20"/>
    <p:sldId id="1216" r:id="rId21"/>
    <p:sldId id="1217" r:id="rId22"/>
    <p:sldId id="1218" r:id="rId23"/>
    <p:sldId id="1219" r:id="rId24"/>
    <p:sldId id="1220" r:id="rId25"/>
    <p:sldId id="1221" r:id="rId26"/>
    <p:sldId id="1222" r:id="rId27"/>
    <p:sldId id="1223" r:id="rId28"/>
    <p:sldId id="1224" r:id="rId29"/>
    <p:sldId id="1225" r:id="rId30"/>
    <p:sldId id="1226" r:id="rId31"/>
    <p:sldId id="1227" r:id="rId32"/>
    <p:sldId id="1228" r:id="rId33"/>
    <p:sldId id="1229" r:id="rId34"/>
    <p:sldId id="1231" r:id="rId35"/>
    <p:sldId id="1233" r:id="rId36"/>
    <p:sldId id="1234" r:id="rId37"/>
    <p:sldId id="1235" r:id="rId38"/>
    <p:sldId id="1236" r:id="rId39"/>
    <p:sldId id="1237" r:id="rId40"/>
    <p:sldId id="1238" r:id="rId41"/>
    <p:sldId id="1239" r:id="rId42"/>
    <p:sldId id="1240" r:id="rId43"/>
    <p:sldId id="1156" r:id="rId44"/>
    <p:sldId id="1147" r:id="rId45"/>
    <p:sldId id="1241" r:id="rId46"/>
    <p:sldId id="1242" r:id="rId47"/>
    <p:sldId id="1243" r:id="rId48"/>
    <p:sldId id="1244" r:id="rId49"/>
    <p:sldId id="1245" r:id="rId50"/>
    <p:sldId id="1246" r:id="rId51"/>
    <p:sldId id="1247" r:id="rId52"/>
    <p:sldId id="1248" r:id="rId53"/>
    <p:sldId id="1249" r:id="rId54"/>
    <p:sldId id="1250" r:id="rId55"/>
    <p:sldId id="1251" r:id="rId56"/>
    <p:sldId id="1252" r:id="rId57"/>
    <p:sldId id="1253" r:id="rId58"/>
    <p:sldId id="1254" r:id="rId59"/>
    <p:sldId id="1255" r:id="rId60"/>
    <p:sldId id="1256" r:id="rId61"/>
    <p:sldId id="1257" r:id="rId62"/>
    <p:sldId id="1258" r:id="rId63"/>
    <p:sldId id="1259" r:id="rId64"/>
    <p:sldId id="1260" r:id="rId65"/>
    <p:sldId id="1261" r:id="rId66"/>
    <p:sldId id="1262" r:id="rId67"/>
    <p:sldId id="1263" r:id="rId68"/>
    <p:sldId id="1277" r:id="rId69"/>
    <p:sldId id="1278" r:id="rId70"/>
    <p:sldId id="1264" r:id="rId71"/>
    <p:sldId id="1265" r:id="rId72"/>
    <p:sldId id="1266" r:id="rId73"/>
    <p:sldId id="1267" r:id="rId74"/>
    <p:sldId id="1268" r:id="rId75"/>
    <p:sldId id="1269" r:id="rId76"/>
    <p:sldId id="1270" r:id="rId77"/>
    <p:sldId id="1271" r:id="rId78"/>
    <p:sldId id="1272" r:id="rId79"/>
    <p:sldId id="1273" r:id="rId80"/>
    <p:sldId id="1274" r:id="rId81"/>
    <p:sldId id="1275" r:id="rId82"/>
    <p:sldId id="1276" r:id="rId83"/>
    <p:sldId id="1279" r:id="rId84"/>
    <p:sldId id="1281" r:id="rId85"/>
    <p:sldId id="1282" r:id="rId86"/>
    <p:sldId id="1283" r:id="rId87"/>
    <p:sldId id="1284" r:id="rId88"/>
    <p:sldId id="1285" r:id="rId89"/>
    <p:sldId id="1286" r:id="rId90"/>
    <p:sldId id="1287" r:id="rId91"/>
    <p:sldId id="1288" r:id="rId92"/>
    <p:sldId id="1290" r:id="rId93"/>
    <p:sldId id="1289" r:id="rId94"/>
    <p:sldId id="1291" r:id="rId95"/>
    <p:sldId id="1292" r:id="rId96"/>
    <p:sldId id="1293" r:id="rId97"/>
    <p:sldId id="1294" r:id="rId98"/>
    <p:sldId id="1295" r:id="rId99"/>
    <p:sldId id="1296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316C2-4648-4C27-A308-0152273C5BBD}" v="441" dt="2021-06-20T08:20:04.89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7" autoAdjust="0"/>
    <p:restoredTop sz="94761" autoAdjust="0"/>
  </p:normalViewPr>
  <p:slideViewPr>
    <p:cSldViewPr snapToGrid="0">
      <p:cViewPr varScale="1">
        <p:scale>
          <a:sx n="72" d="100"/>
          <a:sy n="72" d="100"/>
        </p:scale>
        <p:origin x="84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178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177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田 雄太" userId="S::yishida@ecc.ac.jp::d409ebaa-8692-463d-911f-907ac8e86692" providerId="AD" clId="Web-{2C3316C2-4648-4C27-A308-0152273C5BBD}"/>
    <pc:docChg chg="addSld modSld sldOrd">
      <pc:chgData name="石田 雄太" userId="S::yishida@ecc.ac.jp::d409ebaa-8692-463d-911f-907ac8e86692" providerId="AD" clId="Web-{2C3316C2-4648-4C27-A308-0152273C5BBD}" dt="2021-06-20T08:20:04.898" v="328" actId="1076"/>
      <pc:docMkLst>
        <pc:docMk/>
      </pc:docMkLst>
      <pc:sldChg chg="ord">
        <pc:chgData name="石田 雄太" userId="S::yishida@ecc.ac.jp::d409ebaa-8692-463d-911f-907ac8e86692" providerId="AD" clId="Web-{2C3316C2-4648-4C27-A308-0152273C5BBD}" dt="2021-06-20T07:42:41.284" v="38"/>
        <pc:sldMkLst>
          <pc:docMk/>
          <pc:sldMk cId="2104746924" sldId="783"/>
        </pc:sldMkLst>
      </pc:sldChg>
      <pc:sldChg chg="addSp delSp modSp delAnim">
        <pc:chgData name="石田 雄太" userId="S::yishida@ecc.ac.jp::d409ebaa-8692-463d-911f-907ac8e86692" providerId="AD" clId="Web-{2C3316C2-4648-4C27-A308-0152273C5BBD}" dt="2021-06-20T08:20:04.898" v="328" actId="1076"/>
        <pc:sldMkLst>
          <pc:docMk/>
          <pc:sldMk cId="1916984360" sldId="954"/>
        </pc:sldMkLst>
        <pc:spChg chg="del">
          <ac:chgData name="石田 雄太" userId="S::yishida@ecc.ac.jp::d409ebaa-8692-463d-911f-907ac8e86692" providerId="AD" clId="Web-{2C3316C2-4648-4C27-A308-0152273C5BBD}" dt="2021-06-20T08:19:36.584" v="323"/>
          <ac:spMkLst>
            <pc:docMk/>
            <pc:sldMk cId="1916984360" sldId="954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1.585" v="327" actId="14100"/>
          <ac:spMkLst>
            <pc:docMk/>
            <pc:sldMk cId="1916984360" sldId="954"/>
            <ac:spMk id="9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10"/>
          <ac:spMkLst>
            <pc:docMk/>
            <pc:sldMk cId="1916984360" sldId="954"/>
            <ac:spMk id="10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9"/>
          <ac:spMkLst>
            <pc:docMk/>
            <pc:sldMk cId="1916984360" sldId="954"/>
            <ac:spMk id="11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8:18:54.287" v="304"/>
          <ac:spMkLst>
            <pc:docMk/>
            <pc:sldMk cId="1916984360" sldId="954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4.898" v="328" actId="1076"/>
          <ac:spMkLst>
            <pc:docMk/>
            <pc:sldMk cId="1916984360" sldId="954"/>
            <ac:spMk id="14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6"/>
          <ac:spMkLst>
            <pc:docMk/>
            <pc:sldMk cId="1916984360" sldId="954"/>
            <ac:spMk id="16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5"/>
          <ac:spMkLst>
            <pc:docMk/>
            <pc:sldMk cId="1916984360" sldId="954"/>
            <ac:spMk id="17" creationId="{00000000-0000-0000-0000-000000000000}"/>
          </ac:spMkLst>
        </pc:spChg>
        <pc:picChg chg="add mod">
          <ac:chgData name="石田 雄太" userId="S::yishida@ecc.ac.jp::d409ebaa-8692-463d-911f-907ac8e86692" providerId="AD" clId="Web-{2C3316C2-4648-4C27-A308-0152273C5BBD}" dt="2021-06-20T08:19:27.866" v="322" actId="1076"/>
          <ac:picMkLst>
            <pc:docMk/>
            <pc:sldMk cId="1916984360" sldId="954"/>
            <ac:picMk id="2" creationId="{8B28FE70-B5B0-44A5-B35B-0551FDD74264}"/>
          </ac:picMkLst>
        </pc:picChg>
        <pc:picChg chg="del">
          <ac:chgData name="石田 雄太" userId="S::yishida@ecc.ac.jp::d409ebaa-8692-463d-911f-907ac8e86692" providerId="AD" clId="Web-{2C3316C2-4648-4C27-A308-0152273C5BBD}" dt="2021-06-20T08:17:19.613" v="281"/>
          <ac:picMkLst>
            <pc:docMk/>
            <pc:sldMk cId="1916984360" sldId="954"/>
            <ac:picMk id="3" creationId="{00000000-0000-0000-0000-000000000000}"/>
          </ac:picMkLst>
        </pc:picChg>
        <pc:picChg chg="add mod">
          <ac:chgData name="石田 雄太" userId="S::yishida@ecc.ac.jp::d409ebaa-8692-463d-911f-907ac8e86692" providerId="AD" clId="Web-{2C3316C2-4648-4C27-A308-0152273C5BBD}" dt="2021-06-20T08:19:39.600" v="324" actId="1076"/>
          <ac:picMkLst>
            <pc:docMk/>
            <pc:sldMk cId="1916984360" sldId="954"/>
            <ac:picMk id="4" creationId="{8A7D4A1C-8305-49B7-AF85-45D5C77BF4E3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11"/>
          <ac:picMkLst>
            <pc:docMk/>
            <pc:sldMk cId="1916984360" sldId="954"/>
            <ac:picMk id="8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8"/>
          <ac:picMkLst>
            <pc:docMk/>
            <pc:sldMk cId="1916984360" sldId="954"/>
            <ac:picMk id="12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7"/>
          <ac:picMkLst>
            <pc:docMk/>
            <pc:sldMk cId="1916984360" sldId="954"/>
            <ac:picMk id="15" creationId="{00000000-0000-0000-0000-000000000000}"/>
          </ac:picMkLst>
        </pc:picChg>
      </pc:sldChg>
      <pc:sldChg chg="modSp">
        <pc:chgData name="石田 雄太" userId="S::yishida@ecc.ac.jp::d409ebaa-8692-463d-911f-907ac8e86692" providerId="AD" clId="Web-{2C3316C2-4648-4C27-A308-0152273C5BBD}" dt="2021-06-20T07:16:55.575" v="1" actId="20577"/>
        <pc:sldMkLst>
          <pc:docMk/>
          <pc:sldMk cId="988736465" sldId="1100"/>
        </pc:sldMkLst>
        <pc:spChg chg="mod">
          <ac:chgData name="石田 雄太" userId="S::yishida@ecc.ac.jp::d409ebaa-8692-463d-911f-907ac8e86692" providerId="AD" clId="Web-{2C3316C2-4648-4C27-A308-0152273C5BBD}" dt="2021-06-20T07:16:55.575" v="1" actId="20577"/>
          <ac:spMkLst>
            <pc:docMk/>
            <pc:sldMk cId="988736465" sldId="1100"/>
            <ac:spMk id="36" creationId="{00000000-0000-0000-0000-000000000000}"/>
          </ac:spMkLst>
        </pc:spChg>
      </pc:sldChg>
      <pc:sldChg chg="modSp">
        <pc:chgData name="石田 雄太" userId="S::yishida@ecc.ac.jp::d409ebaa-8692-463d-911f-907ac8e86692" providerId="AD" clId="Web-{2C3316C2-4648-4C27-A308-0152273C5BBD}" dt="2021-06-20T07:55:39.987" v="186" actId="14100"/>
        <pc:sldMkLst>
          <pc:docMk/>
          <pc:sldMk cId="1769759054" sldId="1124"/>
        </pc:sldMkLst>
        <pc:spChg chg="mod">
          <ac:chgData name="石田 雄太" userId="S::yishida@ecc.ac.jp::d409ebaa-8692-463d-911f-907ac8e86692" providerId="AD" clId="Web-{2C3316C2-4648-4C27-A308-0152273C5BBD}" dt="2021-06-20T07:55:39.987" v="186" actId="14100"/>
          <ac:spMkLst>
            <pc:docMk/>
            <pc:sldMk cId="1769759054" sldId="1124"/>
            <ac:spMk id="32" creationId="{00000000-0000-0000-0000-000000000000}"/>
          </ac:spMkLst>
        </pc:spChg>
      </pc:sldChg>
      <pc:sldChg chg="addSp delSp modSp addAnim delAnim">
        <pc:chgData name="石田 雄太" userId="S::yishida@ecc.ac.jp::d409ebaa-8692-463d-911f-907ac8e86692" providerId="AD" clId="Web-{2C3316C2-4648-4C27-A308-0152273C5BBD}" dt="2021-06-20T07:51:37.529" v="184" actId="1076"/>
        <pc:sldMkLst>
          <pc:docMk/>
          <pc:sldMk cId="1745099242" sldId="1125"/>
        </pc:sldMkLst>
        <pc:spChg chg="mod">
          <ac:chgData name="石田 雄太" userId="S::yishida@ecc.ac.jp::d409ebaa-8692-463d-911f-907ac8e86692" providerId="AD" clId="Web-{2C3316C2-4648-4C27-A308-0152273C5BBD}" dt="2021-06-20T07:42:26.550" v="23" actId="20577"/>
          <ac:spMkLst>
            <pc:docMk/>
            <pc:sldMk cId="1745099242" sldId="1125"/>
            <ac:spMk id="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8.242" v="122" actId="14100"/>
          <ac:spMkLst>
            <pc:docMk/>
            <pc:sldMk cId="1745099242" sldId="1125"/>
            <ac:spMk id="4" creationId="{7D136C51-B5FE-445F-B5CA-34A51A837560}"/>
          </ac:spMkLst>
        </pc:spChg>
        <pc:spChg chg="mod">
          <ac:chgData name="石田 雄太" userId="S::yishida@ecc.ac.jp::d409ebaa-8692-463d-911f-907ac8e86692" providerId="AD" clId="Web-{2C3316C2-4648-4C27-A308-0152273C5BBD}" dt="2021-06-20T07:42:33.940" v="36" actId="20577"/>
          <ac:spMkLst>
            <pc:docMk/>
            <pc:sldMk cId="1745099242" sldId="1125"/>
            <ac:spMk id="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2.477" v="128" actId="20577"/>
          <ac:spMkLst>
            <pc:docMk/>
            <pc:sldMk cId="1745099242" sldId="1125"/>
            <ac:spMk id="6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8.259" v="131" actId="20577"/>
          <ac:spMkLst>
            <pc:docMk/>
            <pc:sldMk cId="1745099242" sldId="1125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4:02.926" v="89" actId="20577"/>
          <ac:spMkLst>
            <pc:docMk/>
            <pc:sldMk cId="1745099242" sldId="1125"/>
            <ac:spMk id="1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3:02.535" v="50" actId="20577"/>
          <ac:spMkLst>
            <pc:docMk/>
            <pc:sldMk cId="1745099242" sldId="1125"/>
            <ac:spMk id="1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9.789" v="123" actId="1076"/>
          <ac:spMkLst>
            <pc:docMk/>
            <pc:sldMk cId="1745099242" sldId="1125"/>
            <ac:spMk id="14" creationId="{E89A70BD-419A-46E1-B49C-949E538B87C1}"/>
          </ac:spMkLst>
        </pc:spChg>
        <pc:spChg chg="add mod">
          <ac:chgData name="石田 雄太" userId="S::yishida@ecc.ac.jp::d409ebaa-8692-463d-911f-907ac8e86692" providerId="AD" clId="Web-{2C3316C2-4648-4C27-A308-0152273C5BBD}" dt="2021-06-20T07:49:44.324" v="156" actId="14100"/>
          <ac:spMkLst>
            <pc:docMk/>
            <pc:sldMk cId="1745099242" sldId="1125"/>
            <ac:spMk id="16" creationId="{BAF41F76-C495-492B-848C-74FA50856541}"/>
          </ac:spMkLst>
        </pc:spChg>
        <pc:spChg chg="mod ord">
          <ac:chgData name="石田 雄太" userId="S::yishida@ecc.ac.jp::d409ebaa-8692-463d-911f-907ac8e86692" providerId="AD" clId="Web-{2C3316C2-4648-4C27-A308-0152273C5BBD}" dt="2021-06-20T07:51:01.966" v="165" actId="1076"/>
          <ac:spMkLst>
            <pc:docMk/>
            <pc:sldMk cId="1745099242" sldId="1125"/>
            <ac:spMk id="17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7:46:01.007" v="97"/>
          <ac:spMkLst>
            <pc:docMk/>
            <pc:sldMk cId="1745099242" sldId="1125"/>
            <ac:spMk id="18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51:37.529" v="184" actId="1076"/>
          <ac:spMkLst>
            <pc:docMk/>
            <pc:sldMk cId="1745099242" sldId="1125"/>
            <ac:spMk id="20" creationId="{90022F3F-A5F3-434A-AC7E-5D47FE81A4E4}"/>
          </ac:spMkLst>
        </pc:spChg>
      </pc:sldChg>
      <pc:sldChg chg="add replId">
        <pc:chgData name="石田 雄太" userId="S::yishida@ecc.ac.jp::d409ebaa-8692-463d-911f-907ac8e86692" providerId="AD" clId="Web-{2C3316C2-4648-4C27-A308-0152273C5BBD}" dt="2021-06-20T07:53:03.015" v="185"/>
        <pc:sldMkLst>
          <pc:docMk/>
          <pc:sldMk cId="20387209" sldId="1126"/>
        </pc:sldMkLst>
      </pc:sldChg>
      <pc:sldChg chg="addSp modSp add ord replId">
        <pc:chgData name="石田 雄太" userId="S::yishida@ecc.ac.jp::d409ebaa-8692-463d-911f-907ac8e86692" providerId="AD" clId="Web-{2C3316C2-4648-4C27-A308-0152273C5BBD}" dt="2021-06-20T08:10:02.441" v="280" actId="20577"/>
        <pc:sldMkLst>
          <pc:docMk/>
          <pc:sldMk cId="649145074" sldId="1127"/>
        </pc:sldMkLst>
        <pc:spChg chg="add mod">
          <ac:chgData name="石田 雄太" userId="S::yishida@ecc.ac.jp::d409ebaa-8692-463d-911f-907ac8e86692" providerId="AD" clId="Web-{2C3316C2-4648-4C27-A308-0152273C5BBD}" dt="2021-06-20T07:58:23.318" v="279" actId="20577"/>
          <ac:spMkLst>
            <pc:docMk/>
            <pc:sldMk cId="649145074" sldId="1127"/>
            <ac:spMk id="2" creationId="{2513D32E-D315-470C-914C-70C88DC284DD}"/>
          </ac:spMkLst>
        </pc:spChg>
        <pc:spChg chg="mod">
          <ac:chgData name="石田 雄太" userId="S::yishida@ecc.ac.jp::d409ebaa-8692-463d-911f-907ac8e86692" providerId="AD" clId="Web-{2C3316C2-4648-4C27-A308-0152273C5BBD}" dt="2021-06-20T07:56:10.487" v="196" actId="1076"/>
          <ac:spMkLst>
            <pc:docMk/>
            <pc:sldMk cId="649145074" sldId="1127"/>
            <ac:spMk id="11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30.551" v="236" actId="20577"/>
          <ac:spMkLst>
            <pc:docMk/>
            <pc:sldMk cId="649145074" sldId="1127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6:19.050" v="197" actId="1076"/>
          <ac:spMkLst>
            <pc:docMk/>
            <pc:sldMk cId="649145074" sldId="1127"/>
            <ac:spMk id="1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41.942" v="243" actId="20577"/>
          <ac:spMkLst>
            <pc:docMk/>
            <pc:sldMk cId="649145074" sldId="1127"/>
            <ac:spMk id="3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10:02.441" v="280" actId="20577"/>
          <ac:spMkLst>
            <pc:docMk/>
            <pc:sldMk cId="649145074" sldId="1127"/>
            <ac:spMk id="36" creationId="{00000000-0000-0000-0000-000000000000}"/>
          </ac:spMkLst>
        </pc:spChg>
        <pc:picChg chg="mod">
          <ac:chgData name="石田 雄太" userId="S::yishida@ecc.ac.jp::d409ebaa-8692-463d-911f-907ac8e86692" providerId="AD" clId="Web-{2C3316C2-4648-4C27-A308-0152273C5BBD}" dt="2021-06-20T07:56:27.097" v="200" actId="1076"/>
          <ac:picMkLst>
            <pc:docMk/>
            <pc:sldMk cId="649145074" sldId="1127"/>
            <ac:picMk id="1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0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ノートを取る時間　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2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ゆっくりやって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分くらい　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サポートで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分くらい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98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8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特別復習</a:t>
            </a:r>
            <a:r>
              <a:rPr lang="en-US" altLang="ja-JP" sz="4400" dirty="0" smtClean="0"/>
              <a:t>01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変数</a:t>
            </a:r>
            <a:r>
              <a:rPr lang="en-US" altLang="ja-JP" sz="4400" dirty="0" smtClean="0"/>
              <a:t>/if</a:t>
            </a:r>
            <a:r>
              <a:rPr lang="ja-JP" altLang="en-US" sz="4400" dirty="0" smtClean="0"/>
              <a:t>文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37488" y="2820486"/>
            <a:ext cx="2539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</a:t>
            </a:r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13954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2252651" y="5623029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ん、戻り値ってなに・・・？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46641" y="1139822"/>
            <a:ext cx="10499616" cy="4007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</a:t>
            </a: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return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46520" y="1834420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56531" y="1826390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} </a:t>
            </a:r>
            <a:endParaRPr lang="ja-JP" altLang="en-US" sz="3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pic>
        <p:nvPicPr>
          <p:cNvPr id="1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036" y="4571677"/>
            <a:ext cx="2323748" cy="23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6603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290987" y="2450205"/>
            <a:ext cx="7407349" cy="186503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7167" y="3089785"/>
            <a:ext cx="6106159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36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メソッドの呼び出し元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に</a:t>
            </a:r>
          </a:p>
          <a:p>
            <a:r>
              <a:rPr lang="ja-JP" altLang="en-US" sz="36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値を渡す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ことが出来る値のこと</a:t>
            </a:r>
            <a:endParaRPr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801422" y="363070"/>
            <a:ext cx="4031989" cy="6172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40315" y="650264"/>
            <a:ext cx="159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関数</a:t>
            </a:r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108295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9985" y="1680764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まとめた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389610" y="1586118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4400" dirty="0">
                <a:latin typeface="UD デジタル 教科書体 NK-B"/>
                <a:ea typeface="UD デジタル 教科書体 NK-B"/>
              </a:rPr>
              <a:t>処理</a:t>
            </a:r>
            <a:r>
              <a:rPr kumimoji="1" lang="en-US" altLang="ja-JP" sz="4400" dirty="0">
                <a:latin typeface="UD デジタル 教科書体 NK-B"/>
                <a:ea typeface="UD デジタル 教科書体 NK-B"/>
              </a:rPr>
              <a:t>A</a:t>
            </a:r>
            <a:endParaRPr lang="ja-JP" altLang="en-US" sz="440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89610" y="3064662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4400" dirty="0">
                <a:latin typeface="UD デジタル 教科書体 NK-B"/>
                <a:ea typeface="UD デジタル 教科書体 NK-B"/>
              </a:rPr>
              <a:t>処理</a:t>
            </a:r>
            <a:r>
              <a:rPr lang="en-US" altLang="ja-JP" sz="4400" dirty="0">
                <a:latin typeface="UD デジタル 教科書体 NK-B"/>
                <a:ea typeface="UD デジタル 教科書体 NK-B"/>
              </a:rPr>
              <a:t>B</a:t>
            </a:r>
            <a:endParaRPr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389609" y="4543206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4080" y="2532769"/>
            <a:ext cx="221567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戻り値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?</a:t>
            </a:r>
          </a:p>
        </p:txBody>
      </p:sp>
      <p:sp>
        <p:nvSpPr>
          <p:cNvPr id="4" name="角丸四角形 8">
            <a:extLst>
              <a:ext uri="{FF2B5EF4-FFF2-40B4-BE49-F238E27FC236}">
                <a16:creationId xmlns:a16="http://schemas.microsoft.com/office/drawing/2014/main" id="{7D136C51-B5FE-445F-B5CA-34A51A837560}"/>
              </a:ext>
            </a:extLst>
          </p:cNvPr>
          <p:cNvSpPr/>
          <p:nvPr/>
        </p:nvSpPr>
        <p:spPr>
          <a:xfrm>
            <a:off x="1630559" y="4646311"/>
            <a:ext cx="5261884" cy="180072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9A70BD-419A-46E1-B49C-949E538B87C1}"/>
              </a:ext>
            </a:extLst>
          </p:cNvPr>
          <p:cNvSpPr txBox="1"/>
          <p:nvPr/>
        </p:nvSpPr>
        <p:spPr>
          <a:xfrm>
            <a:off x="1823453" y="47377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ea typeface="游ゴシック"/>
                <a:cs typeface="Calibri"/>
              </a:rPr>
              <a:t>mainメソッド</a:t>
            </a:r>
            <a:endParaRPr lang="ja-JP" dirty="0">
              <a:ea typeface="游ゴシック"/>
              <a:cs typeface="Calibri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F41F76-C495-492B-848C-74FA50856541}"/>
              </a:ext>
            </a:extLst>
          </p:cNvPr>
          <p:cNvSpPr/>
          <p:nvPr/>
        </p:nvSpPr>
        <p:spPr>
          <a:xfrm>
            <a:off x="2339063" y="5227675"/>
            <a:ext cx="1557584" cy="55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800" dirty="0" err="1">
                <a:latin typeface="UD デジタル 教科書体 NK-B"/>
                <a:ea typeface="UD デジタル 教科書体 NK-B"/>
              </a:rPr>
              <a:t>関数A</a:t>
            </a:r>
            <a:endParaRPr lang="ja-JP" altLang="en-US" sz="2800" dirty="0" err="1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9516276" y="5860046"/>
            <a:ext cx="1569711" cy="5754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022F3F-A5F3-434A-AC7E-5D47FE81A4E4}"/>
              </a:ext>
            </a:extLst>
          </p:cNvPr>
          <p:cNvSpPr txBox="1"/>
          <p:nvPr/>
        </p:nvSpPr>
        <p:spPr>
          <a:xfrm>
            <a:off x="8280401" y="586071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游ゴシック"/>
                <a:cs typeface="Calibri"/>
              </a:rPr>
              <a:t>return</a:t>
            </a:r>
            <a:endParaRPr lang="ja-JP" altLang="en-US" sz="2800" dirty="0">
              <a:ea typeface="游ゴシック"/>
              <a:cs typeface="Calibri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33379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58685 -0.0981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4" grpId="0" animBg="1"/>
      <p:bldP spid="14" grpId="0"/>
      <p:bldP spid="16" grpId="0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46408" y="744467"/>
            <a:ext cx="33922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戻り値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の型の種類 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3453" y="1429767"/>
            <a:ext cx="137249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int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3251" y="2380275"/>
            <a:ext cx="251543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double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8223" y="3330783"/>
            <a:ext cx="285046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boolean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75059" y="5593933"/>
            <a:ext cx="1763624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void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51491" y="4462358"/>
            <a:ext cx="238719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String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36595" y="1429767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整数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36595" y="2438264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実数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36595" y="3330783"/>
            <a:ext cx="381226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t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rue or false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36595" y="4462003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文字列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36594" y="5593933"/>
            <a:ext cx="748923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空</a:t>
            </a:r>
            <a:endParaRPr kumimoji="1" lang="en-US" altLang="ja-JP" sz="4400" dirty="0">
              <a:solidFill>
                <a:schemeClr val="accent2"/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171965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139822"/>
            <a:ext cx="10499616" cy="3854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/>
                <a:ea typeface="UD デジタル 教科書体 NK-B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/>
                <a:ea typeface="UD デジタル 教科書体 NK-B"/>
              </a:rPr>
              <a:t>static 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){ 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   return </a:t>
            </a:r>
            <a:r>
              <a:rPr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戻り値の型の値</a:t>
            </a:r>
            <a:endParaRPr kumimoji="1" lang="en-US" altLang="ja-JP" sz="3200" dirty="0" err="1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}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38982" y="1826390"/>
            <a:ext cx="768159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/>
              </a:rPr>
              <a:t>int</a:t>
            </a:r>
            <a:endParaRPr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56531" y="1826390"/>
            <a:ext cx="2834430" cy="107721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str){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  <a:cs typeface="Calibri" panose="020F0502020204030204"/>
            </a:endParaRPr>
          </a:p>
          <a:p>
            <a:endParaRPr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  <a:cs typeface="Calibri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pic>
        <p:nvPicPr>
          <p:cNvPr id="1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52" y="4251716"/>
            <a:ext cx="2497901" cy="249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2703051" y="5379592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ん、戻り値ってなに・・・？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13D32E-D315-470C-914C-70C88DC284DD}"/>
              </a:ext>
            </a:extLst>
          </p:cNvPr>
          <p:cNvSpPr txBox="1"/>
          <p:nvPr/>
        </p:nvSpPr>
        <p:spPr>
          <a:xfrm>
            <a:off x="1636293" y="2344821"/>
            <a:ext cx="432489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Calibri" panose="020F0502020204030204"/>
                <a:ea typeface="游ゴシック"/>
                <a:cs typeface="Calibri" panose="020F0502020204030204"/>
              </a:rPr>
              <a:t>       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 panose="020F0502020204030204"/>
              </a:rPr>
              <a:t>return   0;</a:t>
            </a:r>
          </a:p>
          <a:p>
            <a:r>
              <a:rPr lang="en-US" altLang="ja-JP" sz="3200" dirty="0">
                <a:solidFill>
                  <a:srgbClr val="548235"/>
                </a:solidFill>
                <a:latin typeface="UD デジタル 教科書体 NK-B"/>
                <a:ea typeface="游ゴシック"/>
              </a:rPr>
              <a:t>} </a:t>
            </a:r>
            <a:r>
              <a:rPr lang="ja-JP" sz="3200" dirty="0">
                <a:latin typeface="UD デジタル 教科書体 NK-B"/>
                <a:ea typeface="UD デジタル 教科書体 NK-B"/>
              </a:rPr>
              <a:t>​</a:t>
            </a:r>
            <a:endParaRPr lang="ja-JP" altLang="en-US" sz="3200" dirty="0">
              <a:ea typeface="游ゴシック"/>
              <a:cs typeface="Calibri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78030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935213" y="2251074"/>
            <a:ext cx="62215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なんとなくわかるけど・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まだピン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と来ない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31480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53141" y="740228"/>
            <a:ext cx="5933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引数と戻り値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のある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自販機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のイメージ！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70" y="2751420"/>
            <a:ext cx="2538009" cy="34648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80" y="3238738"/>
            <a:ext cx="938492" cy="9384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35" y="3707984"/>
            <a:ext cx="1010197" cy="128279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460490" y="34155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お金</a:t>
            </a:r>
            <a:endParaRPr kumimoji="1" lang="ja-JP" altLang="en-US" sz="3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49329" y="4782586"/>
            <a:ext cx="992926" cy="126122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477158" y="499525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ボタン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076562" y="51208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ジュース</a:t>
            </a:r>
            <a:endParaRPr kumimoji="1" lang="ja-JP" altLang="en-US" sz="3200" dirty="0"/>
          </a:p>
        </p:txBody>
      </p:sp>
      <p:sp>
        <p:nvSpPr>
          <p:cNvPr id="12" name="右矢印 11"/>
          <p:cNvSpPr/>
          <p:nvPr/>
        </p:nvSpPr>
        <p:spPr>
          <a:xfrm>
            <a:off x="4276403" y="4000372"/>
            <a:ext cx="908155" cy="703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8168407" y="4000372"/>
            <a:ext cx="908155" cy="703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742143" y="2124881"/>
            <a:ext cx="2390873" cy="591670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317170" y="2124881"/>
            <a:ext cx="2390873" cy="591670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656523" y="2124881"/>
            <a:ext cx="2390873" cy="591670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11535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6930" y="1145419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正しく表示されるのはどれ？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41932" y="4061558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31" y="1635778"/>
            <a:ext cx="4778144" cy="226151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4" y="4407459"/>
            <a:ext cx="5273411" cy="189863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78" y="4407459"/>
            <a:ext cx="5735614" cy="196603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13" y="1593983"/>
            <a:ext cx="4485487" cy="23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9763" y="2366920"/>
            <a:ext cx="19736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・変数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01261" y="2779543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01261" y="2779543"/>
            <a:ext cx="28568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7058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80767" y="5090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3578" y="992479"/>
            <a:ext cx="2029723" cy="1016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8585" y="2506351"/>
            <a:ext cx="1766094" cy="169545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836213" y="4058992"/>
            <a:ext cx="94842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保存するデータによって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入れ物の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型を変える必要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836213" y="2973657"/>
            <a:ext cx="73965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・名前を自分で決めれるが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ルール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36213" y="1971807"/>
            <a:ext cx="7175362" cy="932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en-US" altLang="ja-JP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7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205" y="1240280"/>
            <a:ext cx="1766094" cy="16954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01484" y="1649423"/>
            <a:ext cx="6135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箱を使うためには作らないといけません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1484" y="2269225"/>
            <a:ext cx="5647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87821" y="3563703"/>
            <a:ext cx="10499834" cy="233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96998" y="4368171"/>
            <a:ext cx="3640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8206367" y="3522322"/>
            <a:ext cx="1757439" cy="2126424"/>
            <a:chOff x="773268" y="2495551"/>
            <a:chExt cx="949522" cy="91154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776395" y="3037523"/>
              <a:ext cx="543206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1190692" y="35733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41346" y="5421788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8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 animBg="1"/>
      <p:bldP spid="17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427890" y="2277565"/>
            <a:ext cx="6201103" cy="4312421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500" y="4298791"/>
            <a:ext cx="1766094" cy="16954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00443" y="381782"/>
            <a:ext cx="6859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を行い箱を用意してみましょう！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22063" y="1144621"/>
            <a:ext cx="8800967" cy="107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92515" y="1381057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8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8812943" y="673128"/>
            <a:ext cx="1308519" cy="1319123"/>
            <a:chOff x="773268" y="2495551"/>
            <a:chExt cx="949522" cy="911541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76395" y="3037523"/>
              <a:ext cx="376919" cy="171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3124934" y="11542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12943" y="180607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046266" y="5215532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734" y="2371097"/>
            <a:ext cx="497274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4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箱を作ったけど中身が無ければ使えません・・・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0767" y="2264238"/>
            <a:ext cx="689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に値を入れる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2107" y="803528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736063" y="200262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12735" y="3181753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97099" y="36030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96678" y="3972415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453865" y="3109388"/>
            <a:ext cx="1611050" cy="1492937"/>
            <a:chOff x="773268" y="2495551"/>
            <a:chExt cx="949522" cy="91154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6452332" y="444522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746594" y="3495076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8103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 animBg="1"/>
      <p:bldP spid="23" grpId="0"/>
      <p:bldP spid="24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352471"/>
            <a:ext cx="7784009" cy="4237515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6571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を行い値を入れてみましょう！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75797" y="1067851"/>
            <a:ext cx="5629372" cy="1140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60161" y="1100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9740" y="1469629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696755" y="865261"/>
            <a:ext cx="1292259" cy="1107249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71888" y="1900717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71473" y="1078147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500" y="4298791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46266" y="5215532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41144" y="480607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12" y="2426905"/>
            <a:ext cx="502990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08358" y="2109491"/>
            <a:ext cx="51844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宣言と代入って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けないとダメ・・・？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96" y="1464932"/>
            <a:ext cx="4784102" cy="47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664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箱を作成しそのまま代入することも出来ます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0767" y="2358912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箱を作成後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に何か値を入れることを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61122" y="3288214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67331" y="4073637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026956" y="3226855"/>
            <a:ext cx="1611050" cy="1492937"/>
            <a:chOff x="773268" y="2495551"/>
            <a:chExt cx="949522" cy="91154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2861122" y="37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58082" y="4620436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390681" y="3591286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19120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 animBg="1"/>
      <p:bldP spid="17" grpId="0"/>
      <p:bldP spid="21" grpId="0"/>
      <p:bldP spid="22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7249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を行い値を入れてみましょう！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75797" y="1067850"/>
            <a:ext cx="5629372" cy="1442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60161" y="1489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9740" y="1858512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515394" y="902377"/>
            <a:ext cx="1611050" cy="1492937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26621" y="2202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77492" y="1241723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478" y="1858512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26244" y="2775253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21122" y="2365797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9090" y="3807731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81172" y="4799617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309734" y="431501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058" y="2651820"/>
            <a:ext cx="4672084" cy="38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846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へ代入する値に、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も可能！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437213" y="31395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35126" y="3555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23240" y="390425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7077297" y="3139516"/>
            <a:ext cx="1611050" cy="1492937"/>
            <a:chOff x="773268" y="2495551"/>
            <a:chExt cx="949522" cy="91154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7075764" y="4475350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70026" y="352520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336858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3" grpId="0"/>
      <p:bldP spid="24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て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8591" y="203620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04357" y="112036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299235" y="7109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203" y="2152839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59285" y="3144725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87847" y="2660124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52000" y="1022516"/>
            <a:ext cx="5629372" cy="13432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01794" y="1137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89908" y="148567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7017757" y="659902"/>
            <a:ext cx="1611050" cy="1492937"/>
            <a:chOff x="773268" y="2495551"/>
            <a:chExt cx="949522" cy="91154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7016224" y="1995736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310486" y="1045590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285" y="4426023"/>
            <a:ext cx="1766094" cy="1695450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9741367" y="5417909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num3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287846" y="70609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498" y="2751696"/>
            <a:ext cx="4538205" cy="378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-0.00404 0.6085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300490" y="3831172"/>
            <a:ext cx="6683851" cy="248938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490" y="4203356"/>
            <a:ext cx="58208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・同じコードを書かなくてよい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・流れがわかりやすくなる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180729" y="363070"/>
            <a:ext cx="4652683" cy="6172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95883" y="620651"/>
            <a:ext cx="159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関数</a:t>
            </a:r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8745" y="2679729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まとめた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66278" y="1586118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966278" y="3064662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966277" y="4543206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52045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9" grpId="0" animBg="1"/>
      <p:bldP spid="10" grpId="0"/>
      <p:bldP spid="3" grpId="0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0375" y="1966061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の値の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取り出し方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97701" y="3519104"/>
            <a:ext cx="8072698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97701" y="359298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193784" y="120154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97701" y="4347547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”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18786" y="523886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355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3" grpId="0"/>
      <p:bldP spid="29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443" y="381782"/>
            <a:ext cx="4780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しよう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8591" y="203620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04357" y="112036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299235" y="7109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203" y="2152839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59285" y="3144725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87847" y="2660124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74010" y="1022516"/>
            <a:ext cx="9503192" cy="13432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285" y="4426023"/>
            <a:ext cx="1766094" cy="1695450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9741367" y="5417909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num3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165829" y="4911911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0493" y="1206247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”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31578" y="183076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0443" y="3437112"/>
            <a:ext cx="3199355" cy="1576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0112" y="3897382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296944" y="72237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41" y="2656368"/>
            <a:ext cx="4694511" cy="3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5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694 L -0.68867 0.4673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40" y="2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38412"/>
              </p:ext>
            </p:extLst>
          </p:nvPr>
        </p:nvGraphicFramePr>
        <p:xfrm>
          <a:off x="709367" y="1463154"/>
          <a:ext cx="11233217" cy="487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9055">
                  <a:extLst>
                    <a:ext uri="{9D8B030D-6E8A-4147-A177-3AD203B41FA5}">
                      <a16:colId xmlns:a16="http://schemas.microsoft.com/office/drawing/2014/main" val="1230877846"/>
                    </a:ext>
                  </a:extLst>
                </a:gridCol>
                <a:gridCol w="1778318">
                  <a:extLst>
                    <a:ext uri="{9D8B030D-6E8A-4147-A177-3AD203B41FA5}">
                      <a16:colId xmlns:a16="http://schemas.microsoft.com/office/drawing/2014/main" val="867393714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871170766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256815392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基本データ型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8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範囲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423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整数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25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796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sz="2000" dirty="0" smtClean="0"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lang="en-US" altLang="ja-JP" sz="2000" dirty="0"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6439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sz="2000" dirty="0"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36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浮動小数</a:t>
                      </a:r>
                      <a:endParaRPr kumimoji="1"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（実数型）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000" dirty="0" smtClean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88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8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961154"/>
                  </a:ext>
                </a:extLst>
              </a:tr>
            </a:tbl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2354317" y="2254497"/>
            <a:ext cx="1671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en-US" altLang="ja-JP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整数型の代表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150585" y="2296537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-1 , 0 , 1 , 2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57584" y="2296537"/>
            <a:ext cx="20249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2147483648</a:t>
            </a: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2147483647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54317" y="296388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short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150584" y="2963888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-1 , 0 , 1 , 2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991860" y="2963888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-32768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32767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354317" y="3396280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long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150583" y="3446573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-1 , 0 , 1 , 2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057584" y="3396280"/>
            <a:ext cx="4004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-9223372036854775808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9223372036854775807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354317" y="4066393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byte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134634" y="4071131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-1 , 0 , 1 , 2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030926" y="4102661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-128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127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354317" y="4503523"/>
            <a:ext cx="178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double</a:t>
            </a:r>
          </a:p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実数型の代表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134634" y="4596609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0.124 , 10.445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001626" y="4642022"/>
            <a:ext cx="3528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±4.94E-324</a:t>
            </a:r>
            <a:r>
              <a:rPr kumimoji="1" lang="ja-JP" altLang="en-US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±1.79E+308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354317" y="5190104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float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134633" y="5178374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0.124 , 10.445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001626" y="5190104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±3.40E38</a:t>
            </a:r>
            <a:r>
              <a:rPr kumimoji="1" lang="ja-JP" altLang="en-US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±1.40E45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54317" y="5567785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134633" y="5576226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‘A’ , ’9’, ’z’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002370" y="5576226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2byte 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の文字コード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339819" y="597019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boolean</a:t>
            </a:r>
            <a:endParaRPr kumimoji="1" lang="ja-JP" altLang="en-US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150583" y="59661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true,false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真か偽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030926" y="5957288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 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 </a:t>
            </a:r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1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409622" y="2298618"/>
          <a:ext cx="9926970" cy="1432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8990">
                  <a:extLst>
                    <a:ext uri="{9D8B030D-6E8A-4147-A177-3AD203B41FA5}">
                      <a16:colId xmlns:a16="http://schemas.microsoft.com/office/drawing/2014/main" val="86301472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8440221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494222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参照型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71105"/>
                  </a:ext>
                </a:extLst>
              </a:tr>
              <a:tr h="26339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文字列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String</a:t>
                      </a:r>
                      <a:endParaRPr kumimoji="1" lang="ja-JP" altLang="en-US" sz="24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“ECC</a:t>
                      </a:r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コンピュータ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”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2153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388077" y="5761704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他にも種類はあるけど、それはまたの機会に・・・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10243" y="4313821"/>
            <a:ext cx="2751228" cy="9366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頭文字は大文字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4896464" y="3731178"/>
            <a:ext cx="0" cy="582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6544" y="3160525"/>
            <a:ext cx="7476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でも変数って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何の為に使うの？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617" y="2109491"/>
            <a:ext cx="4784102" cy="478410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86544" y="1799436"/>
            <a:ext cx="9397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データの箱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というのは理解した！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45349" y="5556065"/>
            <a:ext cx="4302781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ソースの可読性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が高まる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45349" y="4954046"/>
            <a:ext cx="62167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・値を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修正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する場合</a:t>
            </a:r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か所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だけで済む！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509170" y="4613953"/>
            <a:ext cx="644728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en-US" altLang="ja-JP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71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828759" y="767255"/>
            <a:ext cx="5549393" cy="139772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66093" y="918874"/>
            <a:ext cx="5412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消費税が変わりました！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消費税を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1.08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に全て変更してください。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それとは別に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クッキーとジュースの値段を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円値上げしてください。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28261" y="5348992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全て変更し</a:t>
            </a:r>
            <a:endParaRPr kumimoji="1" lang="en-US" altLang="ja-JP" sz="24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52" y="4295579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1560791" cy="11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405932"/>
            <a:ext cx="778184" cy="10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1" y="1778983"/>
            <a:ext cx="1432860" cy="1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吹き出し 14"/>
          <p:cNvSpPr/>
          <p:nvPr/>
        </p:nvSpPr>
        <p:spPr>
          <a:xfrm>
            <a:off x="2100197" y="1033174"/>
            <a:ext cx="2383605" cy="823918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78702" y="1121967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消費税変わったから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対応よろしく</a:t>
            </a:r>
            <a:r>
              <a:rPr kumimoji="1" lang="ja-JP" altLang="en-US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ね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579" y="2316597"/>
            <a:ext cx="8109144" cy="25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5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力尽きた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257" y="2527396"/>
            <a:ext cx="2356090" cy="27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19503" y="1330998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大変でしたよね・・・！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3889" y="2156953"/>
            <a:ext cx="6962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でもちゃんと出来ていますか？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見落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としや書き間違いはありませんか？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9503" y="4773136"/>
            <a:ext cx="7067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していればどうでしょう？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6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677" y="2123090"/>
            <a:ext cx="7802280" cy="32398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36027" y="548870"/>
            <a:ext cx="65582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して同じように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消費税と値段を変更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してみて下さい！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2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インターネットを使いながら歓喜する人のイラスト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37" y="2109559"/>
            <a:ext cx="31432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071620" y="3192307"/>
            <a:ext cx="6154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err="1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めっちゃ</a:t>
            </a:r>
            <a:r>
              <a:rPr kumimoji="1" lang="ja-JP" altLang="en-US" sz="6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楽・・・！！！</a:t>
            </a:r>
            <a:endParaRPr kumimoji="1" lang="ja-JP" altLang="en-US" sz="6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4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2" y="4408633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99" y="2431956"/>
            <a:ext cx="744006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下矢印 11"/>
          <p:cNvSpPr/>
          <p:nvPr/>
        </p:nvSpPr>
        <p:spPr>
          <a:xfrm>
            <a:off x="3146612" y="470647"/>
            <a:ext cx="524435" cy="614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41244" y="927847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641243" y="1653356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641243" y="2378865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41241" y="3215456"/>
            <a:ext cx="2831511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28468" y="68382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61737" y="1478540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関数化しちゃおう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641244" y="4091124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641243" y="4816633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641243" y="5542142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05010" y="3969075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61737" y="4834256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関数化しちゃおう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30430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/>
      <p:bldP spid="22" grpId="0"/>
      <p:bldP spid="23" grpId="0" animBg="1"/>
      <p:bldP spid="24" grpId="0" animBg="1"/>
      <p:bldP spid="25" grpId="0" animBg="1"/>
      <p:bldP spid="26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654" y="5296822"/>
            <a:ext cx="2828925" cy="7810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691351" y="4909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9" y="4284577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sp>
        <p:nvSpPr>
          <p:cNvPr id="12" name="乗算 11"/>
          <p:cNvSpPr/>
          <p:nvPr/>
        </p:nvSpPr>
        <p:spPr>
          <a:xfrm>
            <a:off x="5913361" y="5296822"/>
            <a:ext cx="1662981" cy="1500858"/>
          </a:xfrm>
          <a:prstGeom prst="mathMultiply">
            <a:avLst>
              <a:gd name="adj1" fmla="val 163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699" y="2431956"/>
            <a:ext cx="744006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2" y="4408633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44" y="2329836"/>
            <a:ext cx="8446149" cy="22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10254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下記のプログラムを実行すると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実行結果はどうなる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と思う？？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9699" y="2329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33716" y="2193203"/>
            <a:ext cx="8780207" cy="248756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29699" y="5216904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の値が表示されるんだから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が表示される・・・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11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9" y="4284577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乗算 11"/>
          <p:cNvSpPr/>
          <p:nvPr/>
        </p:nvSpPr>
        <p:spPr>
          <a:xfrm>
            <a:off x="4369109" y="4881973"/>
            <a:ext cx="1662981" cy="1500858"/>
          </a:xfrm>
          <a:prstGeom prst="mathMultiply">
            <a:avLst>
              <a:gd name="adj1" fmla="val 163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78" y="5276195"/>
            <a:ext cx="5768681" cy="63269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744" y="2329836"/>
            <a:ext cx="8446149" cy="22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8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24524" y="2203432"/>
            <a:ext cx="68996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01_4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01_5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405764" y="5241300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したらちょっと休憩してていいよ！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7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352798" y="2599769"/>
            <a:ext cx="17075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6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71323" y="1746606"/>
            <a:ext cx="3770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・英語で 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の意味は？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16" y="2452272"/>
            <a:ext cx="2124075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71323" y="1746606"/>
            <a:ext cx="51603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・英語で 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の意味は？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「もし～なら」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仮定・条件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1804689" y="2640459"/>
            <a:ext cx="483108" cy="4089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16" y="2452272"/>
            <a:ext cx="2124075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71323" y="1746606"/>
            <a:ext cx="65181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・英語で 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の意味は？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「もし～なら」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仮定・条件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言語における 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の意味は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「もし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括弧の中が真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正しい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なら」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1804689" y="2640459"/>
            <a:ext cx="483108" cy="4089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1804689" y="3943261"/>
            <a:ext cx="483108" cy="4089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39101" y="423959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16" y="2452272"/>
            <a:ext cx="2124074" cy="28194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09192" y="5542398"/>
            <a:ext cx="89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実は！　皆さんも普段から行っていることです！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9192" y="4898980"/>
            <a:ext cx="5578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これが一体なにを意味するのか・・・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50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メタボリック・肥満のイラスト「体重計・男の子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3" y="2374949"/>
            <a:ext cx="1503450" cy="229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476900" y="4644537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80kg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を超えた・・・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534036" y="3237376"/>
            <a:ext cx="1117600" cy="1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痩せようと運動をす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636" y="2270241"/>
            <a:ext cx="2195871" cy="2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651636" y="4821268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ダイエットしよう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pic>
        <p:nvPicPr>
          <p:cNvPr id="1030" name="Picture 6" descr="痩せた男の子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45" y="2358894"/>
            <a:ext cx="1758438" cy="242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6515389" y="481626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0kg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を下回った・・・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8352352" y="3277558"/>
            <a:ext cx="1117600" cy="1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 descr="フードファイター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15" y="2385595"/>
            <a:ext cx="2021957" cy="228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9656421" y="4781938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沢山食べよう！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723834" y="2130877"/>
            <a:ext cx="6575486" cy="13746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ある条件に達したら行動する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2450" y="1577918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25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  <p:bldP spid="13" grpId="0"/>
      <p:bldP spid="14" grpId="0" animBg="1"/>
      <p:bldP spid="16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3894" y="591369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23315" y="2132084"/>
            <a:ext cx="56573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 (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の時だけ実行したい処理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9082" y="417130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66330" y="4171308"/>
            <a:ext cx="50241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40;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&gt; 59){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合格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80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下矢印 11"/>
          <p:cNvSpPr/>
          <p:nvPr/>
        </p:nvSpPr>
        <p:spPr>
          <a:xfrm>
            <a:off x="3146612" y="470647"/>
            <a:ext cx="524435" cy="614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41244" y="927847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641243" y="1653356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641243" y="2378865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41241" y="3215456"/>
            <a:ext cx="2831511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641244" y="4091124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641243" y="4816633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641243" y="5542142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16" name="右矢印 15"/>
          <p:cNvSpPr/>
          <p:nvPr/>
        </p:nvSpPr>
        <p:spPr>
          <a:xfrm>
            <a:off x="6621938" y="3080950"/>
            <a:ext cx="703047" cy="72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9751441" y="470647"/>
            <a:ext cx="524435" cy="614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9249985" y="1401235"/>
            <a:ext cx="1527345" cy="72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関数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28468" y="68382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05010" y="3969075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8597901" y="3168357"/>
            <a:ext cx="2831511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9143077" y="4726479"/>
            <a:ext cx="1527345" cy="72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関数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30" name="角丸四角形 29"/>
          <p:cNvSpPr/>
          <p:nvPr/>
        </p:nvSpPr>
        <p:spPr>
          <a:xfrm>
            <a:off x="251030" y="2659981"/>
            <a:ext cx="6683851" cy="3955971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030" y="3414168"/>
            <a:ext cx="5820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・同じコードを書かなくてよい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97539" y="5418833"/>
            <a:ext cx="5099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・流れがわかりやすくなる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9397" y="41669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・同じ処理の場合、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一度の変更で対応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できる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1450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8" grpId="0" animBg="1"/>
      <p:bldP spid="29" grpId="0" animBg="1"/>
      <p:bldP spid="30" grpId="0" animBg="1"/>
      <p:bldP spid="31" grpId="0"/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99854" y="1127503"/>
            <a:ext cx="9872871" cy="1517403"/>
          </a:xfrm>
        </p:spPr>
        <p:txBody>
          <a:bodyPr>
            <a:normAutofit/>
          </a:bodyPr>
          <a:lstStyle/>
          <a:p>
            <a:pPr marL="45720" lvl="0" indent="0">
              <a:buClr>
                <a:srgbClr val="A6B727"/>
              </a:buClr>
              <a:buNone/>
            </a:pP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等価演算子・非等価演算子・不等号演算子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0">
              <a:buClr>
                <a:srgbClr val="A6B727"/>
              </a:buClr>
            </a:pP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つの値の大小や等しいかどうかを調べる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endParaRPr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0">
              <a:spcBef>
                <a:spcPts val="600"/>
              </a:spcBef>
              <a:buClr>
                <a:srgbClr val="A6B727"/>
              </a:buClr>
            </a:pP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関係演算子　とも呼ばれる</a:t>
            </a:r>
            <a:endParaRPr lang="en-US" altLang="ja-JP" sz="1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45720" indent="0">
              <a:buNone/>
            </a:pP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399854" y="2644906"/>
          <a:ext cx="9674226" cy="3343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9278">
                  <a:extLst>
                    <a:ext uri="{9D8B030D-6E8A-4147-A177-3AD203B41FA5}">
                      <a16:colId xmlns:a16="http://schemas.microsoft.com/office/drawing/2014/main" val="1583333342"/>
                    </a:ext>
                  </a:extLst>
                </a:gridCol>
                <a:gridCol w="2704600">
                  <a:extLst>
                    <a:ext uri="{9D8B030D-6E8A-4147-A177-3AD203B41FA5}">
                      <a16:colId xmlns:a16="http://schemas.microsoft.com/office/drawing/2014/main" val="3806180229"/>
                    </a:ext>
                  </a:extLst>
                </a:gridCol>
                <a:gridCol w="1443643">
                  <a:extLst>
                    <a:ext uri="{9D8B030D-6E8A-4147-A177-3AD203B41FA5}">
                      <a16:colId xmlns:a16="http://schemas.microsoft.com/office/drawing/2014/main" val="2735627905"/>
                    </a:ext>
                  </a:extLst>
                </a:gridCol>
                <a:gridCol w="4316705">
                  <a:extLst>
                    <a:ext uri="{9D8B030D-6E8A-4147-A177-3AD203B41FA5}">
                      <a16:colId xmlns:a16="http://schemas.microsoft.com/office/drawing/2014/main" val="2506690839"/>
                    </a:ext>
                  </a:extLst>
                </a:gridCol>
              </a:tblGrid>
              <a:tr h="3370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記述例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内容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74810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==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16027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!=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282969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 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61083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1925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&lt;= 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87917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&gt;=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10998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9748725" y="1886204"/>
            <a:ext cx="1524000" cy="63524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は否定の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ニュアンス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3894" y="591369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29898" y="5870864"/>
            <a:ext cx="1524000" cy="63524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真なら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偽なら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3334327"/>
            <a:ext cx="154251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98187" y="3072763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(equal)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8218" y="2918691"/>
            <a:ext cx="40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45192" y="3039040"/>
            <a:ext cx="3802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</a:t>
            </a:r>
            <a:r>
              <a:rPr kumimoji="1" lang="en-US" altLang="ja-JP" sz="2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98187" y="3596328"/>
            <a:ext cx="230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等しくない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(not equal)</a:t>
            </a:r>
            <a:endParaRPr kumimoji="1" lang="ja-JP" altLang="en-US" sz="105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54428" y="3546952"/>
            <a:ext cx="4366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等しくないなら真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98187" y="4071273"/>
            <a:ext cx="230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～より小さい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(less)</a:t>
            </a:r>
            <a:endParaRPr kumimoji="1" lang="ja-JP" altLang="en-US" sz="20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98187" y="4555071"/>
            <a:ext cx="244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～より大きい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(greater)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98187" y="5038869"/>
            <a:ext cx="239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～以下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(less equal)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98187" y="5562434"/>
            <a:ext cx="239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～以上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(greater equal)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55751" y="4040496"/>
            <a:ext cx="4366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より小さいなら真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54428" y="4513900"/>
            <a:ext cx="4366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より大きいなら真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770578" y="5053555"/>
            <a:ext cx="2781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以下なら真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70578" y="5562434"/>
            <a:ext cx="2781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以上なら真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0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  <p:bldP spid="17" grpId="0"/>
      <p:bldP spid="20" grpId="0"/>
      <p:bldP spid="21" grpId="0"/>
      <p:bldP spid="22" grpId="0"/>
      <p:bldP spid="24" grpId="0"/>
      <p:bldP spid="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4" y="523076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60" y="1247410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70011" y="2013735"/>
            <a:ext cx="9144000" cy="40582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1" y="2013735"/>
            <a:ext cx="1785918" cy="1785918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449235" y="142008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3951" y="167390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32428" y="3788229"/>
            <a:ext cx="2680642" cy="16544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キャラ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ゲームオーバーの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チェックを行う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107" y="2113349"/>
            <a:ext cx="7959807" cy="389868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894" y="2116412"/>
            <a:ext cx="1721782" cy="3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33679" y="1017454"/>
            <a:ext cx="6778752" cy="335232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31841" y="4524934"/>
            <a:ext cx="39356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中身に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910425" y="1703888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922425" y="410859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907141" y="4362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83" y="1095165"/>
            <a:ext cx="6535062" cy="320084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923125" y="1957126"/>
            <a:ext cx="1619745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452" y="1098503"/>
            <a:ext cx="1448547" cy="3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833679" y="4452346"/>
            <a:ext cx="5752056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32695" y="4596695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チェック開始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9922425" y="410859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10425" y="1703888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85735" y="4958141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07141" y="4362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33679" y="1017454"/>
            <a:ext cx="6778752" cy="335232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83" y="1095165"/>
            <a:ext cx="6535062" cy="320084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914773" y="2166509"/>
            <a:ext cx="4886927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452" y="1098503"/>
            <a:ext cx="1448547" cy="3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4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9922425" y="410859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7141" y="4362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0425" y="1703888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1917" y="4593946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以下か判定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真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の中の処理を実行する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837722" y="4416422"/>
            <a:ext cx="3328827" cy="184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37722" y="4593946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f(    &lt;= 0 )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67584" y="4625488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97366" y="510941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結果は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921592" y="5662651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f(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6716364" y="5473029"/>
            <a:ext cx="407288" cy="287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37947" y="5754983"/>
            <a:ext cx="4541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以下ではなかったので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何もしない</a:t>
            </a:r>
            <a:endParaRPr kumimoji="1" lang="en-US" altLang="ja-JP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33679" y="1017454"/>
            <a:ext cx="6778752" cy="335232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83" y="1095165"/>
            <a:ext cx="6535062" cy="320084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950330" y="2693617"/>
            <a:ext cx="1496455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452" y="1098503"/>
            <a:ext cx="1448547" cy="3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8" grpId="0"/>
      <p:bldP spid="17" grpId="0"/>
      <p:bldP spid="19" grpId="0"/>
      <p:bldP spid="22" grpId="0"/>
      <p:bldP spid="23" grpId="0" animBg="1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9922425" y="410859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7141" y="4362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0425" y="1703888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56348" y="4709371"/>
            <a:ext cx="4046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の条件の結果が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だったので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の末尾へスキップ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33679" y="1017454"/>
            <a:ext cx="6778752" cy="335232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83" y="1095165"/>
            <a:ext cx="6535062" cy="320084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874126" y="3259459"/>
            <a:ext cx="1496455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452" y="1098503"/>
            <a:ext cx="1448547" cy="3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9922425" y="410859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7141" y="4362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0425" y="1703888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33679" y="4452346"/>
            <a:ext cx="5752056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32695" y="4596695"/>
            <a:ext cx="2271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チェック開始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チェック終了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85735" y="4958141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33679" y="1017454"/>
            <a:ext cx="6778752" cy="335232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83" y="1095165"/>
            <a:ext cx="6535062" cy="320084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809880" y="3522099"/>
            <a:ext cx="4835557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452" y="1098503"/>
            <a:ext cx="1448547" cy="3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570011" y="1893741"/>
            <a:ext cx="9144000" cy="44977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87" y="2013735"/>
            <a:ext cx="8741553" cy="425774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6" y="5053349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60" y="124741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変更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してみよう！↓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74039" y="3982468"/>
            <a:ext cx="1849348" cy="863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変更しているよ！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5" name="直線矢印コネクタ 14"/>
          <p:cNvCxnSpPr>
            <a:stCxn id="13" idx="3"/>
          </p:cNvCxnSpPr>
          <p:nvPr/>
        </p:nvCxnSpPr>
        <p:spPr>
          <a:xfrm flipV="1">
            <a:off x="2723387" y="3256908"/>
            <a:ext cx="2857574" cy="1157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レーム 1"/>
          <p:cNvSpPr/>
          <p:nvPr/>
        </p:nvSpPr>
        <p:spPr>
          <a:xfrm>
            <a:off x="5620131" y="2984435"/>
            <a:ext cx="618836" cy="5449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2" y="1953232"/>
            <a:ext cx="1785918" cy="178591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737546" y="164886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59151" y="1191262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031" y="1995273"/>
            <a:ext cx="1948890" cy="4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2667" y="1017454"/>
            <a:ext cx="7101771" cy="35074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758745" y="4902706"/>
            <a:ext cx="39356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中身に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907141" y="436241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017008" y="1697732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728746" y="3904809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" y="1112644"/>
            <a:ext cx="6810327" cy="3317099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>
          <a:xfrm>
            <a:off x="1776602" y="1957126"/>
            <a:ext cx="1512841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307" y="1098503"/>
            <a:ext cx="1448547" cy="3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833679" y="4702245"/>
            <a:ext cx="5752056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32695" y="4846594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チェック開始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85735" y="4958141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07141" y="436241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017008" y="1697732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728746" y="3904809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92667" y="1017454"/>
            <a:ext cx="7101771" cy="35074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" y="1112644"/>
            <a:ext cx="6810327" cy="3317099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605165" y="2219264"/>
            <a:ext cx="5252835" cy="2868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307" y="1098503"/>
            <a:ext cx="1448547" cy="3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3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139822"/>
            <a:ext cx="10499616" cy="4007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</a:t>
            </a: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return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65594" y="561690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46520" y="1834420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56531" y="1826390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} </a:t>
            </a:r>
            <a:endParaRPr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9798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11" grpId="0"/>
      <p:bldP spid="12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5312" y="4618837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以下か判定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真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の中の処理を実行する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907141" y="436241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17008" y="1697732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728746" y="3904809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837722" y="4416422"/>
            <a:ext cx="3328827" cy="184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05212" y="4594710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f(   &lt;= 0 )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67584" y="4625488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97366" y="5109418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921592" y="5662651"/>
            <a:ext cx="1782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716364" y="5473029"/>
            <a:ext cx="407288" cy="287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1818" y="5754983"/>
            <a:ext cx="5363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以下だったので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en-US" altLang="ja-JP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2667" y="1017454"/>
            <a:ext cx="7101771" cy="35074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" y="1112644"/>
            <a:ext cx="6810327" cy="3317099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1761735" y="2771193"/>
            <a:ext cx="1496455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307" y="1098503"/>
            <a:ext cx="1448547" cy="3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8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  <p:bldP spid="29" grpId="0"/>
      <p:bldP spid="28" grpId="0"/>
      <p:bldP spid="30" grpId="0"/>
      <p:bldP spid="31" grpId="0"/>
      <p:bldP spid="32" grpId="0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907141" y="436241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17008" y="1697732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728746" y="3904809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833679" y="4452346"/>
            <a:ext cx="5752056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2695" y="4596695"/>
            <a:ext cx="2271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チェック開始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オーバ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85735" y="4958141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92667" y="1017454"/>
            <a:ext cx="7101771" cy="35074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" y="1112644"/>
            <a:ext cx="6810327" cy="3317099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2270094" y="3053231"/>
            <a:ext cx="5183699" cy="2995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307" y="1098503"/>
            <a:ext cx="1448547" cy="3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833679" y="4452346"/>
            <a:ext cx="5752056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32695" y="4596695"/>
            <a:ext cx="2271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チェック開始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ゲームオーバー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チェック終了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85735" y="4958141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907141" y="436241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17008" y="1697732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728746" y="3904809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92667" y="1017454"/>
            <a:ext cx="7101771" cy="35074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" y="1112644"/>
            <a:ext cx="6810327" cy="3317099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725773" y="3539068"/>
            <a:ext cx="5233827" cy="36574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307" y="1098503"/>
            <a:ext cx="1448547" cy="3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07" y="3247696"/>
            <a:ext cx="3435690" cy="343569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186151" y="2364828"/>
            <a:ext cx="7380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の中って何書けばいいの？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01614" y="4146332"/>
            <a:ext cx="5678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とか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sz="4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何？？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40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2964" y="525518"/>
            <a:ext cx="7380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の中って何書けばいいの？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80" y="1468950"/>
            <a:ext cx="8856495" cy="47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7600" y="2571294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02_2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7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35" y="709449"/>
            <a:ext cx="5678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rue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とか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sz="4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何？？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93" y="0"/>
            <a:ext cx="3435690" cy="343569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20384" y="3972911"/>
            <a:ext cx="93281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先程書いてくれた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比較演算子の結果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では次のようなプログラムを実行すると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どうなるでしょう・・・？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2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7600" y="2571294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02_3</a:t>
            </a: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65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3179" y="2854496"/>
            <a:ext cx="58865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制御文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6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084592" y="3085929"/>
            <a:ext cx="4058489" cy="273099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8907" y="3085929"/>
            <a:ext cx="3667875" cy="273099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5" y="3772715"/>
            <a:ext cx="2825963" cy="289256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01980" y="4473822"/>
            <a:ext cx="38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01399" y="4492871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3894" y="591369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20217" y="1411978"/>
            <a:ext cx="1020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これまででは実行するか否かしか制御出来ていませんでした。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このままでは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「ある条件が真なら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」、「それ以外なら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という処理を行いたいときに困ります。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06401" y="3328043"/>
            <a:ext cx="32928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を複数使って実現する場合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if(a &gt; 0){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// A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</a:t>
            </a: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if(a &lt;= 0){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  // B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}</a:t>
            </a:r>
          </a:p>
          <a:p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96780" y="3328043"/>
            <a:ext cx="35333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を使って実現する場合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(a &gt; 0){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// A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</a:t>
            </a: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  // B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}</a:t>
            </a:r>
          </a:p>
          <a:p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052024" y="5574812"/>
            <a:ext cx="2025775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側の反対の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条件を書く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カギ線コネクタ 19"/>
          <p:cNvCxnSpPr/>
          <p:nvPr/>
        </p:nvCxnSpPr>
        <p:spPr>
          <a:xfrm rot="10800000">
            <a:off x="2989782" y="4723704"/>
            <a:ext cx="862673" cy="851108"/>
          </a:xfrm>
          <a:prstGeom prst="bentConnector3">
            <a:avLst>
              <a:gd name="adj1" fmla="val 950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725309" y="5497307"/>
            <a:ext cx="2336498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のニュアンスは「それ以外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7" name="カギ線コネクタ 26"/>
          <p:cNvCxnSpPr/>
          <p:nvPr/>
        </p:nvCxnSpPr>
        <p:spPr>
          <a:xfrm rot="10800000">
            <a:off x="6231781" y="4451428"/>
            <a:ext cx="1237532" cy="1061001"/>
          </a:xfrm>
          <a:prstGeom prst="bentConnector3">
            <a:avLst>
              <a:gd name="adj1" fmla="val 1679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1206401" y="2119864"/>
            <a:ext cx="71288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これを簡単に解決するのが</a:t>
            </a:r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36480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9" grpId="0"/>
      <p:bldP spid="11" grpId="0"/>
      <p:bldP spid="14" grpId="0" animBg="1"/>
      <p:bldP spid="26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96796" y="2834134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34375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90" y="2206467"/>
            <a:ext cx="7007842" cy="395079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5" y="5079562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60" y="124741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変更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してみよう！↓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70011" y="2013734"/>
            <a:ext cx="9144000" cy="43362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4637" y="3982468"/>
            <a:ext cx="1849348" cy="863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の処理を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しているよ！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433985" y="4423915"/>
            <a:ext cx="2053348" cy="249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1" y="1702355"/>
            <a:ext cx="1785918" cy="178591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48067" y="1454110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71564" y="1070357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313" y="2165131"/>
            <a:ext cx="1513568" cy="3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9279" y="795867"/>
            <a:ext cx="6843180" cy="3874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725143" y="4702245"/>
            <a:ext cx="39356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中身に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907141" y="436241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017008" y="1697732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728746" y="3904809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87" y="917948"/>
            <a:ext cx="6181046" cy="3484677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>
          <a:xfrm>
            <a:off x="1735443" y="1697732"/>
            <a:ext cx="1512841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76" y="896405"/>
            <a:ext cx="1365794" cy="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2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833679" y="4792273"/>
            <a:ext cx="5752056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32695" y="4936622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チェック開始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85735" y="4958141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07141" y="436241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017008" y="1697732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728746" y="3904809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69279" y="795867"/>
            <a:ext cx="6843180" cy="3874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87" y="917948"/>
            <a:ext cx="6181046" cy="348467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698808" y="1897358"/>
            <a:ext cx="4886927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76" y="896405"/>
            <a:ext cx="1365794" cy="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7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72484" y="4832418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以下か判定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真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の中の処理を実行する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907141" y="436241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17008" y="1697732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728746" y="3904809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837722" y="4416422"/>
            <a:ext cx="3328827" cy="184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05212" y="4594710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f(   &lt;= 0 )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67584" y="4625488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97366" y="5109418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921592" y="5662651"/>
            <a:ext cx="1782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716364" y="5473029"/>
            <a:ext cx="407288" cy="287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1818" y="5754983"/>
            <a:ext cx="5363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以下だったので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en-US" altLang="ja-JP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69279" y="795867"/>
            <a:ext cx="6843180" cy="3874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87" y="917948"/>
            <a:ext cx="6181046" cy="3484677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1617347" y="2418791"/>
            <a:ext cx="1496455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76" y="896405"/>
            <a:ext cx="1365794" cy="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  <p:bldP spid="29" grpId="0"/>
      <p:bldP spid="28" grpId="0"/>
      <p:bldP spid="30" grpId="0"/>
      <p:bldP spid="31" grpId="0"/>
      <p:bldP spid="32" grpId="0" animBg="1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907141" y="436241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17008" y="1697732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728746" y="3904809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833679" y="4841813"/>
            <a:ext cx="5752056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2695" y="4986162"/>
            <a:ext cx="2271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チェック開始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オーバ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85735" y="4958141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69279" y="795867"/>
            <a:ext cx="6843180" cy="3874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87" y="917948"/>
            <a:ext cx="6181046" cy="3484677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2068583" y="2660286"/>
            <a:ext cx="4681981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76" y="896405"/>
            <a:ext cx="1365794" cy="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87" y="917948"/>
            <a:ext cx="6181046" cy="348467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707211" y="4801333"/>
            <a:ext cx="5752056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6227" y="4945682"/>
            <a:ext cx="2271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チェック開始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オーバ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チェック終了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85735" y="4958141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907141" y="436241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17008" y="1697732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728746" y="3904809"/>
            <a:ext cx="2075494" cy="29937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618313" y="3631908"/>
            <a:ext cx="4835557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5780483" y="2583900"/>
            <a:ext cx="749152" cy="537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69279" y="795867"/>
            <a:ext cx="6843180" cy="3874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529634" y="1894826"/>
            <a:ext cx="2988182" cy="689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f(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&lt;= 0)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なの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の処理には入らない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76" y="896405"/>
            <a:ext cx="1365794" cy="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4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2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28" y="2222277"/>
            <a:ext cx="7149881" cy="408861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5049140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60" y="124741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↓さらに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変更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してみよう！↓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70011" y="2013735"/>
            <a:ext cx="9144000" cy="44547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25729" y="3787920"/>
            <a:ext cx="1849348" cy="863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変更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しているよ！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275077" y="3418435"/>
            <a:ext cx="3305884" cy="369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レーム 2"/>
          <p:cNvSpPr/>
          <p:nvPr/>
        </p:nvSpPr>
        <p:spPr>
          <a:xfrm>
            <a:off x="5891660" y="3039401"/>
            <a:ext cx="728871" cy="43389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2" y="1632517"/>
            <a:ext cx="1785918" cy="1785918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588891" y="1132439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3607" y="1386258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031" y="2220179"/>
            <a:ext cx="1571159" cy="3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9279" y="918873"/>
            <a:ext cx="6843180" cy="378337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723003" y="4902706"/>
            <a:ext cx="39356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中身に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910425" y="1710311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9922425" y="410859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07141" y="4362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09" y="974798"/>
            <a:ext cx="6371589" cy="3643551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>
          <a:xfrm>
            <a:off x="1634982" y="1767061"/>
            <a:ext cx="1512841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142" y="990996"/>
            <a:ext cx="1365794" cy="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3" grpId="0"/>
      <p:bldP spid="2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833679" y="4773086"/>
            <a:ext cx="5752056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32695" y="4917435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チェック開始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85735" y="4958141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910425" y="1710311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9922425" y="410859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07141" y="4362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69279" y="918873"/>
            <a:ext cx="6843180" cy="378337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09" y="974798"/>
            <a:ext cx="6371589" cy="3643551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578638" y="2027701"/>
            <a:ext cx="4886927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142" y="990996"/>
            <a:ext cx="1365794" cy="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5312" y="4771235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</a:t>
            </a:r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以下か判定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真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の中の処理を実行する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578314" y="4702244"/>
            <a:ext cx="3328827" cy="184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604999" y="4923507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f(   &lt;= 0 )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15710" y="4952406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637958" y="539524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662184" y="5948473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7456956" y="5758851"/>
            <a:ext cx="407288" cy="287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10425" y="1710311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9922425" y="410859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907141" y="4362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24854" y="5720974"/>
            <a:ext cx="4583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以下ではなかったので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実行しない</a:t>
            </a:r>
            <a:endParaRPr kumimoji="1" lang="en-US" altLang="ja-JP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69279" y="918873"/>
            <a:ext cx="6843180" cy="378337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09" y="974798"/>
            <a:ext cx="6371589" cy="3643551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1562454" y="2552821"/>
            <a:ext cx="1496455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142" y="990996"/>
            <a:ext cx="1365794" cy="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0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  <p:bldP spid="29" grpId="0"/>
      <p:bldP spid="28" grpId="0"/>
      <p:bldP spid="30" grpId="0"/>
      <p:bldP spid="31" grpId="0"/>
      <p:bldP spid="3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2334487" y="5449580"/>
            <a:ext cx="6139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あれ、引数ってなに・・・？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46641" y="1139822"/>
            <a:ext cx="10499616" cy="4007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</a:t>
            </a: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return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46520" y="1834420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56531" y="1826390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} </a:t>
            </a:r>
            <a:endParaRPr lang="ja-JP" altLang="en-US" sz="3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pic>
        <p:nvPicPr>
          <p:cNvPr id="1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618" y="4775837"/>
            <a:ext cx="2222938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21189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491633" y="4945363"/>
            <a:ext cx="68355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直前の条件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&lt;0)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」なので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処理に入り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内の処理を行う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922425" y="410859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907141" y="4362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910425" y="1710311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69279" y="918873"/>
            <a:ext cx="6843180" cy="378337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09" y="974798"/>
            <a:ext cx="6371589" cy="3643551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1760451" y="3051059"/>
            <a:ext cx="491852" cy="2950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142" y="990996"/>
            <a:ext cx="1365794" cy="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833679" y="4953352"/>
            <a:ext cx="5752056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2695" y="5097701"/>
            <a:ext cx="2271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チェック開始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生存状態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85735" y="4958141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910425" y="1710311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9922425" y="410859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07141" y="4362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69279" y="918873"/>
            <a:ext cx="6843180" cy="378337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09" y="974798"/>
            <a:ext cx="6371589" cy="3643551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1903754" y="3304208"/>
            <a:ext cx="4681981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142" y="990996"/>
            <a:ext cx="1365794" cy="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5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2150" y="1231618"/>
            <a:ext cx="1658506" cy="15921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1" y="4702245"/>
            <a:ext cx="1785918" cy="1785918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833679" y="4824878"/>
            <a:ext cx="5752056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32695" y="4969227"/>
            <a:ext cx="2271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チェック開始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生存状態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チェック終了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85735" y="4958141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文字を出力する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10425" y="1710311"/>
            <a:ext cx="85606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922425" y="4108596"/>
            <a:ext cx="1882991" cy="2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907141" y="4362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HP(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879192" y="2217811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hp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922425" y="268223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69279" y="918873"/>
            <a:ext cx="6843180" cy="378337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09" y="974798"/>
            <a:ext cx="6371589" cy="3643551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578779" y="3822582"/>
            <a:ext cx="4835557" cy="2606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142" y="990996"/>
            <a:ext cx="1365794" cy="2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6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7600" y="2571294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02_5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６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酔っ払ったウサギ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68" y="630621"/>
            <a:ext cx="2581780" cy="310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酔っ払ったクマ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531" y="4099033"/>
            <a:ext cx="2520469" cy="252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54814" y="2761731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</a:t>
            </a:r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</a:p>
        </p:txBody>
      </p:sp>
    </p:spTree>
    <p:extLst>
      <p:ext uri="{BB962C8B-B14F-4D97-AF65-F5344CB8AC3E}">
        <p14:creationId xmlns:p14="http://schemas.microsoft.com/office/powerpoint/2010/main" val="10914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9412353" y="4662771"/>
            <a:ext cx="1819275" cy="1219200"/>
            <a:chOff x="9196596" y="4991544"/>
            <a:chExt cx="1819275" cy="1219200"/>
          </a:xfrm>
        </p:grpSpPr>
        <p:sp>
          <p:nvSpPr>
            <p:cNvPr id="9" name="フリーフォーム 8"/>
            <p:cNvSpPr/>
            <p:nvPr/>
          </p:nvSpPr>
          <p:spPr>
            <a:xfrm>
              <a:off x="9958595" y="5236813"/>
              <a:ext cx="345281" cy="711994"/>
            </a:xfrm>
            <a:custGeom>
              <a:avLst/>
              <a:gdLst>
                <a:gd name="connsiteX0" fmla="*/ 169070 w 347679"/>
                <a:gd name="connsiteY0" fmla="*/ 0 h 721519"/>
                <a:gd name="connsiteX1" fmla="*/ 1 w 347679"/>
                <a:gd name="connsiteY1" fmla="*/ 345281 h 721519"/>
                <a:gd name="connsiteX2" fmla="*/ 166689 w 347679"/>
                <a:gd name="connsiteY2" fmla="*/ 721519 h 721519"/>
                <a:gd name="connsiteX3" fmla="*/ 347664 w 347679"/>
                <a:gd name="connsiteY3" fmla="*/ 342900 h 721519"/>
                <a:gd name="connsiteX4" fmla="*/ 169070 w 347679"/>
                <a:gd name="connsiteY4" fmla="*/ 0 h 721519"/>
                <a:gd name="connsiteX0" fmla="*/ 169070 w 347679"/>
                <a:gd name="connsiteY0" fmla="*/ 0 h 721519"/>
                <a:gd name="connsiteX1" fmla="*/ 1 w 347679"/>
                <a:gd name="connsiteY1" fmla="*/ 345281 h 721519"/>
                <a:gd name="connsiteX2" fmla="*/ 166689 w 347679"/>
                <a:gd name="connsiteY2" fmla="*/ 721519 h 721519"/>
                <a:gd name="connsiteX3" fmla="*/ 347664 w 347679"/>
                <a:gd name="connsiteY3" fmla="*/ 342900 h 721519"/>
                <a:gd name="connsiteX4" fmla="*/ 169070 w 347679"/>
                <a:gd name="connsiteY4" fmla="*/ 0 h 721519"/>
                <a:gd name="connsiteX0" fmla="*/ 169070 w 347679"/>
                <a:gd name="connsiteY0" fmla="*/ 0 h 721519"/>
                <a:gd name="connsiteX1" fmla="*/ 1 w 347679"/>
                <a:gd name="connsiteY1" fmla="*/ 345281 h 721519"/>
                <a:gd name="connsiteX2" fmla="*/ 166689 w 347679"/>
                <a:gd name="connsiteY2" fmla="*/ 721519 h 721519"/>
                <a:gd name="connsiteX3" fmla="*/ 347664 w 347679"/>
                <a:gd name="connsiteY3" fmla="*/ 342900 h 721519"/>
                <a:gd name="connsiteX4" fmla="*/ 169070 w 347679"/>
                <a:gd name="connsiteY4" fmla="*/ 0 h 721519"/>
                <a:gd name="connsiteX0" fmla="*/ 171436 w 350045"/>
                <a:gd name="connsiteY0" fmla="*/ 0 h 721519"/>
                <a:gd name="connsiteX1" fmla="*/ 1 w 350045"/>
                <a:gd name="connsiteY1" fmla="*/ 366712 h 721519"/>
                <a:gd name="connsiteX2" fmla="*/ 169055 w 350045"/>
                <a:gd name="connsiteY2" fmla="*/ 721519 h 721519"/>
                <a:gd name="connsiteX3" fmla="*/ 350030 w 350045"/>
                <a:gd name="connsiteY3" fmla="*/ 342900 h 721519"/>
                <a:gd name="connsiteX4" fmla="*/ 171436 w 350045"/>
                <a:gd name="connsiteY4" fmla="*/ 0 h 721519"/>
                <a:gd name="connsiteX0" fmla="*/ 171436 w 350045"/>
                <a:gd name="connsiteY0" fmla="*/ 0 h 721519"/>
                <a:gd name="connsiteX1" fmla="*/ 1 w 350045"/>
                <a:gd name="connsiteY1" fmla="*/ 366712 h 721519"/>
                <a:gd name="connsiteX2" fmla="*/ 169055 w 350045"/>
                <a:gd name="connsiteY2" fmla="*/ 721519 h 721519"/>
                <a:gd name="connsiteX3" fmla="*/ 350030 w 350045"/>
                <a:gd name="connsiteY3" fmla="*/ 364331 h 721519"/>
                <a:gd name="connsiteX4" fmla="*/ 171436 w 350045"/>
                <a:gd name="connsiteY4" fmla="*/ 0 h 721519"/>
                <a:gd name="connsiteX0" fmla="*/ 173801 w 352410"/>
                <a:gd name="connsiteY0" fmla="*/ 0 h 721519"/>
                <a:gd name="connsiteX1" fmla="*/ 1 w 352410"/>
                <a:gd name="connsiteY1" fmla="*/ 352424 h 721519"/>
                <a:gd name="connsiteX2" fmla="*/ 171420 w 352410"/>
                <a:gd name="connsiteY2" fmla="*/ 721519 h 721519"/>
                <a:gd name="connsiteX3" fmla="*/ 352395 w 352410"/>
                <a:gd name="connsiteY3" fmla="*/ 364331 h 721519"/>
                <a:gd name="connsiteX4" fmla="*/ 173801 w 352410"/>
                <a:gd name="connsiteY4" fmla="*/ 0 h 721519"/>
                <a:gd name="connsiteX0" fmla="*/ 173801 w 352410"/>
                <a:gd name="connsiteY0" fmla="*/ 0 h 721519"/>
                <a:gd name="connsiteX1" fmla="*/ 1 w 352410"/>
                <a:gd name="connsiteY1" fmla="*/ 352424 h 721519"/>
                <a:gd name="connsiteX2" fmla="*/ 171420 w 352410"/>
                <a:gd name="connsiteY2" fmla="*/ 721519 h 721519"/>
                <a:gd name="connsiteX3" fmla="*/ 352395 w 352410"/>
                <a:gd name="connsiteY3" fmla="*/ 364331 h 721519"/>
                <a:gd name="connsiteX4" fmla="*/ 173801 w 352410"/>
                <a:gd name="connsiteY4" fmla="*/ 0 h 721519"/>
                <a:gd name="connsiteX0" fmla="*/ 173800 w 352409"/>
                <a:gd name="connsiteY0" fmla="*/ 0 h 721519"/>
                <a:gd name="connsiteX1" fmla="*/ 0 w 352409"/>
                <a:gd name="connsiteY1" fmla="*/ 352424 h 721519"/>
                <a:gd name="connsiteX2" fmla="*/ 171419 w 352409"/>
                <a:gd name="connsiteY2" fmla="*/ 721519 h 721519"/>
                <a:gd name="connsiteX3" fmla="*/ 352394 w 352409"/>
                <a:gd name="connsiteY3" fmla="*/ 364331 h 721519"/>
                <a:gd name="connsiteX4" fmla="*/ 173800 w 352409"/>
                <a:gd name="connsiteY4" fmla="*/ 0 h 721519"/>
                <a:gd name="connsiteX0" fmla="*/ 173800 w 352394"/>
                <a:gd name="connsiteY0" fmla="*/ 0 h 711994"/>
                <a:gd name="connsiteX1" fmla="*/ 0 w 352394"/>
                <a:gd name="connsiteY1" fmla="*/ 352424 h 711994"/>
                <a:gd name="connsiteX2" fmla="*/ 173784 w 352394"/>
                <a:gd name="connsiteY2" fmla="*/ 711994 h 711994"/>
                <a:gd name="connsiteX3" fmla="*/ 352394 w 352394"/>
                <a:gd name="connsiteY3" fmla="*/ 364331 h 711994"/>
                <a:gd name="connsiteX4" fmla="*/ 173800 w 352394"/>
                <a:gd name="connsiteY4" fmla="*/ 0 h 711994"/>
                <a:gd name="connsiteX0" fmla="*/ 173800 w 352394"/>
                <a:gd name="connsiteY0" fmla="*/ 0 h 711994"/>
                <a:gd name="connsiteX1" fmla="*/ 0 w 352394"/>
                <a:gd name="connsiteY1" fmla="*/ 352424 h 711994"/>
                <a:gd name="connsiteX2" fmla="*/ 173784 w 352394"/>
                <a:gd name="connsiteY2" fmla="*/ 711994 h 711994"/>
                <a:gd name="connsiteX3" fmla="*/ 352394 w 352394"/>
                <a:gd name="connsiteY3" fmla="*/ 364331 h 711994"/>
                <a:gd name="connsiteX4" fmla="*/ 173800 w 352394"/>
                <a:gd name="connsiteY4" fmla="*/ 0 h 711994"/>
                <a:gd name="connsiteX0" fmla="*/ 173800 w 352394"/>
                <a:gd name="connsiteY0" fmla="*/ 0 h 711994"/>
                <a:gd name="connsiteX1" fmla="*/ 0 w 352394"/>
                <a:gd name="connsiteY1" fmla="*/ 352424 h 711994"/>
                <a:gd name="connsiteX2" fmla="*/ 173784 w 352394"/>
                <a:gd name="connsiteY2" fmla="*/ 711994 h 711994"/>
                <a:gd name="connsiteX3" fmla="*/ 352394 w 352394"/>
                <a:gd name="connsiteY3" fmla="*/ 364331 h 711994"/>
                <a:gd name="connsiteX4" fmla="*/ 173800 w 352394"/>
                <a:gd name="connsiteY4" fmla="*/ 0 h 711994"/>
                <a:gd name="connsiteX0" fmla="*/ 169070 w 347664"/>
                <a:gd name="connsiteY0" fmla="*/ 0 h 711994"/>
                <a:gd name="connsiteX1" fmla="*/ 0 w 347664"/>
                <a:gd name="connsiteY1" fmla="*/ 352424 h 711994"/>
                <a:gd name="connsiteX2" fmla="*/ 169054 w 347664"/>
                <a:gd name="connsiteY2" fmla="*/ 711994 h 711994"/>
                <a:gd name="connsiteX3" fmla="*/ 347664 w 347664"/>
                <a:gd name="connsiteY3" fmla="*/ 364331 h 711994"/>
                <a:gd name="connsiteX4" fmla="*/ 169070 w 347664"/>
                <a:gd name="connsiteY4" fmla="*/ 0 h 711994"/>
                <a:gd name="connsiteX0" fmla="*/ 169070 w 342933"/>
                <a:gd name="connsiteY0" fmla="*/ 0 h 711994"/>
                <a:gd name="connsiteX1" fmla="*/ 0 w 342933"/>
                <a:gd name="connsiteY1" fmla="*/ 352424 h 711994"/>
                <a:gd name="connsiteX2" fmla="*/ 169054 w 342933"/>
                <a:gd name="connsiteY2" fmla="*/ 711994 h 711994"/>
                <a:gd name="connsiteX3" fmla="*/ 342933 w 342933"/>
                <a:gd name="connsiteY3" fmla="*/ 364331 h 711994"/>
                <a:gd name="connsiteX4" fmla="*/ 169070 w 342933"/>
                <a:gd name="connsiteY4" fmla="*/ 0 h 711994"/>
                <a:gd name="connsiteX0" fmla="*/ 169070 w 342933"/>
                <a:gd name="connsiteY0" fmla="*/ 0 h 711994"/>
                <a:gd name="connsiteX1" fmla="*/ 0 w 342933"/>
                <a:gd name="connsiteY1" fmla="*/ 352424 h 711994"/>
                <a:gd name="connsiteX2" fmla="*/ 169054 w 342933"/>
                <a:gd name="connsiteY2" fmla="*/ 711994 h 711994"/>
                <a:gd name="connsiteX3" fmla="*/ 342933 w 342933"/>
                <a:gd name="connsiteY3" fmla="*/ 364331 h 711994"/>
                <a:gd name="connsiteX4" fmla="*/ 169070 w 342933"/>
                <a:gd name="connsiteY4" fmla="*/ 0 h 71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33" h="711994">
                  <a:moveTo>
                    <a:pt x="169070" y="0"/>
                  </a:moveTo>
                  <a:cubicBezTo>
                    <a:pt x="111126" y="36116"/>
                    <a:pt x="397" y="232171"/>
                    <a:pt x="0" y="352424"/>
                  </a:cubicBezTo>
                  <a:cubicBezTo>
                    <a:pt x="4332" y="472677"/>
                    <a:pt x="115840" y="695722"/>
                    <a:pt x="169054" y="711994"/>
                  </a:cubicBezTo>
                  <a:cubicBezTo>
                    <a:pt x="226998" y="694929"/>
                    <a:pt x="342930" y="482997"/>
                    <a:pt x="342933" y="364331"/>
                  </a:cubicBezTo>
                  <a:cubicBezTo>
                    <a:pt x="342936" y="245665"/>
                    <a:pt x="229379" y="44847"/>
                    <a:pt x="16907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9387096" y="5136516"/>
              <a:ext cx="1485900" cy="914400"/>
              <a:chOff x="8591550" y="5174172"/>
              <a:chExt cx="1485900" cy="914400"/>
            </a:xfrm>
          </p:grpSpPr>
          <p:sp>
            <p:nvSpPr>
              <p:cNvPr id="12" name="楕円 11"/>
              <p:cNvSpPr/>
              <p:nvPr/>
            </p:nvSpPr>
            <p:spPr>
              <a:xfrm>
                <a:off x="8591550" y="5174172"/>
                <a:ext cx="914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" name="楕円 12"/>
              <p:cNvSpPr/>
              <p:nvPr/>
            </p:nvSpPr>
            <p:spPr>
              <a:xfrm>
                <a:off x="9163050" y="5174172"/>
                <a:ext cx="914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9196596" y="4991544"/>
              <a:ext cx="1819275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1799277" y="3003461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～且つ～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両方成立限定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99277" y="3372793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～又は～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つ以上成立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799277" y="3742125"/>
            <a:ext cx="299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～ではない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逆、条件の反転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48533" y="300346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(A &gt; 0) 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&amp;&amp;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(B &gt; 0)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376773" y="3372793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(A &gt; 0) 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(B &gt; 0)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909771" y="3786455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!(A 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0)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817566" y="3026302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 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←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&amp;1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では別の役割に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884223" y="3355940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 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←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|1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では別の役割に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01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77320"/>
            <a:ext cx="4087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20 , coin = 300;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age &gt;= 20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&amp;&amp;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coin &gt;= 120){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111457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&amp;&amp;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69105" y="2990919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パターン１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ベン図とは - ITを分かりやすく解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24" y="4489053"/>
            <a:ext cx="2393882" cy="14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1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87665"/>
            <a:ext cx="4087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20 , coin =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age &gt;= 20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&amp;&amp;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coin &gt;= 120){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111457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&amp;&amp;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69105" y="2990919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ベン図とは - ITを分かりやすく解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24" y="4489053"/>
            <a:ext cx="2393882" cy="14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42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77320"/>
            <a:ext cx="3831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20 , coin = 300;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age &gt;= 20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coin &gt;= 120){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111457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69105" y="3350512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パターン１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高校数学無料学習サイトko-su- 和集合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297" y="4377320"/>
            <a:ext cx="2681841" cy="16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2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77320"/>
            <a:ext cx="3831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20 , coin =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age &gt;= 20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coin &gt;= 120){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111457"/>
            <a:ext cx="2153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69105" y="3350512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高校数学無料学習サイトko-su- 和集合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297" y="4377320"/>
            <a:ext cx="2681841" cy="16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8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290987" y="2450205"/>
            <a:ext cx="7407349" cy="186503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7167" y="3089785"/>
            <a:ext cx="6474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一連の処理に対して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値をコピー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渡す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ことが出来る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801422" y="363070"/>
            <a:ext cx="4031989" cy="6172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40315" y="650264"/>
            <a:ext cx="159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関数</a:t>
            </a:r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108295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9985" y="1680764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まとめた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389610" y="1586118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89610" y="3064662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389609" y="4543206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4080" y="2532769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3853208" y="4730127"/>
            <a:ext cx="794342" cy="709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853208" y="4730127"/>
            <a:ext cx="794342" cy="709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16790" y="30775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42032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55429 -0.599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-2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7" grpId="0" animBg="1"/>
      <p:bldP spid="18" grpId="0" animBg="1"/>
      <p:bldP spid="18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77320"/>
            <a:ext cx="3831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19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, coin =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age &gt;= 20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coin &gt;= 120){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083404"/>
            <a:ext cx="2249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69105" y="3350512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高校数学無料学習サイトko-su- 和集合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297" y="4377320"/>
            <a:ext cx="2681841" cy="16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77320"/>
            <a:ext cx="2364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20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(age &gt;= 20)){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111457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85719" y="3726339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122" name="Picture 2" descr="コンピュータ基礎】論理演算の基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65" y="4491103"/>
            <a:ext cx="1240380" cy="164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7600" y="2571294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02_7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68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539298" y="1047351"/>
            <a:ext cx="9193790" cy="1996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6670" y="1723011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lse if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44782" y="1196950"/>
            <a:ext cx="87364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「もし～なら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⇒ </a:t>
            </a:r>
            <a:endParaRPr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それ以外でもし～」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⇒ </a:t>
            </a:r>
            <a:endParaRPr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以外」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⇒</a:t>
            </a:r>
            <a:endParaRPr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07008" y="3128686"/>
            <a:ext cx="3264580" cy="34081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1 ){</a:t>
            </a:r>
            <a:b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成立でしたい処理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b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2 ){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でしたい処理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3 ){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でしたい処理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4 ){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でしたい処理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: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全部不成立でしたい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5966855" y="3045192"/>
            <a:ext cx="1443038" cy="909223"/>
          </a:xfrm>
          <a:prstGeom prst="borderCallout2">
            <a:avLst>
              <a:gd name="adj1" fmla="val 52756"/>
              <a:gd name="adj2" fmla="val 178"/>
              <a:gd name="adj3" fmla="val 23330"/>
              <a:gd name="adj4" fmla="val -19918"/>
              <a:gd name="adj5" fmla="val 23429"/>
              <a:gd name="adj6" fmla="val -187742"/>
            </a:avLst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使う為には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必須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311056" y="3824175"/>
            <a:ext cx="4516763" cy="1161188"/>
            <a:chOff x="4143374" y="2962275"/>
            <a:chExt cx="4067176" cy="1161188"/>
          </a:xfrm>
        </p:grpSpPr>
        <p:sp>
          <p:nvSpPr>
            <p:cNvPr id="11" name="線吹き出し 2 (枠付き) 10"/>
            <p:cNvSpPr/>
            <p:nvPr/>
          </p:nvSpPr>
          <p:spPr>
            <a:xfrm>
              <a:off x="6577011" y="3214240"/>
              <a:ext cx="1633539" cy="909223"/>
            </a:xfrm>
            <a:prstGeom prst="borderCallout2">
              <a:avLst>
                <a:gd name="adj1" fmla="val 48566"/>
                <a:gd name="adj2" fmla="val 178"/>
                <a:gd name="adj3" fmla="val 111328"/>
                <a:gd name="adj4" fmla="val -19258"/>
                <a:gd name="adj5" fmla="val 111427"/>
                <a:gd name="adj6" fmla="val -148287"/>
              </a:avLst>
            </a:prstGeom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分岐の数だけ</a:t>
              </a:r>
              <a:endPara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lang="en-US" altLang="ja-JP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else if</a:t>
              </a:r>
              <a:r>
                <a:rPr lang="ja-JP" altLang="en-US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を</a:t>
              </a:r>
              <a:endPara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用意</a:t>
              </a:r>
              <a:r>
                <a:rPr kumimoji="1" lang="ja-JP" altLang="en-US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すれば</a:t>
              </a:r>
              <a:r>
                <a:rPr kumimoji="1" lang="en-US" altLang="ja-JP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O</a:t>
              </a:r>
              <a:r>
                <a:rPr kumimoji="1" lang="en-US" altLang="ja-JP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K</a:t>
              </a:r>
              <a:endPara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12" name="フリーフォーム 11"/>
            <p:cNvSpPr/>
            <p:nvPr/>
          </p:nvSpPr>
          <p:spPr>
            <a:xfrm>
              <a:off x="4143374" y="2962275"/>
              <a:ext cx="2428875" cy="600075"/>
            </a:xfrm>
            <a:custGeom>
              <a:avLst/>
              <a:gdLst>
                <a:gd name="connsiteX0" fmla="*/ 2438400 w 2463465"/>
                <a:gd name="connsiteY0" fmla="*/ 765577 h 765577"/>
                <a:gd name="connsiteX1" fmla="*/ 2114550 w 2463465"/>
                <a:gd name="connsiteY1" fmla="*/ 79777 h 765577"/>
                <a:gd name="connsiteX2" fmla="*/ 0 w 2463465"/>
                <a:gd name="connsiteY2" fmla="*/ 41677 h 765577"/>
                <a:gd name="connsiteX0" fmla="*/ 2438400 w 2438400"/>
                <a:gd name="connsiteY0" fmla="*/ 765577 h 765577"/>
                <a:gd name="connsiteX1" fmla="*/ 2114550 w 2438400"/>
                <a:gd name="connsiteY1" fmla="*/ 79777 h 765577"/>
                <a:gd name="connsiteX2" fmla="*/ 0 w 2438400"/>
                <a:gd name="connsiteY2" fmla="*/ 41677 h 765577"/>
                <a:gd name="connsiteX0" fmla="*/ 2438400 w 2438400"/>
                <a:gd name="connsiteY0" fmla="*/ 812640 h 812640"/>
                <a:gd name="connsiteX1" fmla="*/ 2114550 w 2438400"/>
                <a:gd name="connsiteY1" fmla="*/ 126840 h 812640"/>
                <a:gd name="connsiteX2" fmla="*/ 0 w 2438400"/>
                <a:gd name="connsiteY2" fmla="*/ 88740 h 812640"/>
                <a:gd name="connsiteX0" fmla="*/ 2438400 w 2438400"/>
                <a:gd name="connsiteY0" fmla="*/ 796439 h 796439"/>
                <a:gd name="connsiteX1" fmla="*/ 2114550 w 2438400"/>
                <a:gd name="connsiteY1" fmla="*/ 110639 h 796439"/>
                <a:gd name="connsiteX2" fmla="*/ 0 w 2438400"/>
                <a:gd name="connsiteY2" fmla="*/ 72539 h 796439"/>
                <a:gd name="connsiteX0" fmla="*/ 2438400 w 2438400"/>
                <a:gd name="connsiteY0" fmla="*/ 796439 h 796439"/>
                <a:gd name="connsiteX1" fmla="*/ 2114550 w 2438400"/>
                <a:gd name="connsiteY1" fmla="*/ 110639 h 796439"/>
                <a:gd name="connsiteX2" fmla="*/ 0 w 2438400"/>
                <a:gd name="connsiteY2" fmla="*/ 72539 h 796439"/>
                <a:gd name="connsiteX0" fmla="*/ 2438400 w 2438400"/>
                <a:gd name="connsiteY0" fmla="*/ 796439 h 796439"/>
                <a:gd name="connsiteX1" fmla="*/ 2114550 w 2438400"/>
                <a:gd name="connsiteY1" fmla="*/ 110639 h 796439"/>
                <a:gd name="connsiteX2" fmla="*/ 0 w 2438400"/>
                <a:gd name="connsiteY2" fmla="*/ 72539 h 796439"/>
                <a:gd name="connsiteX0" fmla="*/ 2438400 w 2438400"/>
                <a:gd name="connsiteY0" fmla="*/ 740507 h 740507"/>
                <a:gd name="connsiteX1" fmla="*/ 2114550 w 2438400"/>
                <a:gd name="connsiteY1" fmla="*/ 54707 h 740507"/>
                <a:gd name="connsiteX2" fmla="*/ 0 w 2438400"/>
                <a:gd name="connsiteY2" fmla="*/ 16607 h 740507"/>
                <a:gd name="connsiteX0" fmla="*/ 2438400 w 2438400"/>
                <a:gd name="connsiteY0" fmla="*/ 728245 h 728245"/>
                <a:gd name="connsiteX1" fmla="*/ 2114550 w 2438400"/>
                <a:gd name="connsiteY1" fmla="*/ 42445 h 728245"/>
                <a:gd name="connsiteX2" fmla="*/ 0 w 2438400"/>
                <a:gd name="connsiteY2" fmla="*/ 4345 h 728245"/>
                <a:gd name="connsiteX0" fmla="*/ 2438400 w 2438400"/>
                <a:gd name="connsiteY0" fmla="*/ 732748 h 732748"/>
                <a:gd name="connsiteX1" fmla="*/ 2105025 w 2438400"/>
                <a:gd name="connsiteY1" fmla="*/ 27898 h 732748"/>
                <a:gd name="connsiteX2" fmla="*/ 0 w 2438400"/>
                <a:gd name="connsiteY2" fmla="*/ 8848 h 732748"/>
                <a:gd name="connsiteX0" fmla="*/ 2438400 w 2438400"/>
                <a:gd name="connsiteY0" fmla="*/ 726693 h 726693"/>
                <a:gd name="connsiteX1" fmla="*/ 2105025 w 2438400"/>
                <a:gd name="connsiteY1" fmla="*/ 21843 h 726693"/>
                <a:gd name="connsiteX2" fmla="*/ 0 w 2438400"/>
                <a:gd name="connsiteY2" fmla="*/ 2793 h 726693"/>
                <a:gd name="connsiteX0" fmla="*/ 2438400 w 2438400"/>
                <a:gd name="connsiteY0" fmla="*/ 733425 h 733425"/>
                <a:gd name="connsiteX1" fmla="*/ 2133600 w 2438400"/>
                <a:gd name="connsiteY1" fmla="*/ 0 h 733425"/>
                <a:gd name="connsiteX2" fmla="*/ 0 w 2438400"/>
                <a:gd name="connsiteY2" fmla="*/ 9525 h 733425"/>
                <a:gd name="connsiteX0" fmla="*/ 2438400 w 2438400"/>
                <a:gd name="connsiteY0" fmla="*/ 733425 h 733425"/>
                <a:gd name="connsiteX1" fmla="*/ 2133600 w 2438400"/>
                <a:gd name="connsiteY1" fmla="*/ 0 h 733425"/>
                <a:gd name="connsiteX2" fmla="*/ 0 w 2438400"/>
                <a:gd name="connsiteY2" fmla="*/ 9525 h 73342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875" h="600075">
                  <a:moveTo>
                    <a:pt x="2428875" y="600075"/>
                  </a:moveTo>
                  <a:cubicBezTo>
                    <a:pt x="2174875" y="69850"/>
                    <a:pt x="2416175" y="539750"/>
                    <a:pt x="2133600" y="0"/>
                  </a:cubicBezTo>
                  <a:cubicBezTo>
                    <a:pt x="288925" y="3175"/>
                    <a:pt x="1892300" y="6350"/>
                    <a:pt x="0" y="9525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 flipH="1" flipV="1">
              <a:off x="4143374" y="3602176"/>
              <a:ext cx="2433638" cy="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19" y="3030061"/>
            <a:ext cx="3131820" cy="3655377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0683508" y="3030061"/>
            <a:ext cx="38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68128" y="4626916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068129" y="3895258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439902" y="5012771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522775" y="1186344"/>
            <a:ext cx="2661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条件式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470044" y="1740245"/>
            <a:ext cx="3752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)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470044" y="2298278"/>
            <a:ext cx="1132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438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" grpId="0"/>
      <p:bldP spid="3" grpId="0"/>
      <p:bldP spid="1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74729" y="1632094"/>
            <a:ext cx="4605176" cy="468651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a = 2, b = 0;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&gt;= 0 ){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b += 1;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if( a &gt;= 1 ){</a:t>
            </a:r>
          </a:p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2 ){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4;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3 ){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8;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b = 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(“b = ” + b);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894" y="1162142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910551" y="1167134"/>
            <a:ext cx="3842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ｂ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の値は何と表示されるでしょうか</a:t>
            </a:r>
          </a:p>
        </p:txBody>
      </p:sp>
    </p:spTree>
    <p:extLst>
      <p:ext uri="{BB962C8B-B14F-4D97-AF65-F5344CB8AC3E}">
        <p14:creationId xmlns:p14="http://schemas.microsoft.com/office/powerpoint/2010/main" val="36849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74729" y="1632094"/>
            <a:ext cx="4605176" cy="468651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a = 2, b = 0;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&gt;= 0 ){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b += 1;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if( a &gt;= 1 ){</a:t>
            </a:r>
          </a:p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2 ){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4;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3 ){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8;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b = 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(“b = ” + b);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894" y="1162142"/>
            <a:ext cx="516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ｂ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の値は何と表示されるでしょうか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フレーム 1"/>
          <p:cNvSpPr/>
          <p:nvPr/>
        </p:nvSpPr>
        <p:spPr>
          <a:xfrm>
            <a:off x="1419709" y="2254894"/>
            <a:ext cx="1580345" cy="339048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/>
          <p:cNvSpPr/>
          <p:nvPr/>
        </p:nvSpPr>
        <p:spPr>
          <a:xfrm>
            <a:off x="1561834" y="2854502"/>
            <a:ext cx="2198507" cy="342258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1561834" y="3427288"/>
            <a:ext cx="2198507" cy="404757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57654" y="2593942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文で条件結果が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だから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657654" y="3089454"/>
            <a:ext cx="4498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1;</a:t>
            </a: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4;</a:t>
            </a:r>
          </a:p>
          <a:p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657654" y="4748440"/>
            <a:ext cx="3873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+ 1 + 2 + 4 = 7 ?</a:t>
            </a:r>
          </a:p>
        </p:txBody>
      </p:sp>
    </p:spTree>
    <p:extLst>
      <p:ext uri="{BB962C8B-B14F-4D97-AF65-F5344CB8AC3E}">
        <p14:creationId xmlns:p14="http://schemas.microsoft.com/office/powerpoint/2010/main" val="22955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74729" y="1632094"/>
            <a:ext cx="4605176" cy="468651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a = 2, b = 0;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&gt;= 0 ){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b += 1;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if( a &gt;= 1 ){</a:t>
            </a:r>
          </a:p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2 ){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4;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3 ){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8;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b = 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(“b = ” + b);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894" y="1162142"/>
            <a:ext cx="516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ｂ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の値は何と表示されるでしょうか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フレーム 1"/>
          <p:cNvSpPr/>
          <p:nvPr/>
        </p:nvSpPr>
        <p:spPr>
          <a:xfrm>
            <a:off x="1419709" y="2254894"/>
            <a:ext cx="1580345" cy="339048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/>
          <p:cNvSpPr/>
          <p:nvPr/>
        </p:nvSpPr>
        <p:spPr>
          <a:xfrm>
            <a:off x="1561834" y="2854502"/>
            <a:ext cx="2198507" cy="342258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1561834" y="3427288"/>
            <a:ext cx="2198507" cy="404757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57654" y="2593942"/>
            <a:ext cx="47371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文で条件結果が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だから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1;</a:t>
            </a: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4;</a:t>
            </a:r>
          </a:p>
          <a:p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+ 1 + 2 + 4 = 7 ?</a:t>
            </a:r>
          </a:p>
        </p:txBody>
      </p:sp>
      <p:sp>
        <p:nvSpPr>
          <p:cNvPr id="9" name="乗算 8"/>
          <p:cNvSpPr/>
          <p:nvPr/>
        </p:nvSpPr>
        <p:spPr>
          <a:xfrm>
            <a:off x="2860899" y="1562252"/>
            <a:ext cx="6327972" cy="4869560"/>
          </a:xfrm>
          <a:prstGeom prst="mathMultiply">
            <a:avLst>
              <a:gd name="adj1" fmla="val 128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5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74729" y="1632094"/>
            <a:ext cx="4605176" cy="468651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a = 2, b = 0;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&gt;= 0 ){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b += 1;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if( a &gt;= 1 ){</a:t>
            </a:r>
          </a:p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2 ){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4;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3 ){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8;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b = 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(“b = ” + b);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894" y="1162142"/>
            <a:ext cx="516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ｂ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の値は何と表示されるでしょうか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50122" y="2275443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40784" y="2275443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</a:p>
        </p:txBody>
      </p:sp>
      <p:sp>
        <p:nvSpPr>
          <p:cNvPr id="9" name="線吹き出し 1 (枠付き) 8"/>
          <p:cNvSpPr/>
          <p:nvPr/>
        </p:nvSpPr>
        <p:spPr>
          <a:xfrm>
            <a:off x="6638844" y="2941487"/>
            <a:ext cx="1143001" cy="458724"/>
          </a:xfrm>
          <a:prstGeom prst="borderCallout1">
            <a:avLst>
              <a:gd name="adj1" fmla="val 63"/>
              <a:gd name="adj2" fmla="val 50001"/>
              <a:gd name="adj3" fmla="val -49460"/>
              <a:gd name="adj4" fmla="val 50001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8105886" y="2941487"/>
            <a:ext cx="1223049" cy="458724"/>
          </a:xfrm>
          <a:prstGeom prst="borderCallout1">
            <a:avLst>
              <a:gd name="adj1" fmla="val 63"/>
              <a:gd name="adj2" fmla="val 50001"/>
              <a:gd name="adj3" fmla="val -49460"/>
              <a:gd name="adj4" fmla="val 50001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もし～なら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6782485" y="3899623"/>
            <a:ext cx="5457825" cy="5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～なら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6638844" y="3789783"/>
            <a:ext cx="597408" cy="6433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8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280971" y="1941816"/>
            <a:ext cx="3133618" cy="4109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74729" y="1632094"/>
            <a:ext cx="4605176" cy="468651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a = 2, b = 0;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&gt;= 0 ){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b += 1;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if( a &gt;= 1 ){</a:t>
            </a:r>
          </a:p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2 ){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4;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3 ){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8;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b = 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(“b = ” + b);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591369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894" y="1162142"/>
            <a:ext cx="516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ｂ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の値は何と表示されるでしょうか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1419709" y="2254894"/>
            <a:ext cx="1580345" cy="354742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線吹き出し 1 (枠付き) 13"/>
          <p:cNvSpPr/>
          <p:nvPr/>
        </p:nvSpPr>
        <p:spPr>
          <a:xfrm>
            <a:off x="5083479" y="2198439"/>
            <a:ext cx="1357636" cy="467651"/>
          </a:xfrm>
          <a:prstGeom prst="borderCallout1">
            <a:avLst>
              <a:gd name="adj1" fmla="val 49302"/>
              <a:gd name="adj2" fmla="val 451"/>
              <a:gd name="adj3" fmla="val 53754"/>
              <a:gd name="adj4" fmla="val -141324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フレーム 14"/>
          <p:cNvSpPr/>
          <p:nvPr/>
        </p:nvSpPr>
        <p:spPr>
          <a:xfrm>
            <a:off x="1419709" y="2822981"/>
            <a:ext cx="2505019" cy="2899726"/>
          </a:xfrm>
          <a:prstGeom prst="frame">
            <a:avLst>
              <a:gd name="adj1" fmla="val 1946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線吹き出し 1 (枠付き) 15"/>
          <p:cNvSpPr/>
          <p:nvPr/>
        </p:nvSpPr>
        <p:spPr>
          <a:xfrm>
            <a:off x="6196008" y="2787478"/>
            <a:ext cx="1622971" cy="889914"/>
          </a:xfrm>
          <a:prstGeom prst="borderCallout1">
            <a:avLst>
              <a:gd name="adj1" fmla="val 49302"/>
              <a:gd name="adj2" fmla="val 451"/>
              <a:gd name="adj3" fmla="val 53754"/>
              <a:gd name="adj4" fmla="val -141324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「それ以外」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成立したので実行されない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00161" y="2544190"/>
            <a:ext cx="19127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０＋１＝１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= 1</a:t>
            </a: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とな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</a:p>
        </p:txBody>
      </p:sp>
    </p:spTree>
    <p:extLst>
      <p:ext uri="{BB962C8B-B14F-4D97-AF65-F5344CB8AC3E}">
        <p14:creationId xmlns:p14="http://schemas.microsoft.com/office/powerpoint/2010/main" val="115003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75478" y="2611051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02_8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7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55782</TotalTime>
  <Words>4819</Words>
  <Application>Microsoft Office PowerPoint</Application>
  <PresentationFormat>ワイド画面</PresentationFormat>
  <Paragraphs>1040</Paragraphs>
  <Slides>99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99</vt:i4>
      </vt:variant>
    </vt:vector>
  </HeadingPairs>
  <TitlesOfParts>
    <vt:vector size="108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Corbel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917</cp:revision>
  <dcterms:created xsi:type="dcterms:W3CDTF">2020-03-04T08:20:15Z</dcterms:created>
  <dcterms:modified xsi:type="dcterms:W3CDTF">2021-06-23T05:42:41Z</dcterms:modified>
</cp:coreProperties>
</file>