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1"/>
  </p:notesMasterIdLst>
  <p:handoutMasterIdLst>
    <p:handoutMasterId r:id="rId172"/>
  </p:handoutMasterIdLst>
  <p:sldIdLst>
    <p:sldId id="309" r:id="rId2"/>
    <p:sldId id="1438" r:id="rId3"/>
    <p:sldId id="1439" r:id="rId4"/>
    <p:sldId id="1440" r:id="rId5"/>
    <p:sldId id="1441" r:id="rId6"/>
    <p:sldId id="1443" r:id="rId7"/>
    <p:sldId id="1442" r:id="rId8"/>
    <p:sldId id="1366" r:id="rId9"/>
    <p:sldId id="1367" r:id="rId10"/>
    <p:sldId id="1368" r:id="rId11"/>
    <p:sldId id="1369" r:id="rId12"/>
    <p:sldId id="1370" r:id="rId13"/>
    <p:sldId id="1444" r:id="rId14"/>
    <p:sldId id="1388" r:id="rId15"/>
    <p:sldId id="1389" r:id="rId16"/>
    <p:sldId id="1390" r:id="rId17"/>
    <p:sldId id="1391" r:id="rId18"/>
    <p:sldId id="1409" r:id="rId19"/>
    <p:sldId id="1410" r:id="rId20"/>
    <p:sldId id="1411" r:id="rId21"/>
    <p:sldId id="1413" r:id="rId22"/>
    <p:sldId id="1433" r:id="rId23"/>
    <p:sldId id="1434" r:id="rId24"/>
    <p:sldId id="1435" r:id="rId25"/>
    <p:sldId id="1436" r:id="rId26"/>
    <p:sldId id="331" r:id="rId27"/>
    <p:sldId id="1445" r:id="rId28"/>
    <p:sldId id="1446" r:id="rId29"/>
    <p:sldId id="1447" r:id="rId30"/>
    <p:sldId id="1449" r:id="rId31"/>
    <p:sldId id="1501" r:id="rId32"/>
    <p:sldId id="1448" r:id="rId33"/>
    <p:sldId id="1502" r:id="rId34"/>
    <p:sldId id="1451" r:id="rId35"/>
    <p:sldId id="1503" r:id="rId36"/>
    <p:sldId id="1504" r:id="rId37"/>
    <p:sldId id="1505" r:id="rId38"/>
    <p:sldId id="1506" r:id="rId39"/>
    <p:sldId id="1507" r:id="rId40"/>
    <p:sldId id="1452" r:id="rId41"/>
    <p:sldId id="1450" r:id="rId42"/>
    <p:sldId id="1508" r:id="rId43"/>
    <p:sldId id="1453" r:id="rId44"/>
    <p:sldId id="1454" r:id="rId45"/>
    <p:sldId id="1455" r:id="rId46"/>
    <p:sldId id="1456" r:id="rId47"/>
    <p:sldId id="1457" r:id="rId48"/>
    <p:sldId id="1458" r:id="rId49"/>
    <p:sldId id="1459" r:id="rId50"/>
    <p:sldId id="1460" r:id="rId51"/>
    <p:sldId id="1461" r:id="rId52"/>
    <p:sldId id="1462" r:id="rId53"/>
    <p:sldId id="1463" r:id="rId54"/>
    <p:sldId id="1464" r:id="rId55"/>
    <p:sldId id="1465" r:id="rId56"/>
    <p:sldId id="1466" r:id="rId57"/>
    <p:sldId id="1467" r:id="rId58"/>
    <p:sldId id="1468" r:id="rId59"/>
    <p:sldId id="1469" r:id="rId60"/>
    <p:sldId id="1470" r:id="rId61"/>
    <p:sldId id="1471" r:id="rId62"/>
    <p:sldId id="1472" r:id="rId63"/>
    <p:sldId id="1473" r:id="rId64"/>
    <p:sldId id="1474" r:id="rId65"/>
    <p:sldId id="1475" r:id="rId66"/>
    <p:sldId id="1476" r:id="rId67"/>
    <p:sldId id="1477" r:id="rId68"/>
    <p:sldId id="1478" r:id="rId69"/>
    <p:sldId id="1479" r:id="rId70"/>
    <p:sldId id="1480" r:id="rId71"/>
    <p:sldId id="1481" r:id="rId72"/>
    <p:sldId id="1482" r:id="rId73"/>
    <p:sldId id="1483" r:id="rId74"/>
    <p:sldId id="1484" r:id="rId75"/>
    <p:sldId id="1485" r:id="rId76"/>
    <p:sldId id="1486" r:id="rId77"/>
    <p:sldId id="1487" r:id="rId78"/>
    <p:sldId id="1488" r:id="rId79"/>
    <p:sldId id="1489" r:id="rId80"/>
    <p:sldId id="1490" r:id="rId81"/>
    <p:sldId id="1491" r:id="rId82"/>
    <p:sldId id="1492" r:id="rId83"/>
    <p:sldId id="1509" r:id="rId84"/>
    <p:sldId id="1510" r:id="rId85"/>
    <p:sldId id="1511" r:id="rId86"/>
    <p:sldId id="1512" r:id="rId87"/>
    <p:sldId id="1513" r:id="rId88"/>
    <p:sldId id="1518" r:id="rId89"/>
    <p:sldId id="1514" r:id="rId90"/>
    <p:sldId id="1515" r:id="rId91"/>
    <p:sldId id="1517" r:id="rId92"/>
    <p:sldId id="1516" r:id="rId93"/>
    <p:sldId id="1519" r:id="rId94"/>
    <p:sldId id="1520" r:id="rId95"/>
    <p:sldId id="1521" r:id="rId96"/>
    <p:sldId id="1522" r:id="rId97"/>
    <p:sldId id="1523" r:id="rId98"/>
    <p:sldId id="1524" r:id="rId99"/>
    <p:sldId id="1525" r:id="rId100"/>
    <p:sldId id="1526" r:id="rId101"/>
    <p:sldId id="1527" r:id="rId102"/>
    <p:sldId id="1528" r:id="rId103"/>
    <p:sldId id="1529" r:id="rId104"/>
    <p:sldId id="1530" r:id="rId105"/>
    <p:sldId id="1531" r:id="rId106"/>
    <p:sldId id="1532" r:id="rId107"/>
    <p:sldId id="1533" r:id="rId108"/>
    <p:sldId id="1534" r:id="rId109"/>
    <p:sldId id="1535" r:id="rId110"/>
    <p:sldId id="1536" r:id="rId111"/>
    <p:sldId id="1537" r:id="rId112"/>
    <p:sldId id="1538" r:id="rId113"/>
    <p:sldId id="1539" r:id="rId114"/>
    <p:sldId id="1540" r:id="rId115"/>
    <p:sldId id="1541" r:id="rId116"/>
    <p:sldId id="1542" r:id="rId117"/>
    <p:sldId id="1543" r:id="rId118"/>
    <p:sldId id="1544" r:id="rId119"/>
    <p:sldId id="1545" r:id="rId120"/>
    <p:sldId id="1546" r:id="rId121"/>
    <p:sldId id="1547" r:id="rId122"/>
    <p:sldId id="1548" r:id="rId123"/>
    <p:sldId id="1549" r:id="rId124"/>
    <p:sldId id="1550" r:id="rId125"/>
    <p:sldId id="1551" r:id="rId126"/>
    <p:sldId id="1552" r:id="rId127"/>
    <p:sldId id="1553" r:id="rId128"/>
    <p:sldId id="1554" r:id="rId129"/>
    <p:sldId id="1555" r:id="rId130"/>
    <p:sldId id="1556" r:id="rId131"/>
    <p:sldId id="1557" r:id="rId132"/>
    <p:sldId id="1558" r:id="rId133"/>
    <p:sldId id="1559" r:id="rId134"/>
    <p:sldId id="1560" r:id="rId135"/>
    <p:sldId id="1561" r:id="rId136"/>
    <p:sldId id="1562" r:id="rId137"/>
    <p:sldId id="1563" r:id="rId138"/>
    <p:sldId id="1564" r:id="rId139"/>
    <p:sldId id="1565" r:id="rId140"/>
    <p:sldId id="1566" r:id="rId141"/>
    <p:sldId id="1567" r:id="rId142"/>
    <p:sldId id="1568" r:id="rId143"/>
    <p:sldId id="1569" r:id="rId144"/>
    <p:sldId id="1570" r:id="rId145"/>
    <p:sldId id="1571" r:id="rId146"/>
    <p:sldId id="1572" r:id="rId147"/>
    <p:sldId id="1573" r:id="rId148"/>
    <p:sldId id="1574" r:id="rId149"/>
    <p:sldId id="1575" r:id="rId150"/>
    <p:sldId id="1576" r:id="rId151"/>
    <p:sldId id="1577" r:id="rId152"/>
    <p:sldId id="1578" r:id="rId153"/>
    <p:sldId id="1579" r:id="rId154"/>
    <p:sldId id="1580" r:id="rId155"/>
    <p:sldId id="1581" r:id="rId156"/>
    <p:sldId id="1582" r:id="rId157"/>
    <p:sldId id="1583" r:id="rId158"/>
    <p:sldId id="1584" r:id="rId159"/>
    <p:sldId id="1585" r:id="rId160"/>
    <p:sldId id="1586" r:id="rId161"/>
    <p:sldId id="1587" r:id="rId162"/>
    <p:sldId id="1588" r:id="rId163"/>
    <p:sldId id="1589" r:id="rId164"/>
    <p:sldId id="1590" r:id="rId165"/>
    <p:sldId id="1591" r:id="rId166"/>
    <p:sldId id="1592" r:id="rId167"/>
    <p:sldId id="1593" r:id="rId168"/>
    <p:sldId id="1595" r:id="rId169"/>
    <p:sldId id="1594" r:id="rId1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E25A038-C763-4FE2-9979-4FA3425D07F0}">
          <p14:sldIdLst>
            <p14:sldId id="309"/>
          </p14:sldIdLst>
        </p14:section>
        <p14:section name="前回の復習" id="{B87DACBF-92BC-46C9-A0A8-2B095740B41D}">
          <p14:sldIdLst>
            <p14:sldId id="1438"/>
            <p14:sldId id="1439"/>
            <p14:sldId id="1440"/>
            <p14:sldId id="1441"/>
            <p14:sldId id="1443"/>
            <p14:sldId id="1442"/>
            <p14:sldId id="1366"/>
            <p14:sldId id="1367"/>
            <p14:sldId id="1368"/>
            <p14:sldId id="1369"/>
            <p14:sldId id="1370"/>
            <p14:sldId id="1444"/>
            <p14:sldId id="1388"/>
            <p14:sldId id="1389"/>
            <p14:sldId id="1390"/>
            <p14:sldId id="1391"/>
            <p14:sldId id="1409"/>
            <p14:sldId id="1410"/>
            <p14:sldId id="1411"/>
            <p14:sldId id="1413"/>
            <p14:sldId id="1433"/>
            <p14:sldId id="1434"/>
            <p14:sldId id="1435"/>
            <p14:sldId id="1436"/>
            <p14:sldId id="331"/>
          </p14:sldIdLst>
        </p14:section>
        <p14:section name="配列" id="{F2FB6330-E3F2-4212-98E2-7646CDD12DE7}">
          <p14:sldIdLst>
            <p14:sldId id="1445"/>
            <p14:sldId id="1446"/>
            <p14:sldId id="1447"/>
            <p14:sldId id="1449"/>
            <p14:sldId id="1501"/>
            <p14:sldId id="1448"/>
            <p14:sldId id="1502"/>
            <p14:sldId id="1451"/>
            <p14:sldId id="1503"/>
            <p14:sldId id="1504"/>
            <p14:sldId id="1505"/>
            <p14:sldId id="1506"/>
            <p14:sldId id="1507"/>
            <p14:sldId id="1452"/>
            <p14:sldId id="1450"/>
            <p14:sldId id="1508"/>
            <p14:sldId id="1453"/>
            <p14:sldId id="1454"/>
            <p14:sldId id="1455"/>
            <p14:sldId id="1456"/>
            <p14:sldId id="1457"/>
            <p14:sldId id="1458"/>
            <p14:sldId id="1459"/>
            <p14:sldId id="1460"/>
            <p14:sldId id="1461"/>
            <p14:sldId id="1462"/>
            <p14:sldId id="1463"/>
            <p14:sldId id="1464"/>
            <p14:sldId id="1465"/>
            <p14:sldId id="1466"/>
            <p14:sldId id="1467"/>
            <p14:sldId id="1468"/>
            <p14:sldId id="1469"/>
            <p14:sldId id="1470"/>
            <p14:sldId id="1471"/>
            <p14:sldId id="1472"/>
            <p14:sldId id="1473"/>
            <p14:sldId id="1474"/>
            <p14:sldId id="1475"/>
            <p14:sldId id="1476"/>
            <p14:sldId id="1477"/>
            <p14:sldId id="1478"/>
            <p14:sldId id="1479"/>
            <p14:sldId id="1480"/>
            <p14:sldId id="1481"/>
            <p14:sldId id="1482"/>
            <p14:sldId id="1483"/>
            <p14:sldId id="1484"/>
            <p14:sldId id="1485"/>
            <p14:sldId id="1486"/>
            <p14:sldId id="1487"/>
            <p14:sldId id="1488"/>
            <p14:sldId id="1489"/>
            <p14:sldId id="1490"/>
            <p14:sldId id="1491"/>
            <p14:sldId id="1492"/>
            <p14:sldId id="1509"/>
          </p14:sldIdLst>
        </p14:section>
        <p14:section name="多次元配列" id="{E0A0A885-C534-42FE-A6F5-AF545E8A7F49}">
          <p14:sldIdLst>
            <p14:sldId id="1510"/>
            <p14:sldId id="1511"/>
            <p14:sldId id="1512"/>
            <p14:sldId id="1513"/>
            <p14:sldId id="1518"/>
            <p14:sldId id="1514"/>
            <p14:sldId id="1515"/>
            <p14:sldId id="1517"/>
            <p14:sldId id="1516"/>
            <p14:sldId id="1519"/>
          </p14:sldIdLst>
        </p14:section>
        <p14:section name="多次元配列での.length" id="{4E1E5503-09C8-40CE-8093-27AA1FD295DD}">
          <p14:sldIdLst>
            <p14:sldId id="1520"/>
            <p14:sldId id="1521"/>
            <p14:sldId id="1522"/>
            <p14:sldId id="1523"/>
            <p14:sldId id="1524"/>
            <p14:sldId id="1525"/>
            <p14:sldId id="1526"/>
            <p14:sldId id="1527"/>
            <p14:sldId id="1528"/>
            <p14:sldId id="1529"/>
            <p14:sldId id="1530"/>
            <p14:sldId id="1531"/>
            <p14:sldId id="1532"/>
            <p14:sldId id="1533"/>
            <p14:sldId id="1534"/>
            <p14:sldId id="1535"/>
            <p14:sldId id="1536"/>
            <p14:sldId id="1537"/>
            <p14:sldId id="1538"/>
            <p14:sldId id="1539"/>
            <p14:sldId id="1540"/>
            <p14:sldId id="1541"/>
            <p14:sldId id="1542"/>
            <p14:sldId id="1543"/>
            <p14:sldId id="1544"/>
            <p14:sldId id="1545"/>
            <p14:sldId id="1546"/>
          </p14:sldIdLst>
        </p14:section>
        <p14:section name="拡張for文" id="{A00147E3-E690-401F-985C-282F75718878}">
          <p14:sldIdLst>
            <p14:sldId id="1547"/>
            <p14:sldId id="1548"/>
            <p14:sldId id="1549"/>
            <p14:sldId id="1550"/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</p14:sldIdLst>
        </p14:section>
        <p14:section name="多次元配列での拡張for文" id="{8CB7F419-DDBC-4E09-AF18-1ACBFA51A44E}">
          <p14:sldIdLst>
            <p14:sldId id="1569"/>
            <p14:sldId id="1570"/>
            <p14:sldId id="1571"/>
            <p14:sldId id="1572"/>
            <p14:sldId id="1573"/>
            <p14:sldId id="1574"/>
            <p14:sldId id="1575"/>
            <p14:sldId id="1576"/>
            <p14:sldId id="1577"/>
            <p14:sldId id="1578"/>
            <p14:sldId id="1579"/>
            <p14:sldId id="1580"/>
            <p14:sldId id="1581"/>
            <p14:sldId id="1582"/>
            <p14:sldId id="1583"/>
            <p14:sldId id="1584"/>
            <p14:sldId id="1585"/>
            <p14:sldId id="1586"/>
            <p14:sldId id="1587"/>
            <p14:sldId id="1588"/>
            <p14:sldId id="1589"/>
            <p14:sldId id="1590"/>
            <p14:sldId id="1591"/>
            <p14:sldId id="1592"/>
            <p14:sldId id="1593"/>
            <p14:sldId id="1595"/>
          </p14:sldIdLst>
        </p14:section>
        <p14:section name="これまでの確認" id="{7037729E-A769-4E8E-A529-0623A1565649}">
          <p14:sldIdLst>
            <p14:sldId id="15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16C2-4648-4C27-A308-0152273C5BBD}" v="441" dt="2021-06-20T08:20:04.89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7" autoAdjust="0"/>
    <p:restoredTop sz="94761" autoAdjust="0"/>
  </p:normalViewPr>
  <p:slideViewPr>
    <p:cSldViewPr snapToGrid="0">
      <p:cViewPr varScale="1">
        <p:scale>
          <a:sx n="109" d="100"/>
          <a:sy n="109" d="100"/>
        </p:scale>
        <p:origin x="9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79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太" userId="S::yishida@ecc.ac.jp::d409ebaa-8692-463d-911f-907ac8e86692" providerId="AD" clId="Web-{2C3316C2-4648-4C27-A308-0152273C5BBD}"/>
    <pc:docChg chg="addSld modSld sldOrd">
      <pc:chgData name="石田 雄太" userId="S::yishida@ecc.ac.jp::d409ebaa-8692-463d-911f-907ac8e86692" providerId="AD" clId="Web-{2C3316C2-4648-4C27-A308-0152273C5BBD}" dt="2021-06-20T08:20:04.898" v="328" actId="1076"/>
      <pc:docMkLst>
        <pc:docMk/>
      </pc:docMkLst>
      <pc:sldChg chg="ord">
        <pc:chgData name="石田 雄太" userId="S::yishida@ecc.ac.jp::d409ebaa-8692-463d-911f-907ac8e86692" providerId="AD" clId="Web-{2C3316C2-4648-4C27-A308-0152273C5BBD}" dt="2021-06-20T07:42:41.284" v="38"/>
        <pc:sldMkLst>
          <pc:docMk/>
          <pc:sldMk cId="2104746924" sldId="783"/>
        </pc:sldMkLst>
      </pc:sldChg>
      <pc:sldChg chg="addSp delSp modSp delAnim">
        <pc:chgData name="石田 雄太" userId="S::yishida@ecc.ac.jp::d409ebaa-8692-463d-911f-907ac8e86692" providerId="AD" clId="Web-{2C3316C2-4648-4C27-A308-0152273C5BBD}" dt="2021-06-20T08:20:04.898" v="328" actId="1076"/>
        <pc:sldMkLst>
          <pc:docMk/>
          <pc:sldMk cId="1916984360" sldId="954"/>
        </pc:sldMkLst>
        <pc:spChg chg="del">
          <ac:chgData name="石田 雄太" userId="S::yishida@ecc.ac.jp::d409ebaa-8692-463d-911f-907ac8e86692" providerId="AD" clId="Web-{2C3316C2-4648-4C27-A308-0152273C5BBD}" dt="2021-06-20T08:19:36.584" v="323"/>
          <ac:spMkLst>
            <pc:docMk/>
            <pc:sldMk cId="1916984360" sldId="954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1.585" v="327" actId="14100"/>
          <ac:spMkLst>
            <pc:docMk/>
            <pc:sldMk cId="1916984360" sldId="954"/>
            <ac:spMk id="9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10"/>
          <ac:spMkLst>
            <pc:docMk/>
            <pc:sldMk cId="1916984360" sldId="954"/>
            <ac:spMk id="10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9"/>
          <ac:spMkLst>
            <pc:docMk/>
            <pc:sldMk cId="1916984360" sldId="954"/>
            <ac:spMk id="11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8:18:54.287" v="304"/>
          <ac:spMkLst>
            <pc:docMk/>
            <pc:sldMk cId="1916984360" sldId="954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4.898" v="328" actId="1076"/>
          <ac:spMkLst>
            <pc:docMk/>
            <pc:sldMk cId="1916984360" sldId="954"/>
            <ac:spMk id="14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6"/>
          <ac:spMkLst>
            <pc:docMk/>
            <pc:sldMk cId="1916984360" sldId="954"/>
            <ac:spMk id="16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5"/>
          <ac:spMkLst>
            <pc:docMk/>
            <pc:sldMk cId="1916984360" sldId="954"/>
            <ac:spMk id="17" creationId="{00000000-0000-0000-0000-000000000000}"/>
          </ac:spMkLst>
        </pc:spChg>
        <pc:picChg chg="add mod">
          <ac:chgData name="石田 雄太" userId="S::yishida@ecc.ac.jp::d409ebaa-8692-463d-911f-907ac8e86692" providerId="AD" clId="Web-{2C3316C2-4648-4C27-A308-0152273C5BBD}" dt="2021-06-20T08:19:27.866" v="322" actId="1076"/>
          <ac:picMkLst>
            <pc:docMk/>
            <pc:sldMk cId="1916984360" sldId="954"/>
            <ac:picMk id="2" creationId="{8B28FE70-B5B0-44A5-B35B-0551FDD74264}"/>
          </ac:picMkLst>
        </pc:picChg>
        <pc:picChg chg="del">
          <ac:chgData name="石田 雄太" userId="S::yishida@ecc.ac.jp::d409ebaa-8692-463d-911f-907ac8e86692" providerId="AD" clId="Web-{2C3316C2-4648-4C27-A308-0152273C5BBD}" dt="2021-06-20T08:17:19.613" v="281"/>
          <ac:picMkLst>
            <pc:docMk/>
            <pc:sldMk cId="1916984360" sldId="954"/>
            <ac:picMk id="3" creationId="{00000000-0000-0000-0000-000000000000}"/>
          </ac:picMkLst>
        </pc:picChg>
        <pc:picChg chg="add mod">
          <ac:chgData name="石田 雄太" userId="S::yishida@ecc.ac.jp::d409ebaa-8692-463d-911f-907ac8e86692" providerId="AD" clId="Web-{2C3316C2-4648-4C27-A308-0152273C5BBD}" dt="2021-06-20T08:19:39.600" v="324" actId="1076"/>
          <ac:picMkLst>
            <pc:docMk/>
            <pc:sldMk cId="1916984360" sldId="954"/>
            <ac:picMk id="4" creationId="{8A7D4A1C-8305-49B7-AF85-45D5C77BF4E3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11"/>
          <ac:picMkLst>
            <pc:docMk/>
            <pc:sldMk cId="1916984360" sldId="954"/>
            <ac:picMk id="8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8"/>
          <ac:picMkLst>
            <pc:docMk/>
            <pc:sldMk cId="1916984360" sldId="954"/>
            <ac:picMk id="12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7"/>
          <ac:picMkLst>
            <pc:docMk/>
            <pc:sldMk cId="1916984360" sldId="954"/>
            <ac:picMk id="15" creationId="{00000000-0000-0000-0000-000000000000}"/>
          </ac:picMkLst>
        </pc:picChg>
      </pc:sldChg>
      <pc:sldChg chg="modSp">
        <pc:chgData name="石田 雄太" userId="S::yishida@ecc.ac.jp::d409ebaa-8692-463d-911f-907ac8e86692" providerId="AD" clId="Web-{2C3316C2-4648-4C27-A308-0152273C5BBD}" dt="2021-06-20T07:16:55.575" v="1" actId="20577"/>
        <pc:sldMkLst>
          <pc:docMk/>
          <pc:sldMk cId="988736465" sldId="1100"/>
        </pc:sldMkLst>
        <pc:spChg chg="mod">
          <ac:chgData name="石田 雄太" userId="S::yishida@ecc.ac.jp::d409ebaa-8692-463d-911f-907ac8e86692" providerId="AD" clId="Web-{2C3316C2-4648-4C27-A308-0152273C5BBD}" dt="2021-06-20T07:16:55.575" v="1" actId="20577"/>
          <ac:spMkLst>
            <pc:docMk/>
            <pc:sldMk cId="988736465" sldId="1100"/>
            <ac:spMk id="36" creationId="{00000000-0000-0000-0000-000000000000}"/>
          </ac:spMkLst>
        </pc:spChg>
      </pc:sldChg>
      <pc:sldChg chg="modSp">
        <pc:chgData name="石田 雄太" userId="S::yishida@ecc.ac.jp::d409ebaa-8692-463d-911f-907ac8e86692" providerId="AD" clId="Web-{2C3316C2-4648-4C27-A308-0152273C5BBD}" dt="2021-06-20T07:55:39.987" v="186" actId="14100"/>
        <pc:sldMkLst>
          <pc:docMk/>
          <pc:sldMk cId="1769759054" sldId="1124"/>
        </pc:sldMkLst>
        <pc:spChg chg="mod">
          <ac:chgData name="石田 雄太" userId="S::yishida@ecc.ac.jp::d409ebaa-8692-463d-911f-907ac8e86692" providerId="AD" clId="Web-{2C3316C2-4648-4C27-A308-0152273C5BBD}" dt="2021-06-20T07:55:39.987" v="186" actId="14100"/>
          <ac:spMkLst>
            <pc:docMk/>
            <pc:sldMk cId="1769759054" sldId="1124"/>
            <ac:spMk id="32" creationId="{00000000-0000-0000-0000-000000000000}"/>
          </ac:spMkLst>
        </pc:spChg>
      </pc:sldChg>
      <pc:sldChg chg="addSp delSp modSp addAnim delAnim">
        <pc:chgData name="石田 雄太" userId="S::yishida@ecc.ac.jp::d409ebaa-8692-463d-911f-907ac8e86692" providerId="AD" clId="Web-{2C3316C2-4648-4C27-A308-0152273C5BBD}" dt="2021-06-20T07:51:37.529" v="184" actId="1076"/>
        <pc:sldMkLst>
          <pc:docMk/>
          <pc:sldMk cId="1745099242" sldId="1125"/>
        </pc:sldMkLst>
        <pc:spChg chg="mod">
          <ac:chgData name="石田 雄太" userId="S::yishida@ecc.ac.jp::d409ebaa-8692-463d-911f-907ac8e86692" providerId="AD" clId="Web-{2C3316C2-4648-4C27-A308-0152273C5BBD}" dt="2021-06-20T07:42:26.550" v="23" actId="20577"/>
          <ac:spMkLst>
            <pc:docMk/>
            <pc:sldMk cId="1745099242" sldId="1125"/>
            <ac:spMk id="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8.242" v="122" actId="14100"/>
          <ac:spMkLst>
            <pc:docMk/>
            <pc:sldMk cId="1745099242" sldId="1125"/>
            <ac:spMk id="4" creationId="{7D136C51-B5FE-445F-B5CA-34A51A837560}"/>
          </ac:spMkLst>
        </pc:spChg>
        <pc:spChg chg="mod">
          <ac:chgData name="石田 雄太" userId="S::yishida@ecc.ac.jp::d409ebaa-8692-463d-911f-907ac8e86692" providerId="AD" clId="Web-{2C3316C2-4648-4C27-A308-0152273C5BBD}" dt="2021-06-20T07:42:33.940" v="36" actId="20577"/>
          <ac:spMkLst>
            <pc:docMk/>
            <pc:sldMk cId="1745099242" sldId="1125"/>
            <ac:spMk id="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2.477" v="128" actId="20577"/>
          <ac:spMkLst>
            <pc:docMk/>
            <pc:sldMk cId="1745099242" sldId="1125"/>
            <ac:spMk id="6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8.259" v="131" actId="20577"/>
          <ac:spMkLst>
            <pc:docMk/>
            <pc:sldMk cId="1745099242" sldId="1125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4:02.926" v="89" actId="20577"/>
          <ac:spMkLst>
            <pc:docMk/>
            <pc:sldMk cId="1745099242" sldId="1125"/>
            <ac:spMk id="1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3:02.535" v="50" actId="20577"/>
          <ac:spMkLst>
            <pc:docMk/>
            <pc:sldMk cId="1745099242" sldId="1125"/>
            <ac:spMk id="1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9.789" v="123" actId="1076"/>
          <ac:spMkLst>
            <pc:docMk/>
            <pc:sldMk cId="1745099242" sldId="1125"/>
            <ac:spMk id="14" creationId="{E89A70BD-419A-46E1-B49C-949E538B87C1}"/>
          </ac:spMkLst>
        </pc:spChg>
        <pc:spChg chg="add mod">
          <ac:chgData name="石田 雄太" userId="S::yishida@ecc.ac.jp::d409ebaa-8692-463d-911f-907ac8e86692" providerId="AD" clId="Web-{2C3316C2-4648-4C27-A308-0152273C5BBD}" dt="2021-06-20T07:49:44.324" v="156" actId="14100"/>
          <ac:spMkLst>
            <pc:docMk/>
            <pc:sldMk cId="1745099242" sldId="1125"/>
            <ac:spMk id="16" creationId="{BAF41F76-C495-492B-848C-74FA50856541}"/>
          </ac:spMkLst>
        </pc:spChg>
        <pc:spChg chg="mod ord">
          <ac:chgData name="石田 雄太" userId="S::yishida@ecc.ac.jp::d409ebaa-8692-463d-911f-907ac8e86692" providerId="AD" clId="Web-{2C3316C2-4648-4C27-A308-0152273C5BBD}" dt="2021-06-20T07:51:01.966" v="165" actId="1076"/>
          <ac:spMkLst>
            <pc:docMk/>
            <pc:sldMk cId="1745099242" sldId="1125"/>
            <ac:spMk id="17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7:46:01.007" v="97"/>
          <ac:spMkLst>
            <pc:docMk/>
            <pc:sldMk cId="1745099242" sldId="1125"/>
            <ac:spMk id="18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51:37.529" v="184" actId="1076"/>
          <ac:spMkLst>
            <pc:docMk/>
            <pc:sldMk cId="1745099242" sldId="1125"/>
            <ac:spMk id="20" creationId="{90022F3F-A5F3-434A-AC7E-5D47FE81A4E4}"/>
          </ac:spMkLst>
        </pc:spChg>
      </pc:sldChg>
      <pc:sldChg chg="add replId">
        <pc:chgData name="石田 雄太" userId="S::yishida@ecc.ac.jp::d409ebaa-8692-463d-911f-907ac8e86692" providerId="AD" clId="Web-{2C3316C2-4648-4C27-A308-0152273C5BBD}" dt="2021-06-20T07:53:03.015" v="185"/>
        <pc:sldMkLst>
          <pc:docMk/>
          <pc:sldMk cId="20387209" sldId="1126"/>
        </pc:sldMkLst>
      </pc:sldChg>
      <pc:sldChg chg="addSp modSp add ord replId">
        <pc:chgData name="石田 雄太" userId="S::yishida@ecc.ac.jp::d409ebaa-8692-463d-911f-907ac8e86692" providerId="AD" clId="Web-{2C3316C2-4648-4C27-A308-0152273C5BBD}" dt="2021-06-20T08:10:02.441" v="280" actId="20577"/>
        <pc:sldMkLst>
          <pc:docMk/>
          <pc:sldMk cId="649145074" sldId="1127"/>
        </pc:sldMkLst>
        <pc:spChg chg="add mod">
          <ac:chgData name="石田 雄太" userId="S::yishida@ecc.ac.jp::d409ebaa-8692-463d-911f-907ac8e86692" providerId="AD" clId="Web-{2C3316C2-4648-4C27-A308-0152273C5BBD}" dt="2021-06-20T07:58:23.318" v="279" actId="20577"/>
          <ac:spMkLst>
            <pc:docMk/>
            <pc:sldMk cId="649145074" sldId="1127"/>
            <ac:spMk id="2" creationId="{2513D32E-D315-470C-914C-70C88DC284DD}"/>
          </ac:spMkLst>
        </pc:spChg>
        <pc:spChg chg="mod">
          <ac:chgData name="石田 雄太" userId="S::yishida@ecc.ac.jp::d409ebaa-8692-463d-911f-907ac8e86692" providerId="AD" clId="Web-{2C3316C2-4648-4C27-A308-0152273C5BBD}" dt="2021-06-20T07:56:10.487" v="196" actId="1076"/>
          <ac:spMkLst>
            <pc:docMk/>
            <pc:sldMk cId="649145074" sldId="1127"/>
            <ac:spMk id="11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30.551" v="236" actId="20577"/>
          <ac:spMkLst>
            <pc:docMk/>
            <pc:sldMk cId="649145074" sldId="1127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6:19.050" v="197" actId="1076"/>
          <ac:spMkLst>
            <pc:docMk/>
            <pc:sldMk cId="649145074" sldId="1127"/>
            <ac:spMk id="1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41.942" v="243" actId="20577"/>
          <ac:spMkLst>
            <pc:docMk/>
            <pc:sldMk cId="649145074" sldId="1127"/>
            <ac:spMk id="3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10:02.441" v="280" actId="20577"/>
          <ac:spMkLst>
            <pc:docMk/>
            <pc:sldMk cId="649145074" sldId="1127"/>
            <ac:spMk id="36" creationId="{00000000-0000-0000-0000-000000000000}"/>
          </ac:spMkLst>
        </pc:spChg>
        <pc:picChg chg="mod">
          <ac:chgData name="石田 雄太" userId="S::yishida@ecc.ac.jp::d409ebaa-8692-463d-911f-907ac8e86692" providerId="AD" clId="Web-{2C3316C2-4648-4C27-A308-0152273C5BBD}" dt="2021-06-20T07:56:27.097" v="200" actId="1076"/>
          <ac:picMkLst>
            <pc:docMk/>
            <pc:sldMk cId="649145074" sldId="1127"/>
            <ac:picMk id="14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21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95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08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96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00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12" Type="http://schemas.openxmlformats.org/officeDocument/2006/relationships/image" Target="../media/image5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0.png"/><Relationship Id="rId5" Type="http://schemas.openxmlformats.org/officeDocument/2006/relationships/image" Target="../media/image51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753035" y="3998505"/>
            <a:ext cx="10768405" cy="1655762"/>
          </a:xfrm>
        </p:spPr>
        <p:txBody>
          <a:bodyPr>
            <a:normAutofit/>
          </a:bodyPr>
          <a:lstStyle/>
          <a:p>
            <a:r>
              <a:rPr lang="ja-JP" altLang="en-US" sz="4400" dirty="0" smtClean="0"/>
              <a:t>特別復習</a:t>
            </a:r>
            <a:r>
              <a:rPr lang="en-US" altLang="ja-JP" sz="4400" smtClean="0"/>
              <a:t>04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配列</a:t>
            </a:r>
            <a:r>
              <a:rPr lang="en-US" altLang="ja-JP" sz="4400" dirty="0" smtClean="0"/>
              <a:t>/</a:t>
            </a:r>
            <a:r>
              <a:rPr lang="ja-JP" altLang="en-US" sz="4400" dirty="0" smtClean="0"/>
              <a:t>二次元配列</a:t>
            </a:r>
            <a:r>
              <a:rPr lang="en-US" altLang="ja-JP" sz="4400" dirty="0" smtClean="0"/>
              <a:t>/</a:t>
            </a:r>
            <a:r>
              <a:rPr lang="ja-JP" altLang="en-US" sz="4400" dirty="0" smtClean="0"/>
              <a:t>拡張</a:t>
            </a:r>
            <a:r>
              <a:rPr lang="en-US" altLang="ja-JP" sz="4400" dirty="0" smtClean="0"/>
              <a:t>for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8817" y="76053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42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3885244" y="4888309"/>
            <a:ext cx="380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要素を持つ配列」を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要素分」準備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30518" y="1751787"/>
            <a:ext cx="3101868" cy="6221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>
            <p:extLst/>
          </p:nvPr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80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50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40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90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30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60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50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2155037" y="5004341"/>
            <a:ext cx="5283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箱を用意したよ！中には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０を代入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73638" y="2666836"/>
            <a:ext cx="614573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408614" y="2666836"/>
            <a:ext cx="1580771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 animBg="1"/>
      <p:bldP spid="47" grpId="0"/>
      <p:bldP spid="58" grpId="0"/>
      <p:bldP spid="5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73638" y="2666836"/>
            <a:ext cx="614573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3039037" y="2663912"/>
            <a:ext cx="2579248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9" name="図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69584 0.0340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2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 animBg="1"/>
      <p:bldP spid="60" grpId="0"/>
      <p:bldP spid="61" grpId="0"/>
      <p:bldP spid="62" grpId="0"/>
      <p:bldP spid="63" grpId="0" animBg="1"/>
      <p:bldP spid="64" grpId="0"/>
      <p:bldP spid="3" grpId="0"/>
      <p:bldP spid="3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8197" y="3026868"/>
            <a:ext cx="4552649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9124759" y="4003070"/>
            <a:ext cx="485883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61263 0.159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38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3342" y="3348266"/>
            <a:ext cx="4552649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5865" y="32803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66427" y="502396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9138865" y="4002822"/>
            <a:ext cx="48620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592616" y="4989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5449626" y="51144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5901 0.7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05" y="3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44427 0.162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14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25964 -0.697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3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/>
      <p:bldP spid="81" grpId="0" animBg="1"/>
      <p:bldP spid="81" grpId="1" animBg="1"/>
      <p:bldP spid="82" grpId="0"/>
      <p:bldP spid="83" grpId="0" animBg="1"/>
      <p:bldP spid="83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87808" y="3556177"/>
            <a:ext cx="507835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18284" y="2637564"/>
            <a:ext cx="1212513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861352" y="50767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634498" y="5088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410850" y="50650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5061446" y="518971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70378 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9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42032 0.0034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8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9" grpId="0"/>
      <p:bldP spid="80" grpId="0"/>
      <p:bldP spid="81" grpId="0"/>
      <p:bldP spid="82" grpId="0" animBg="1"/>
      <p:bldP spid="82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00286" y="2656348"/>
            <a:ext cx="593045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3077307" y="2651664"/>
            <a:ext cx="2497016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179551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69101 0.042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7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0" grpId="0"/>
      <p:bldP spid="62" grpId="0"/>
      <p:bldP spid="79" grpId="0"/>
      <p:bldP spid="80" grpId="0"/>
      <p:bldP spid="81" grpId="0"/>
      <p:bldP spid="82" grpId="0" animBg="1"/>
      <p:bldP spid="84" grpId="0"/>
      <p:bldP spid="84" grpId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18942" y="3016858"/>
            <a:ext cx="4571904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9588712" y="3990610"/>
            <a:ext cx="46721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55899 0.1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6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48528" y="3402289"/>
            <a:ext cx="365429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9583778" y="4001699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759138" y="5207295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8625292" y="31981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9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62096 0.713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3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48659 0.1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36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3359 -0.71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2" grpId="1" animBg="1"/>
      <p:bldP spid="79" grpId="0" animBg="1"/>
      <p:bldP spid="80" grpId="0"/>
      <p:bldP spid="8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34204" y="3572325"/>
            <a:ext cx="365429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9583778" y="4001699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62246" y="2639694"/>
            <a:ext cx="125156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/>
          <p:cNvSpPr/>
          <p:nvPr/>
        </p:nvSpPr>
        <p:spPr>
          <a:xfrm>
            <a:off x="5539927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80917" y="5216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634498" y="5088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en-US" altLang="ja-JP" sz="32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pic>
        <p:nvPicPr>
          <p:cNvPr id="84" name="図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9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-0.74804 0.002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3806 -0.0009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9" grpId="0" animBg="1"/>
      <p:bldP spid="79" grpId="1" animBg="1"/>
      <p:bldP spid="80" grpId="0" animBg="1"/>
      <p:bldP spid="81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89" y="1058378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077184" y="1866353"/>
            <a:ext cx="6022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為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に必要なの・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7184" y="3330718"/>
            <a:ext cx="6152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どういう時に使うの・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3862" y="4795083"/>
            <a:ext cx="6410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A.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特定の一連の処理を繰り返し</a:t>
            </a:r>
            <a:endParaRPr kumimoji="1" lang="en-US" altLang="ja-JP" sz="36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行いたい場合に使用します！</a:t>
            </a:r>
            <a:endParaRPr kumimoji="1"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93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97412" y="2666836"/>
            <a:ext cx="601903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3050930" y="2666836"/>
            <a:ext cx="25497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10190579" y="521914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68894 0.0354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53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/>
      <p:bldP spid="81" grpId="0"/>
      <p:bldP spid="82" grpId="0"/>
      <p:bldP spid="83" grpId="0"/>
      <p:bldP spid="84" grpId="0"/>
      <p:bldP spid="86" grpId="0" animBg="1"/>
      <p:bldP spid="87" grpId="0"/>
      <p:bldP spid="87" grpId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6759" y="3029915"/>
            <a:ext cx="443099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73525" y="4001682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01878" y="504653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51927 0.163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64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77972" y="3365851"/>
            <a:ext cx="361606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54369" y="4010818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759138" y="5207295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8607708" y="311076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6306 0.72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36" y="3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5569 0.173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4.81481E-6 L 0.23437 -0.7138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3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64" grpId="1" animBg="1"/>
      <p:bldP spid="80" grpId="0" animBg="1"/>
      <p:bldP spid="81" grpId="0"/>
      <p:bldP spid="8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76556" y="3534476"/>
            <a:ext cx="361606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54369" y="4010818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09492" y="2663912"/>
            <a:ext cx="1380573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5819052" y="52261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0192983" y="521321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634498" y="5088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en-US" altLang="ja-JP" sz="3200" dirty="0" smtClean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pic>
        <p:nvPicPr>
          <p:cNvPr id="84" name="図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-0.73112 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6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35873 -0.001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80" grpId="0" animBg="1"/>
      <p:bldP spid="80" grpId="1" animBg="1"/>
      <p:bldP spid="81" grpId="0" animBg="1"/>
      <p:bldP spid="82" grpId="0"/>
      <p:bldP spid="83" grpId="0"/>
      <p:bldP spid="8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04346" y="2650897"/>
            <a:ext cx="601209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54369" y="4010818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3059723" y="2663912"/>
            <a:ext cx="256735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188342" y="522610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9" name="図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68672 0.044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36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6" grpId="0"/>
      <p:bldP spid="87" grpId="0" animBg="1"/>
      <p:bldP spid="88" grpId="0"/>
      <p:bldP spid="88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7352" y="3005390"/>
            <a:ext cx="4465571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28631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701878" y="504653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746999" y="5034182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46367 0.161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90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26108" y="3356382"/>
            <a:ext cx="3738262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183154" y="5106817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8607708" y="312671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305057" y="50421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pic>
        <p:nvPicPr>
          <p:cNvPr id="84" name="図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62917 0.6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3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0.59922 0.157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61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28164 -0.7004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2" grpId="1" animBg="1"/>
      <p:bldP spid="81" grpId="0" animBg="1"/>
      <p:bldP spid="82" grpId="0"/>
      <p:bldP spid="8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92221" y="3560852"/>
            <a:ext cx="383475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11555" y="314990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5609492" y="2663912"/>
            <a:ext cx="1380573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10191947" y="52263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421976" y="507280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</a:p>
        </p:txBody>
      </p:sp>
      <p:sp>
        <p:nvSpPr>
          <p:cNvPr id="89" name="角丸四角形 88"/>
          <p:cNvSpPr/>
          <p:nvPr/>
        </p:nvSpPr>
        <p:spPr>
          <a:xfrm>
            <a:off x="10195305" y="52130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68724 0.046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6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89" grpId="0" animBg="1"/>
      <p:bldP spid="90" grpId="0"/>
      <p:bldP spid="90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92221" y="3560852"/>
            <a:ext cx="383475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11555" y="314990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191947" y="52263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43974" y="3913850"/>
            <a:ext cx="545682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191947" y="52263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701878" y="504653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746999" y="5034182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689758" y="5034182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680628" y="5640803"/>
            <a:ext cx="42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神田さんの合計値は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11555" y="314990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9" name="図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30026 0.788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3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56359" y="40442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996" y="1711489"/>
            <a:ext cx="8013431" cy="4792052"/>
          </a:xfrm>
          <a:prstGeom prst="rect">
            <a:avLst/>
          </a:prstGeom>
        </p:spPr>
      </p:pic>
      <p:pic>
        <p:nvPicPr>
          <p:cNvPr id="2056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爆発 1 4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942" y="2023108"/>
            <a:ext cx="2467319" cy="24768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19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71933" y="2638927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04_10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0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62816" y="2773882"/>
            <a:ext cx="40270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58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226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配列の全要素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に対して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順番に処理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を行う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96" y="389991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74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51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5526933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575735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705165" y="378429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上カーブ矢印 49"/>
          <p:cNvSpPr/>
          <p:nvPr/>
        </p:nvSpPr>
        <p:spPr>
          <a:xfrm rot="10386135">
            <a:off x="2397605" y="333429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上カーブ矢印 50"/>
          <p:cNvSpPr/>
          <p:nvPr/>
        </p:nvSpPr>
        <p:spPr>
          <a:xfrm rot="10386135">
            <a:off x="3046203" y="333909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上カーブ矢印 51"/>
          <p:cNvSpPr/>
          <p:nvPr/>
        </p:nvSpPr>
        <p:spPr>
          <a:xfrm rot="10386135">
            <a:off x="3621513" y="337469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526933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0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43572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719406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098" y="4253524"/>
            <a:ext cx="1898999" cy="18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5844" y="2124075"/>
            <a:ext cx="7500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普通の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文と何が違うの・・？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1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6127919" y="1333499"/>
            <a:ext cx="5549731" cy="442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1050" y="1333500"/>
            <a:ext cx="4733925" cy="4429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8244" y="151529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93994" y="2085186"/>
            <a:ext cx="3328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指定した条件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9844" y="145147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81086" y="1913140"/>
            <a:ext cx="3376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</a:t>
            </a:r>
            <a:endParaRPr kumimoji="1" lang="en-US" altLang="ja-JP" sz="32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尾まで順番に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4611" y="3621627"/>
            <a:ext cx="4666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カウントが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未満の間繰り返す</a:t>
            </a:r>
            <a:endParaRPr kumimoji="1" lang="en-US" altLang="ja-JP" sz="24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&lt;5;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97134" y="3621627"/>
            <a:ext cx="47291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配列の要素分先頭か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= {1,2,3};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7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181101"/>
            <a:ext cx="10033316" cy="2583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6941" y="2764577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変数名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 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86941" y="1924830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53287" y="1908764"/>
            <a:ext cx="7513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820" y="1319032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numbers[] = {1,2,3};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04" y="3929674"/>
            <a:ext cx="1898999" cy="182303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25856" y="59912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3648" y="540645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3053" y="5533876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71" y="4077017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49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626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5974057" y="546446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umbers[0]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240" y="5493395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3228" y="5483787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numbers[1]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707142" y="550593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numbers[2]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6540960" y="4108628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8743903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40960" y="411828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743903" y="4055225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2628620" y="4285093"/>
            <a:ext cx="3455763" cy="1014764"/>
          </a:xfrm>
          <a:prstGeom prst="wedgeRectCallout">
            <a:avLst>
              <a:gd name="adj1" fmla="val 126627"/>
              <a:gd name="adj2" fmla="val -24349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7182" y="3331991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配列の値を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つ格納する為の箱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939324" y="3356145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先頭から全要素コピーして実行したい配列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42448 0.0027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51354 0.0120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77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60052 0.01204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26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7" grpId="0"/>
      <p:bldP spid="8" grpId="0"/>
      <p:bldP spid="10" grpId="0"/>
      <p:bldP spid="1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/>
      <p:bldP spid="6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4" y="4957128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527553" y="232927"/>
            <a:ext cx="7434084" cy="53010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9464" y="830468"/>
            <a:ext cx="3940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サンプルを完成させ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動きを確認しましょう！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62" name="Picture 14" descr="学校教科のマーク「英語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9" y="2790590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学校教科のマーク「保険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0" y="2775339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学校教科のマーク「社会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25" y="2787378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480" y="290244"/>
            <a:ext cx="7253724" cy="512360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7913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5389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90148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22575" y="3808387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33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761116" y="3403654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2346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それぞれ値を代入したよ！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91727" y="1152525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1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7" grpId="0" animBg="1"/>
      <p:bldP spid="29" grpId="0" animBg="1"/>
      <p:bldP spid="30" grpId="0" animBg="1"/>
      <p:bldP spid="2" grpId="0"/>
      <p:bldP spid="32" grpId="0"/>
      <p:bldP spid="33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761116" y="3403654"/>
            <a:ext cx="2844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名前の変数を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2346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82202" y="1454972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4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871895" y="374891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44102" y="2552312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999165" y="2612508"/>
            <a:ext cx="1086936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8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25338" y="2790916"/>
            <a:ext cx="4613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 while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9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44102" y="2552312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3373980" y="2585240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619706" y="31779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3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04219 0.29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animBg="1"/>
      <p:bldP spid="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166312" y="4530715"/>
            <a:ext cx="396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35645" y="3135589"/>
            <a:ext cx="4512779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05075" y="5555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2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-0.51393 0.4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3" y="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315086" y="410782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 +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69954" y="3697564"/>
            <a:ext cx="2116271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70975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572997" y="567196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5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18854 0.543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1644 L 0.09505 0.4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2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02058 -0.564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-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2" grpId="0" animBg="1"/>
      <p:bldP spid="5" grpId="0"/>
      <p:bldP spid="45" grpId="0"/>
      <p:bldP spid="46" grpId="0" animBg="1"/>
      <p:bldP spid="46" grpId="1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79404" y="3948940"/>
            <a:ext cx="2116271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1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06576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447800" y="2566656"/>
            <a:ext cx="30956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-45646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402555" y="2594765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92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139 L -0.10769 0.293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43100" y="3131099"/>
            <a:ext cx="452437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-45646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166312" y="4530715"/>
            <a:ext cx="396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7900" y="519326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86512" y="5503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3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49362 0.4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88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52560" y="3702599"/>
            <a:ext cx="196221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-45646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315086" y="410782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 +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70975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572997" y="5671967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03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18242 0.5594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28" y="2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10052 0.48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2057 -0.564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-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40" grpId="0"/>
      <p:bldP spid="44" grpId="0"/>
      <p:bldP spid="51" grpId="0"/>
      <p:bldP spid="52" grpId="0" animBg="1"/>
      <p:bldP spid="52" grpId="1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52485" y="3978824"/>
            <a:ext cx="196221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3055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1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0705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23910" y="2549608"/>
            <a:ext cx="308616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402555" y="2594765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0753" y="30919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8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-0.00277 L -0.17761 0.294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81135" y="3135589"/>
            <a:ext cx="444824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166312" y="4530715"/>
            <a:ext cx="396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247900" y="5193269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86544" y="5734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46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67292 0.79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46" y="3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8155" y="925666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3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23985" y="3678514"/>
            <a:ext cx="214319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315086" y="4107820"/>
            <a:ext cx="3524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 +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04010" y="2339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068131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663138" y="5671967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9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18138 0.5597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0.10821 0.48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1.11111E-6 L -0.03229 -0.559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-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54" grpId="0"/>
      <p:bldP spid="55" grpId="0" animBg="1"/>
      <p:bldP spid="56" grpId="0"/>
      <p:bldP spid="57" grpId="0" animBg="1"/>
      <p:bldP spid="57" grpId="1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23910" y="3954739"/>
            <a:ext cx="214319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04010" y="2339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247379" y="5185997"/>
            <a:ext cx="3471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全要素分繰り返したので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ループから抜けるよ！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919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07864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400109" y="4556298"/>
            <a:ext cx="6137459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1286310" y="78875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04010" y="2339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47900" y="5193269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8886" y="603286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82607" y="6043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14355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417 L -0.60677 0.6178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87" y="3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57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7070" y="2968046"/>
            <a:ext cx="9906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lang="en-US" altLang="ja-JP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5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324225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5843" y="3480295"/>
            <a:ext cx="86148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でも多次元配列だとどうなるの・・？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配列の行数分？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それとも行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列分？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843" y="1481633"/>
            <a:ext cx="6803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配列を全要素順番に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処理を行うことはわかった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3883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8063" y="1053034"/>
            <a:ext cx="6211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結論：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行数分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をくりかえす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82" y="36276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716" y="36276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39" y="36213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009166" y="346586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19235" y="44764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87845" y="44876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68" y="50413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02" y="50413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83" y="50313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056856" y="49386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64068" y="49386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163220" y="49292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72721" y="59253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41331" y="59365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01324" y="339827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161018" y="341041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78616" y="447180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678616" y="593675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326234" y="3386605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326234" y="4977631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87102" y="383766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98215" y="565713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01453" y="459541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30204" y="591369"/>
            <a:ext cx="4589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={ {0,1,2},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             {3,4,5}   };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533460" y="1492215"/>
            <a:ext cx="371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: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6" y="4176282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3" y="416417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44" y="4152064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29897" y="51660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31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91124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49118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339281" y="3552553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165760" y="3558550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262463" y="355004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8311732" y="499082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6138211" y="499682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234914" y="498832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8337659" y="3552553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164138" y="3558550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260841" y="355004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310110" y="499082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136589" y="499682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233292" y="498832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405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43229 0.082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0417 L -0.54636 0.0835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395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139 L -0.63568 0.085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67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43008 -0.126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10" y="-631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54023 -0.1252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18" y="-627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63112 -0.1222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63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/>
      <p:bldP spid="3" grpId="0"/>
      <p:bldP spid="31" grpId="0"/>
      <p:bldP spid="35" grpId="0"/>
      <p:bldP spid="36" grpId="0"/>
      <p:bldP spid="40" grpId="0"/>
      <p:bldP spid="41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379498" y="232927"/>
            <a:ext cx="7582139" cy="46207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71" y="312716"/>
            <a:ext cx="5170708" cy="448943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833" y="312078"/>
            <a:ext cx="1990897" cy="24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27607" y="1052257"/>
            <a:ext cx="4383494" cy="88131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1438832" y="5368033"/>
            <a:ext cx="4287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har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次元配列を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値をそれぞれ代入したよ！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43229 0.082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43229 0.082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43229 0.0826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323 0.0826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3229 0.0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43229 0.0826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43229 0.082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43229 0.082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43229 0.0826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43229 0.0826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43229 0.0826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43229 0.0826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  <p:bldP spid="69" grpId="0"/>
      <p:bldP spid="70" grpId="0"/>
      <p:bldP spid="71" grpId="0"/>
      <p:bldP spid="75" grpId="0"/>
      <p:bldP spid="76" grpId="0"/>
      <p:bldP spid="77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7" grpId="0" animBg="1"/>
      <p:bldP spid="98" grpId="0" animBg="1"/>
      <p:bldP spid="99" grpId="0" animBg="1"/>
      <p:bldP spid="101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38833" y="2475885"/>
            <a:ext cx="4383494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288130" y="2485410"/>
            <a:ext cx="48364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346893" y="5255061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43229 0.082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43229 0.082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43229 0.0826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323 0.0826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3229 0.0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43229 0.0826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43229 0.082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43229 0.082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43229 0.0826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43229 0.0826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43229 0.0826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43229 0.0826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  <p:bldP spid="69" grpId="0"/>
      <p:bldP spid="70" grpId="0"/>
      <p:bldP spid="71" grpId="0"/>
      <p:bldP spid="75" grpId="0"/>
      <p:bldP spid="76" grpId="0"/>
      <p:bldP spid="77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7" grpId="0" animBg="1"/>
      <p:bldP spid="98" grpId="0" animBg="1"/>
      <p:bldP spid="99" grpId="0" animBg="1"/>
      <p:bldP spid="46" grpId="0"/>
      <p:bldP spid="47" grpId="0"/>
      <p:bldP spid="48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38833" y="2475885"/>
            <a:ext cx="4383494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角丸四角形 51"/>
          <p:cNvSpPr/>
          <p:nvPr/>
        </p:nvSpPr>
        <p:spPr>
          <a:xfrm>
            <a:off x="2925747" y="2485410"/>
            <a:ext cx="941403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231334" y="4867275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7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326 0.616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0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-0.00196 0.610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0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0312 0.61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 animBg="1"/>
      <p:bldP spid="58" grpId="0" animBg="1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3" y="903026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47334" y="4918479"/>
            <a:ext cx="574994" cy="6463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968" y="5564810"/>
            <a:ext cx="133562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ココ！！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34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83780" y="289579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角丸四角形 51"/>
          <p:cNvSpPr/>
          <p:nvPr/>
        </p:nvSpPr>
        <p:spPr>
          <a:xfrm>
            <a:off x="2041985" y="2895790"/>
            <a:ext cx="941403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正方形/長方形 80"/>
          <p:cNvSpPr/>
          <p:nvPr/>
        </p:nvSpPr>
        <p:spPr>
          <a:xfrm>
            <a:off x="1700002" y="520645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83780" y="289579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角丸四角形 51"/>
          <p:cNvSpPr/>
          <p:nvPr/>
        </p:nvSpPr>
        <p:spPr>
          <a:xfrm>
            <a:off x="3106529" y="2895790"/>
            <a:ext cx="474872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332220" y="4896012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51065" y="5701646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" name="図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18985 0.0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1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64844" y="335437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51065" y="5701646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004510" y="5487599"/>
            <a:ext cx="3296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ol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10482 -0.290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-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45744" y="3516243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51065" y="5701646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" name="図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5313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25240" y="2942515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9568526" y="5668233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3094369" y="2932829"/>
            <a:ext cx="48364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5" name="図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4531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2915" y="335437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9568526" y="5668233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32452" y="26209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004510" y="5487599"/>
            <a:ext cx="3296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ol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" name="図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08451 -0.288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4" grpId="0"/>
      <p:bldP spid="10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34765" y="3507343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9568526" y="5668233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7" name="図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417 L 0.05325 -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601440" y="295204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220555" y="5635940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094369" y="2932829"/>
            <a:ext cx="48364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10239064" y="466914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" name="図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30013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52684" y="329896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220555" y="5635940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2004510" y="5487599"/>
            <a:ext cx="3296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ol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7" name="図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-0.06966 -0.291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1" grpId="0" animBg="1"/>
      <p:bldP spid="112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14534" y="3508667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220555" y="5635940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8" name="図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6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692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5677" y="825101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10800000">
            <a:off x="6219044" y="2013175"/>
            <a:ext cx="550588" cy="50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69632" y="2056318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49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 animBg="1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14534" y="3508667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0100" y="5199058"/>
            <a:ext cx="4613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ow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の要素分繰り返したので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ループからぬけるよ！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8" name="図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0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62159" y="3907573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0100" y="5199058"/>
            <a:ext cx="4613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行すべて表示したので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改行をするよ！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232452" y="262098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</a:t>
            </a:r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44174" y="2799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30087" y="4143645"/>
            <a:ext cx="307043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7" name="図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0052 0.1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56034" y="2513446"/>
            <a:ext cx="307043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2922145" y="2512780"/>
            <a:ext cx="925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2321433" y="4896012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00052 0.468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4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139 L -0.00286 0.4655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2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00013 0.46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 animBg="1"/>
      <p:bldP spid="113" grpId="0" animBg="1"/>
      <p:bldP spid="11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61648" y="2899418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1999792" y="2891507"/>
            <a:ext cx="943433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1700002" y="520645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0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61648" y="2899418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6815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115420" y="2899418"/>
            <a:ext cx="4374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906156" y="46835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0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1901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6815" y="3308803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6815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115420" y="2899418"/>
            <a:ext cx="4374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906156" y="46835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91813" y="464584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232452" y="262098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</a:t>
            </a:r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91394" y="463632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7" name="図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11914 -0.2444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 animBg="1"/>
      <p:bldP spid="108" grpId="0"/>
      <p:bldP spid="109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6815" y="3308803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6815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115420" y="2899418"/>
            <a:ext cx="4374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906156" y="46835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91813" y="464584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232452" y="2620989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91394" y="463632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24808" y="4161364"/>
            <a:ext cx="4731261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この繰り返し！</a:t>
            </a:r>
            <a:endParaRPr kumimoji="1" lang="ja-JP" altLang="en-US" sz="5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7" name="図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9" y="290944"/>
            <a:ext cx="1916331" cy="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71933" y="2638927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04_12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40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71933" y="2638927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04_13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14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7933" y="1559427"/>
            <a:ext cx="521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ちゃんと身に付いているか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42111" y="39143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84" y="1620624"/>
            <a:ext cx="9240540" cy="4839375"/>
          </a:xfrm>
          <a:prstGeom prst="rect">
            <a:avLst/>
          </a:prstGeom>
        </p:spPr>
      </p:pic>
      <p:pic>
        <p:nvPicPr>
          <p:cNvPr id="10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爆発 1 10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084" y="1946873"/>
            <a:ext cx="2242616" cy="258764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6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38689" y="2946962"/>
            <a:ext cx="2334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57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24709" y="37221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21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51161" y="2853563"/>
            <a:ext cx="29787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30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1730" y="897607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  <p:sp>
        <p:nvSpPr>
          <p:cNvPr id="22" name="四角形吹き出し 21"/>
          <p:cNvSpPr/>
          <p:nvPr/>
        </p:nvSpPr>
        <p:spPr>
          <a:xfrm>
            <a:off x="9966752" y="3498341"/>
            <a:ext cx="1909690" cy="1070210"/>
          </a:xfrm>
          <a:prstGeom prst="wedgeRectCallout">
            <a:avLst>
              <a:gd name="adj1" fmla="val -139703"/>
              <a:gd name="adj2" fmla="val -1571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継続を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終わらせる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内容を記述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709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81960" y="39004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380285" y="949652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63" y="1634703"/>
            <a:ext cx="8628148" cy="4799340"/>
          </a:xfrm>
          <a:prstGeom prst="rect">
            <a:avLst/>
          </a:prstGeom>
        </p:spPr>
      </p:pic>
      <p:pic>
        <p:nvPicPr>
          <p:cNvPr id="8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爆発 1 9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963" y="1968499"/>
            <a:ext cx="2659522" cy="277593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76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52984" y="1036065"/>
            <a:ext cx="58080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どういう時に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どんな時に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06" y="-231346"/>
            <a:ext cx="4784102" cy="478410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416811" y="4552756"/>
            <a:ext cx="95830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A.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回数が決まってない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ものは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繰り返し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回数が決まっている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ものは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</a:p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　　　　　　　　　　　　　　　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が書きやすい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04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6105" y="861392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27849" y="2161784"/>
            <a:ext cx="567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が入力されるまで繰り返す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76256" y="107683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これは何回繰り返すの？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7" y="705230"/>
            <a:ext cx="3559437" cy="355943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581201" y="183861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回かもしれないし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回かもしれない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60009" y="3710669"/>
            <a:ext cx="6003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が使いやすい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61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63803" y="3037143"/>
            <a:ext cx="5589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でも出来る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ない？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10" y="1029812"/>
            <a:ext cx="4784102" cy="478410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62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45547" y="1128530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0064" y="1467831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4331" y="1128530"/>
            <a:ext cx="1745366" cy="17907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874547" y="246192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8223049" y="965931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736471" y="163317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5387382" y="883056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9" idx="2"/>
          </p:cNvCxnSpPr>
          <p:nvPr/>
        </p:nvCxnSpPr>
        <p:spPr>
          <a:xfrm>
            <a:off x="5676557" y="883056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752631" y="1467831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514584" y="1458372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963149" y="145837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689801" y="1807132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9370" y="96593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502076" y="3056043"/>
            <a:ext cx="567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が入力されるまで繰り返す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49329" y="4062818"/>
            <a:ext cx="8845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30064" y="4075615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=0?;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41614" y="4075615"/>
            <a:ext cx="1691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!= 0;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369303" y="4088604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????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2111" y="5817144"/>
            <a:ext cx="8509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めちゃくちゃ書きにくいし無駄が多い！！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4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3943" y="2087001"/>
            <a:ext cx="40511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・二次元配列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・拡張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74994" y="2844221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</p:spTree>
    <p:extLst>
      <p:ext uri="{BB962C8B-B14F-4D97-AF65-F5344CB8AC3E}">
        <p14:creationId xmlns:p14="http://schemas.microsoft.com/office/powerpoint/2010/main" val="23150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3110" y="2220224"/>
            <a:ext cx="1345668" cy="197167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5734242" y="2941891"/>
            <a:ext cx="3410262" cy="1019176"/>
            <a:chOff x="7729485" y="4991098"/>
            <a:chExt cx="3410262" cy="101917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485" y="4991099"/>
              <a:ext cx="1285927" cy="101917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1653" y="4991099"/>
              <a:ext cx="1285927" cy="101917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3820" y="4991098"/>
              <a:ext cx="1285927" cy="1019175"/>
            </a:xfrm>
            <a:prstGeom prst="rect">
              <a:avLst/>
            </a:prstGeom>
          </p:spPr>
        </p:pic>
      </p:grpSp>
      <p:sp>
        <p:nvSpPr>
          <p:cNvPr id="6" name="テキスト ボックス 5"/>
          <p:cNvSpPr txBox="1"/>
          <p:nvPr/>
        </p:nvSpPr>
        <p:spPr>
          <a:xfrm>
            <a:off x="9483167" y="4068789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「箱をくっつけて用意」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16431" y="3974863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「集合住宅」のイメージ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937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17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9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20776" y="31718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542" y="1257089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pic>
        <p:nvPicPr>
          <p:cNvPr id="13" name="コンテンツ プレースホルダ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51444">
            <a:off x="9481658" y="1214804"/>
            <a:ext cx="2019892" cy="990524"/>
          </a:xfrm>
          <a:prstGeom prst="rect">
            <a:avLst/>
          </a:prstGeom>
        </p:spPr>
      </p:pic>
      <p:sp>
        <p:nvSpPr>
          <p:cNvPr id="14" name="乗算 13"/>
          <p:cNvSpPr/>
          <p:nvPr/>
        </p:nvSpPr>
        <p:spPr>
          <a:xfrm rot="1651444">
            <a:off x="9273319" y="491781"/>
            <a:ext cx="2436570" cy="2436570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9488" y="2130612"/>
            <a:ext cx="776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文と同じく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819" y="3024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3819" y="3473189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比較できない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29433" y="5275631"/>
            <a:ext cx="925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・処理の範囲が独特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使いこなせば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よりも出来る事が多い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13819" y="4611548"/>
            <a:ext cx="6633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その他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の条件に該当する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9433" y="4005107"/>
            <a:ext cx="1117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最下部条件まで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プログラムまで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実行する</a:t>
            </a:r>
            <a:endParaRPr kumimoji="1"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162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250882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2933" y="371593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273271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96876" y="1983234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{“A”,”B”,”C”};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9629" y="2041757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5440" y="1983234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2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26" grpId="0" animBg="1"/>
      <p:bldP spid="19" grpId="0" animBg="1"/>
      <p:bldP spid="20" grpId="0" animBg="1"/>
      <p:bldP spid="22" grpId="0" animBg="1"/>
      <p:bldP spid="29" grpId="0"/>
      <p:bldP spid="32" grpId="0"/>
      <p:bldP spid="33" grpId="0"/>
      <p:bldP spid="3" grpId="0"/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0" y="5124082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864046" y="1115567"/>
            <a:ext cx="7097591" cy="5476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96982" y="341291"/>
            <a:ext cx="39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31" y="1833861"/>
            <a:ext cx="6687483" cy="4420217"/>
          </a:xfrm>
          <a:prstGeom prst="rect">
            <a:avLst/>
          </a:prstGeom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806486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2141" y="2024929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3934" y="2024929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04931" y="1999064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90885" y="76566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796488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796487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 25"/>
          <p:cNvSpPr/>
          <p:nvPr/>
        </p:nvSpPr>
        <p:spPr>
          <a:xfrm>
            <a:off x="1983463" y="74737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074638" y="739449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2567028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252141" y="3785471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3934" y="3785471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4931" y="3759606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90885" y="252620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2557030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2557029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角丸四角形 36"/>
          <p:cNvSpPr/>
          <p:nvPr/>
        </p:nvSpPr>
        <p:spPr>
          <a:xfrm>
            <a:off x="1983463" y="25079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58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074638" y="249999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24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7444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1089602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35104" y="382782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45442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50394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43087" y="1973810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0347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36211" y="1991410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039229" y="4483826"/>
            <a:ext cx="3960646" cy="1608006"/>
          </a:xfrm>
          <a:prstGeom prst="wedgeRectCallout">
            <a:avLst>
              <a:gd name="adj1" fmla="val -66163"/>
              <a:gd name="adj2" fmla="val -54576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もしも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で初期化したら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初期値は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になるよ！！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6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99" y="1851535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64" y="186771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" y="187887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97" y="238063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20" y="27296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864046" y="1115567"/>
            <a:ext cx="7097591" cy="5476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96982" y="341291"/>
            <a:ext cx="39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6" y="28412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2141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3934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04931" y="124925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113497" y="340114"/>
            <a:ext cx="708835" cy="3858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983464" y="337094"/>
            <a:ext cx="718446" cy="388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925811" y="337095"/>
            <a:ext cx="674350" cy="391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2141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3934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4931" y="2826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22480" y="1859458"/>
            <a:ext cx="635182" cy="423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34441" y="1872747"/>
            <a:ext cx="645563" cy="42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58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36230" y="1866341"/>
            <a:ext cx="653512" cy="392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36" y="1443440"/>
            <a:ext cx="6697010" cy="4915586"/>
          </a:xfrm>
          <a:prstGeom prst="rect">
            <a:avLst/>
          </a:prstGeom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8" y="326260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42413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44206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95203" y="445518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34" y="3252604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6" y="3252603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5059720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252141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53934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4931" y="625229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118923" y="5102352"/>
            <a:ext cx="697979" cy="371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504972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5049721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038327" y="5102352"/>
            <a:ext cx="737121" cy="352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074638" y="5102352"/>
            <a:ext cx="725223" cy="3435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29240" y="32081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58494" y="320975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12556" y="319627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35094" y="269796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08415" y="200485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26574" y="347359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30735" y="3974838"/>
            <a:ext cx="3371157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4526574" y="346418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7164" y="4518398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60661" y="4518398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638064" y="346224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50115" y="34762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46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6914 0.143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26" grpId="0" animBg="1"/>
      <p:bldP spid="26" grpId="1" animBg="1"/>
      <p:bldP spid="4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99" y="1851535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64" y="186771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" y="187887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97" y="238063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20" y="27296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864046" y="1115567"/>
            <a:ext cx="7097591" cy="5476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96982" y="341291"/>
            <a:ext cx="39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6" y="28412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2141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3934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04931" y="124925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113497" y="340114"/>
            <a:ext cx="708835" cy="3858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983464" y="337094"/>
            <a:ext cx="718446" cy="388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925811" y="337095"/>
            <a:ext cx="674350" cy="391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2141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3934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4931" y="2826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22480" y="1859458"/>
            <a:ext cx="635182" cy="423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34441" y="1872747"/>
            <a:ext cx="645563" cy="42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58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36230" y="1866341"/>
            <a:ext cx="653512" cy="392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8" y="326260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42413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44206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95203" y="445518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34" y="3252604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6" y="3252603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5059720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252141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53934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4931" y="625229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118923" y="5102352"/>
            <a:ext cx="697979" cy="371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504972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5049721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038327" y="5102352"/>
            <a:ext cx="737121" cy="352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074638" y="5102352"/>
            <a:ext cx="725223" cy="3435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29240" y="32081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58494" y="320975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12556" y="319627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13" y="1438469"/>
            <a:ext cx="6866513" cy="49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99" y="1851535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64" y="186771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" y="187887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97" y="238063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20" y="27296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864046" y="1115567"/>
            <a:ext cx="7097591" cy="5476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96982" y="341291"/>
            <a:ext cx="39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6" y="28412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2141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3934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04931" y="124925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113497" y="340114"/>
            <a:ext cx="708835" cy="3858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983464" y="337094"/>
            <a:ext cx="718446" cy="388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925811" y="337095"/>
            <a:ext cx="674350" cy="391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2141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3934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4931" y="2826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22480" y="1859458"/>
            <a:ext cx="635182" cy="423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34441" y="1872747"/>
            <a:ext cx="645563" cy="42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58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36230" y="1866341"/>
            <a:ext cx="653512" cy="392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8" y="326260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42413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44206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95203" y="445518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34" y="3252604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6" y="3252603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5059720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252141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53934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4931" y="625229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118923" y="5102352"/>
            <a:ext cx="697979" cy="371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504972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5049721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038327" y="5102352"/>
            <a:ext cx="737121" cy="352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074638" y="5102352"/>
            <a:ext cx="725223" cy="3435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29240" y="32081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58494" y="320975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12556" y="319627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47" y="1251463"/>
            <a:ext cx="6975950" cy="52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5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99" y="1851535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64" y="186771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" y="187887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97" y="238063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20" y="27296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864046" y="1115567"/>
            <a:ext cx="7097591" cy="5476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96982" y="341291"/>
            <a:ext cx="39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6" y="28412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2141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3934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04931" y="124925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113497" y="340114"/>
            <a:ext cx="708835" cy="3858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983464" y="337094"/>
            <a:ext cx="718446" cy="388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925811" y="337095"/>
            <a:ext cx="674350" cy="391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2141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3934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4931" y="2826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22480" y="1859458"/>
            <a:ext cx="635182" cy="423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34441" y="1872747"/>
            <a:ext cx="645563" cy="42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58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36230" y="1866341"/>
            <a:ext cx="653512" cy="392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8" y="326260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42413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44206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95203" y="445518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34" y="3252604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6" y="3252603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5059720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252141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53934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4931" y="625229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118923" y="5102352"/>
            <a:ext cx="697979" cy="371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504972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5049721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038327" y="5102352"/>
            <a:ext cx="737121" cy="352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074638" y="5102352"/>
            <a:ext cx="725223" cy="3435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29240" y="32081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58494" y="320975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12556" y="319627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365" y="1253012"/>
            <a:ext cx="6946120" cy="51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99" y="1851535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64" y="186771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" y="187887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97" y="238063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20" y="27296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864046" y="1115567"/>
            <a:ext cx="7097591" cy="5476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96982" y="341291"/>
            <a:ext cx="39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6" y="28412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2141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3934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04931" y="124925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113497" y="340114"/>
            <a:ext cx="708835" cy="3858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983464" y="337094"/>
            <a:ext cx="718446" cy="388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925811" y="337095"/>
            <a:ext cx="674350" cy="391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2141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3934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4931" y="2826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22480" y="1859458"/>
            <a:ext cx="635182" cy="423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34441" y="1872747"/>
            <a:ext cx="645563" cy="42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58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36230" y="1866341"/>
            <a:ext cx="653512" cy="392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8" y="326260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42413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44206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95203" y="445518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34" y="3252604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6" y="3252603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5059720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252141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53934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4931" y="625229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118923" y="5102352"/>
            <a:ext cx="697979" cy="371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504972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5049721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038327" y="5102352"/>
            <a:ext cx="737121" cy="352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074638" y="5102352"/>
            <a:ext cx="725223" cy="3435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29240" y="32081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58494" y="320975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12556" y="319627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365" y="1253012"/>
            <a:ext cx="6946120" cy="516440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34" y="4840784"/>
            <a:ext cx="10011210" cy="10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535" y="2074815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58" y="2109712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64" y="2120872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490479" y="3111873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92272" y="3111873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43269" y="308600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351835" y="2176866"/>
            <a:ext cx="708835" cy="3858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9221802" y="2173846"/>
            <a:ext cx="718446" cy="388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0164149" y="2173847"/>
            <a:ext cx="674350" cy="391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41" y="649805"/>
            <a:ext cx="10011210" cy="103421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62541" y="2634029"/>
            <a:ext cx="6859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配列の住所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を表示してます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スマホの地図アプリを見ている人のイラスト（女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79" y="3887308"/>
            <a:ext cx="1903307" cy="21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562541" y="3671987"/>
            <a:ext cx="81724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だから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添え字を指定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8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4"/>
            <a:ext cx="6626832" cy="486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2869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式や変数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5124376" y="5768108"/>
            <a:ext cx="3294827" cy="382275"/>
          </a:xfrm>
          <a:prstGeom prst="borderCallout1">
            <a:avLst>
              <a:gd name="adj1" fmla="val 56125"/>
              <a:gd name="adj2" fmla="val -98"/>
              <a:gd name="adj3" fmla="val -81850"/>
              <a:gd name="adj4" fmla="val -7632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は不要なら省略可能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ブレーカーのスイッチ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22" y="34041"/>
            <a:ext cx="2505450" cy="2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82045" y="46268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999;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2329" y="28564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 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break;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54203" y="1668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 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7590" y="2455943"/>
            <a:ext cx="502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607590" y="2123128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処理１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54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8" grpId="0"/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4818" y="2762927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944" y="1997322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63" y="365465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947180" y="58568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00885" y="365465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1223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16175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57578" y="559258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2038" y="560258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06129" y="560258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16175" y="350876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5315508" y="4443125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0216175" y="349935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327665" y="349741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839716" y="351139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18269" y="5971597"/>
            <a:ext cx="4684203" cy="15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0370" y="604147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982" y="4169654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2358401" y="57336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7982" y="5262024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360763" y="604437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2530" y="616071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794818" y="471946"/>
            <a:ext cx="5689601" cy="1688951"/>
          </a:xfrm>
          <a:prstGeom prst="wedgeRectCallout">
            <a:avLst>
              <a:gd name="adj1" fmla="val -21350"/>
              <a:gd name="adj2" fmla="val 152308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箱の数だけ繰り返す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時などに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活用するよ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7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6263 -0.22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38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10" grpId="0" animBg="1"/>
      <p:bldP spid="12" grpId="0"/>
      <p:bldP spid="42" grpId="0"/>
      <p:bldP spid="42" grpId="1"/>
      <p:bldP spid="13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7973475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36862" y="2690686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79" y="2013493"/>
            <a:ext cx="570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“Box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740073" y="2678356"/>
            <a:ext cx="4070265" cy="145107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から何番目を指しているのか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の位置のこと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０から始まる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397885" y="3302475"/>
            <a:ext cx="1342188" cy="2344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592952" y="437646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7455" y="492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571668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083719" y="349819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594057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603710" y="438517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47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4388 -0.1321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9" grpId="0" animBg="1"/>
      <p:bldP spid="10" grpId="0"/>
      <p:bldP spid="11" grpId="0" animBg="1"/>
      <p:bldP spid="34" grpId="0" animBg="1"/>
      <p:bldP spid="3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71933" y="2638927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04_2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02_3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5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62" y="3973180"/>
            <a:ext cx="1339246" cy="1339246"/>
          </a:xfrm>
          <a:prstGeom prst="rect">
            <a:avLst/>
          </a:prstGeom>
        </p:spPr>
      </p:pic>
      <p:pic>
        <p:nvPicPr>
          <p:cNvPr id="10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20" y="4834730"/>
            <a:ext cx="1323283" cy="13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雷の魔法使い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7" y="3393733"/>
            <a:ext cx="1605418" cy="17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3062756" y="2994059"/>
            <a:ext cx="1613044" cy="689398"/>
          </a:xfrm>
          <a:prstGeom prst="wedgeRectCallout">
            <a:avLst>
              <a:gd name="adj1" fmla="val -34751"/>
              <a:gd name="adj2" fmla="val 1205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みんなで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攻撃だ！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046" y="232927"/>
            <a:ext cx="7079668" cy="635913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864046" y="232927"/>
            <a:ext cx="7097591" cy="635913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006" y="220179"/>
            <a:ext cx="2231347" cy="2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415575" y="2220127"/>
            <a:ext cx="357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9304616" y="1636037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32" name="Picture 2" descr="女勇者のイラストの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415575" y="3051124"/>
            <a:ext cx="4430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”A”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”B”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”C”</a:t>
            </a: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の文字列で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/>
      <p:bldP spid="25" grpId="0"/>
      <p:bldP spid="27" grpId="0" animBg="1"/>
      <p:bldP spid="29" grpId="0" animBg="1"/>
      <p:bldP spid="30" grpId="0" animBg="1"/>
      <p:bldP spid="9" grpId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300839" y="3740181"/>
            <a:ext cx="4161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という名前の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8" name="Picture 2" descr="女勇者のイラストの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雷の魔法使い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7371533" y="4569557"/>
            <a:ext cx="5051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の数値で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138805" y="117815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53" name="正方形/長方形 5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76414" y="1414123"/>
            <a:ext cx="2372701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030956" y="4018047"/>
            <a:ext cx="6375374" cy="122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3134" y="4199244"/>
            <a:ext cx="566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という名前の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準備して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の数値を代入したよ！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48" grpId="0"/>
      <p:bldP spid="2" grpId="0" animBg="1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01532" y="2060796"/>
            <a:ext cx="4854100" cy="23723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8" y="5378822"/>
            <a:ext cx="17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13932 0.7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3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22874" y="2313584"/>
            <a:ext cx="5100126" cy="27721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7" y="5378822"/>
            <a:ext cx="47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　　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641090" y="2136945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0138 0.488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5920" y="2731610"/>
            <a:ext cx="2991580" cy="2909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641090" y="2136945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45729" y="3668898"/>
            <a:ext cx="5370293" cy="18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0854" y="483922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totalDamage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damage[  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35373" y="486970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15973" y="415222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46127" y="414395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33082" y="414328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207348" y="3646333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33893 0.0770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384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 animBg="1"/>
      <p:bldP spid="5" grpId="0"/>
      <p:bldP spid="6" grpId="0"/>
      <p:bldP spid="49" grpId="0"/>
      <p:bldP spid="50" grpId="0"/>
      <p:bldP spid="51" grpId="0"/>
      <p:bldP spid="57" grpId="0"/>
      <p:bldP spid="5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15979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512" y="1616574"/>
            <a:ext cx="8763860" cy="482532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80763" y="3238649"/>
            <a:ext cx="2111723" cy="1703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085" y="3322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5084" y="36990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8564" y="40753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8563" y="4480655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げる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41263" y="3679841"/>
            <a:ext cx="404261" cy="461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368" y="1851982"/>
            <a:ext cx="1801282" cy="25535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66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064967" y="3432408"/>
            <a:ext cx="4854100" cy="23723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8" y="5378822"/>
            <a:ext cx="17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551465" y="32838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20599 0.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3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7185" y="3604628"/>
            <a:ext cx="5100126" cy="27721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7" y="5378822"/>
            <a:ext cx="47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　　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447216" y="2136945"/>
            <a:ext cx="43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6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07787 0.488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46860" y="4024058"/>
            <a:ext cx="2991580" cy="2909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5046" y="4217697"/>
            <a:ext cx="75950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641090" y="2136945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45729" y="3668898"/>
            <a:ext cx="5370293" cy="18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0854" y="483922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totalDamage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damage[  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35373" y="486970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2886" y="414328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46127" y="414395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33082" y="414328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207348" y="3646333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33893 0.0770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384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 animBg="1"/>
      <p:bldP spid="5" grpId="0"/>
      <p:bldP spid="6" grpId="0"/>
      <p:bldP spid="49" grpId="0"/>
      <p:bldP spid="50" grpId="0"/>
      <p:bldP spid="51" grpId="0"/>
      <p:bldP spid="57" grpId="0"/>
      <p:bldP spid="5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3297" y="4715299"/>
            <a:ext cx="4854100" cy="23723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8" y="5378822"/>
            <a:ext cx="17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413744" y="309512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-0.27735 0.75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3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5920" y="4924068"/>
            <a:ext cx="5100126" cy="27721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7" y="5378822"/>
            <a:ext cx="47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　　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301764" y="2114086"/>
            <a:ext cx="43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556 L -0.15013 0.48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57512" y="5361474"/>
            <a:ext cx="2991580" cy="2909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5046" y="4217697"/>
            <a:ext cx="75950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641090" y="2136945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45729" y="3668898"/>
            <a:ext cx="5370293" cy="18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0854" y="483922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totalDamage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damage[  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35373" y="486970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2886" y="414328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46127" y="414395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33082" y="414328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207348" y="3646333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33893 0.0770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384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 animBg="1"/>
      <p:bldP spid="5" grpId="0"/>
      <p:bldP spid="6" grpId="0"/>
      <p:bldP spid="49" grpId="0"/>
      <p:bldP spid="50" grpId="0"/>
      <p:bldP spid="51" grpId="0"/>
      <p:bldP spid="57" grpId="0"/>
      <p:bldP spid="5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03302" y="5803870"/>
            <a:ext cx="5924046" cy="2720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7" y="5378822"/>
            <a:ext cx="47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    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301764" y="2114086"/>
            <a:ext cx="43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55018" y="4173874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21445 0.1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07069" y="1786658"/>
            <a:ext cx="5225084" cy="12191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301764" y="2114086"/>
            <a:ext cx="43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55018" y="4173874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103629" y="3095504"/>
            <a:ext cx="5225084" cy="12191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1060653" y="4438908"/>
            <a:ext cx="5225084" cy="12191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567118" y="333908"/>
            <a:ext cx="5281549" cy="433971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06159" y="2763672"/>
            <a:ext cx="5027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数字が違うだけで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を繰り返している・・・？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疑問を抱く男性ビジネスマン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63" y="331503"/>
            <a:ext cx="3166857" cy="31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601" y="296851"/>
            <a:ext cx="2178868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0" grpId="0" animBg="1"/>
      <p:bldP spid="51" grpId="0" animBg="1"/>
      <p:bldP spid="3" grpId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57015" y="1401010"/>
            <a:ext cx="923041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ここに気付くなんて</a:t>
            </a:r>
            <a:endParaRPr kumimoji="1" lang="en-US" altLang="ja-JP" sz="8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優秀！！！！</a:t>
            </a:r>
            <a:endParaRPr kumimoji="1" lang="ja-JP" altLang="en-US" sz="1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62" y="3973180"/>
            <a:ext cx="1339246" cy="1339246"/>
          </a:xfrm>
          <a:prstGeom prst="rect">
            <a:avLst/>
          </a:prstGeom>
        </p:spPr>
      </p:pic>
      <p:pic>
        <p:nvPicPr>
          <p:cNvPr id="10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20" y="4834730"/>
            <a:ext cx="1323283" cy="13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雷の魔法使い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7" y="3393733"/>
            <a:ext cx="1605418" cy="17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3062756" y="2994059"/>
            <a:ext cx="1613044" cy="689398"/>
          </a:xfrm>
          <a:prstGeom prst="wedgeRectCallout">
            <a:avLst>
              <a:gd name="adj1" fmla="val -34751"/>
              <a:gd name="adj2" fmla="val 1205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みんなで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攻撃だ！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64046" y="232927"/>
            <a:ext cx="7097591" cy="635913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837" y="1255691"/>
            <a:ext cx="6994155" cy="431354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2984" y="1238008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6247827" y="420448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65682" y="421240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541" y="514108"/>
            <a:ext cx="455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式や値が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true</a:t>
            </a:r>
            <a:r>
              <a:rPr kumimoji="1" lang="ja-JP" altLang="en-US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か</a:t>
            </a:r>
            <a:r>
              <a:rPr kumimoji="1" lang="ja-JP" altLang="en-US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を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36065" y="421771"/>
            <a:ext cx="53383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switch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の中の式や値が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ｃ</a:t>
            </a:r>
            <a:r>
              <a:rPr kumimoji="1" lang="en-US" altLang="ja-JP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に記述された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値と一致するか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070" y="1754179"/>
            <a:ext cx="5926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・比較演算子及び論理演算の結果が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boolean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型の値が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33993" y="1826551"/>
            <a:ext cx="3425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・計算式の結果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上記と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の値と一致するか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95082" y="373937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47827" y="3369966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00494" y="3390867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 case 100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47827" y="4699905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49972" y="4686985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case 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541" y="338288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==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38862" y="4788404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9733" y="4444662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&gt;  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0451" y="5484604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95082" y="583743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26245" y="385988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987776" y="5188492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108946" y="421240"/>
            <a:ext cx="0" cy="59392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968222" y="3108356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458744" y="2990452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一致のみ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8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" grpId="0"/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93149" y="2938544"/>
            <a:ext cx="3697877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1619630" y="2921774"/>
            <a:ext cx="88613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516793" y="5418789"/>
            <a:ext cx="6445183" cy="1185342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981535" y="5572505"/>
            <a:ext cx="566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という名前の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準備して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の数値を代入したよ！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0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8" grpId="0"/>
      <p:bldP spid="59" grpId="0"/>
      <p:bldP spid="60" grpId="0"/>
      <p:bldP spid="3" grpId="0"/>
      <p:bldP spid="9" grpId="0" animBg="1"/>
      <p:bldP spid="56" grpId="0" animBg="1"/>
      <p:bldP spid="6" grpId="0" animBg="1"/>
      <p:bldP spid="6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581624" y="392240"/>
            <a:ext cx="798157" cy="846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108038" y="4679117"/>
            <a:ext cx="6351503" cy="1840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84574" y="2947055"/>
            <a:ext cx="3697877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585110" y="4657865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773707" y="5826269"/>
            <a:ext cx="31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67550" y="5869135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ames.length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1929" y="539992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6237" y="419908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775573" y="75137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45132" y="475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59087" y="5610826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42827" y="2947055"/>
            <a:ext cx="1767808" cy="23343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9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9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47331 0.16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15612 0.6696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2" grpId="0"/>
      <p:bldP spid="53" grpId="0"/>
      <p:bldP spid="54" grpId="0"/>
      <p:bldP spid="55" grpId="0"/>
      <p:bldP spid="62" grpId="0"/>
      <p:bldP spid="63" grpId="0"/>
      <p:bldP spid="63" grpId="1"/>
      <p:bldP spid="3" grpId="0"/>
      <p:bldP spid="64" grpId="0"/>
      <p:bldP spid="6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08834" y="3411510"/>
            <a:ext cx="4361660" cy="2089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54984" y="4842495"/>
            <a:ext cx="17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1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672927" y="1194491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440375" y="417993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8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12735 -0.43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-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50273 0.6645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43" y="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64" grpId="0" animBg="1"/>
      <p:bldP spid="65" grpId="0"/>
      <p:bldP spid="66" grpId="0"/>
      <p:bldP spid="67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3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雷の魔法使い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33197" y="3631253"/>
            <a:ext cx="4523761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54984" y="4842495"/>
            <a:ext cx="168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　　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44115" y="2134511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1428" y="418658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82223" y="4833648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10821 -0.4416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0.37721 0.40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67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4" grpId="0" animBg="1"/>
      <p:bldP spid="55" grpId="0"/>
      <p:bldP spid="56" grpId="0"/>
      <p:bldP spid="61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08956" y="4104958"/>
            <a:ext cx="2818389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5033" y="419561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正方形/長方形 53"/>
          <p:cNvSpPr/>
          <p:nvPr/>
        </p:nvSpPr>
        <p:spPr>
          <a:xfrm>
            <a:off x="4869841" y="403775"/>
            <a:ext cx="3307257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840929" y="461146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値を引き出したい変数はどれ？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03746" y="891094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221915" y="4861256"/>
            <a:ext cx="5077239" cy="1467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41230" y="4109210"/>
            <a:ext cx="2818389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57671" y="58462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34485" y="58462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42558" y="5333184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683718" y="5360498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452312" y="41504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42002" y="213508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523" y="536049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55688" y="535475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正方形/長方形 64"/>
          <p:cNvSpPr/>
          <p:nvPr/>
        </p:nvSpPr>
        <p:spPr>
          <a:xfrm>
            <a:off x="4869841" y="403775"/>
            <a:ext cx="3307257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840929" y="461146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値を引き出したい変数はどれ？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203746" y="891094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5033" y="419561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-0.62852 0.165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32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14623 -0.483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-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31497 0.4784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33229 -0.172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86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/>
      <p:bldP spid="52" grpId="0"/>
      <p:bldP spid="53" grpId="0"/>
      <p:bldP spid="7" grpId="0"/>
      <p:bldP spid="62" grpId="0"/>
      <p:bldP spid="63" grpId="0"/>
      <p:bldP spid="8" grpId="0"/>
      <p:bldP spid="10" grpId="0"/>
      <p:bldP spid="64" grpId="0"/>
      <p:bldP spid="64" grpId="1"/>
      <p:bldP spid="65" grpId="0" animBg="1"/>
      <p:bldP spid="66" grpId="0"/>
      <p:bldP spid="67" grpId="0"/>
      <p:bldP spid="6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093843" y="4667171"/>
            <a:ext cx="5398326" cy="193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07775" y="4319931"/>
            <a:ext cx="3844531" cy="26654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290983" y="4241269"/>
            <a:ext cx="78181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42002" y="213508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357686" y="4764489"/>
            <a:ext cx="2825985" cy="166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7686" y="481883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57099" y="5239875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35681" y="5567229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4456849" y="2902612"/>
            <a:ext cx="491450" cy="2198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58868" y="530465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19227" y="580809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2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0486 L 0.15795 -0.235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1201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0" grpId="0"/>
      <p:bldP spid="54" grpId="0" animBg="1"/>
      <p:bldP spid="55" grpId="0"/>
      <p:bldP spid="56" grpId="0"/>
      <p:bldP spid="65" grpId="0" animBg="1"/>
      <p:bldP spid="66" grpId="0" animBg="1"/>
      <p:bldP spid="67" grpId="0"/>
      <p:bldP spid="68" grpId="0"/>
      <p:bldP spid="68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7581624" y="392240"/>
            <a:ext cx="798157" cy="846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108038" y="4679117"/>
            <a:ext cx="6351503" cy="1840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23959" y="2934877"/>
            <a:ext cx="4064601" cy="2334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43226" y="5842421"/>
            <a:ext cx="352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38417" y="5878226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ames.length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1929" y="539992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6637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775573" y="75137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45132" y="475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59087" y="5610826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75101" y="2930285"/>
            <a:ext cx="1683708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85110" y="4657865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7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4319 0.177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81 L -0.15925 0.6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53" grpId="0"/>
      <p:bldP spid="54" grpId="0"/>
      <p:bldP spid="55" grpId="0"/>
      <p:bldP spid="62" grpId="0"/>
      <p:bldP spid="63" grpId="0"/>
      <p:bldP spid="63" grpId="1"/>
      <p:bldP spid="3" grpId="0"/>
      <p:bldP spid="64" grpId="0"/>
      <p:bldP spid="65" grpId="0" animBg="1"/>
      <p:bldP spid="6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17315" y="3388792"/>
            <a:ext cx="4389835" cy="3162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54983" y="4842495"/>
            <a:ext cx="4734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564301" y="340310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6637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6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72927" y="1194491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12839 -0.4349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-0.56901 0.7259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51" y="3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7" grpId="0"/>
      <p:bldP spid="63" grpId="0"/>
      <p:bldP spid="62" grpId="0"/>
      <p:bldP spid="53" grpId="0" animBg="1"/>
      <p:bldP spid="54" grpId="0"/>
      <p:bldP spid="5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35528" y="3642696"/>
            <a:ext cx="4919060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51790" y="2125708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8135" y="42079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554983" y="4842495"/>
            <a:ext cx="4734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B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    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320541" y="4224417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10795 -0.4414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43763 0.4722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" grpId="0"/>
      <p:bldP spid="54" grpId="0" animBg="1"/>
      <p:bldP spid="55" grpId="0"/>
      <p:bldP spid="56" grpId="0"/>
      <p:bldP spid="61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52868" y="34095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00428" y="4752487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724158" y="1559592"/>
            <a:ext cx="3022503" cy="17674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27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221915" y="4861256"/>
            <a:ext cx="5077239" cy="1467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19714" y="4104466"/>
            <a:ext cx="2930771" cy="20730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</a:t>
            </a:r>
            <a:r>
              <a:rPr kumimoji="1" lang="en-US" altLang="ja-JP" sz="2400" b="1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928" y="421200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57671" y="58462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34485" y="58462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42558" y="5333184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683718" y="5360498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318866" y="4199964"/>
            <a:ext cx="9496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51110" y="2135181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523" y="536049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58438" y="536447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正方形/長方形 64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6473" y="419594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625 0.16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0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10782 -0.4384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-0.39206 0.4847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9" y="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34349 -0.169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847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/>
      <p:bldP spid="52" grpId="0"/>
      <p:bldP spid="53" grpId="0"/>
      <p:bldP spid="7" grpId="0"/>
      <p:bldP spid="62" grpId="0"/>
      <p:bldP spid="63" grpId="0"/>
      <p:bldP spid="8" grpId="0"/>
      <p:bldP spid="10" grpId="0"/>
      <p:bldP spid="64" grpId="0"/>
      <p:bldP spid="64" grpId="1"/>
      <p:bldP spid="65" grpId="0" animBg="1"/>
      <p:bldP spid="66" grpId="0"/>
      <p:bldP spid="67" grpId="0"/>
      <p:bldP spid="6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4" name="正方形/長方形 63"/>
          <p:cNvSpPr/>
          <p:nvPr/>
        </p:nvSpPr>
        <p:spPr>
          <a:xfrm>
            <a:off x="2093843" y="4667171"/>
            <a:ext cx="5398326" cy="193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47904" y="4323741"/>
            <a:ext cx="3359550" cy="26990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290983" y="4241269"/>
            <a:ext cx="78181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42002" y="213508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357686" y="4764489"/>
            <a:ext cx="2825985" cy="166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7686" y="481883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57099" y="5239875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35681" y="5567229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4480856" y="2937748"/>
            <a:ext cx="491450" cy="2198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58868" y="530465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19227" y="580809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7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15703 -0.2400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0" grpId="0"/>
      <p:bldP spid="54" grpId="0" animBg="1"/>
      <p:bldP spid="55" grpId="0"/>
      <p:bldP spid="56" grpId="0"/>
      <p:bldP spid="65" grpId="0" animBg="1"/>
      <p:bldP spid="66" grpId="0" animBg="1"/>
      <p:bldP spid="67" grpId="0"/>
      <p:bldP spid="6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7581624" y="392240"/>
            <a:ext cx="798157" cy="846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52" name="正方形/長方形 51"/>
          <p:cNvSpPr/>
          <p:nvPr/>
        </p:nvSpPr>
        <p:spPr>
          <a:xfrm>
            <a:off x="1108038" y="4679117"/>
            <a:ext cx="6351503" cy="1840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94102" y="2936297"/>
            <a:ext cx="3697877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2676" y="5799148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04338" y="5799148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ames.length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1929" y="539992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41193" y="420214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775573" y="75137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45132" y="475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59087" y="5610826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84629" y="2919527"/>
            <a:ext cx="1683708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85110" y="4657865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8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42878 0.1699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45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16029 0.6696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2" grpId="0" animBg="1"/>
      <p:bldP spid="53" grpId="0"/>
      <p:bldP spid="54" grpId="0"/>
      <p:bldP spid="55" grpId="0"/>
      <p:bldP spid="62" grpId="0"/>
      <p:bldP spid="63" grpId="0"/>
      <p:bldP spid="3" grpId="0"/>
      <p:bldP spid="64" grpId="0"/>
      <p:bldP spid="65" grpId="0" animBg="1"/>
      <p:bldP spid="6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13944" y="3375030"/>
            <a:ext cx="4393206" cy="29777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54983" y="4842495"/>
            <a:ext cx="4734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B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420079" y="322087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6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72927" y="1194491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4868" y="419790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12826 -0.4412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6293 0.7995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71" y="3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7" grpId="0"/>
      <p:bldP spid="63" grpId="0"/>
      <p:bldP spid="53" grpId="0" animBg="1"/>
      <p:bldP spid="54" grpId="0"/>
      <p:bldP spid="55" grpId="0"/>
      <p:bldP spid="6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57044" y="3631937"/>
            <a:ext cx="4786857" cy="27978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3882" y="210900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4640" y="420206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554983" y="4842495"/>
            <a:ext cx="4734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B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     ダメージ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320541" y="4224417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10847 -0.4395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-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50755 0.536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78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" grpId="0"/>
      <p:bldP spid="54" grpId="0" animBg="1"/>
      <p:bldP spid="55" grpId="0"/>
      <p:bldP spid="56" grpId="0"/>
      <p:bldP spid="61" grpId="0"/>
      <p:bldP spid="6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221915" y="4861256"/>
            <a:ext cx="5077239" cy="1467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65924" y="4101473"/>
            <a:ext cx="2818389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</a:t>
            </a:r>
            <a:r>
              <a:rPr kumimoji="1" lang="en-US" altLang="ja-JP" sz="2400" b="1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928" y="421200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57671" y="58462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34485" y="58462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42558" y="5333184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683718" y="5360498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310928" y="4218491"/>
            <a:ext cx="9496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10928" y="210703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523" y="536049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54824" y="5367665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正方形/長方形 66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7445" y="42036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7.40741E-7 L -0.62344 0.1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6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10782 -0.437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45729 0.483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33125 -0.1650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826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/>
      <p:bldP spid="52" grpId="0"/>
      <p:bldP spid="53" grpId="0"/>
      <p:bldP spid="7" grpId="0"/>
      <p:bldP spid="62" grpId="0"/>
      <p:bldP spid="63" grpId="0"/>
      <p:bldP spid="8" grpId="0"/>
      <p:bldP spid="10" grpId="0"/>
      <p:bldP spid="64" grpId="0"/>
      <p:bldP spid="64" grpId="1"/>
      <p:bldP spid="67" grpId="0" animBg="1"/>
      <p:bldP spid="68" grpId="0"/>
      <p:bldP spid="69" grpId="0"/>
      <p:bldP spid="6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093843" y="4667171"/>
            <a:ext cx="5398326" cy="193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47904" y="4359615"/>
            <a:ext cx="3316520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290983" y="4241269"/>
            <a:ext cx="78181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42002" y="213508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357686" y="4764489"/>
            <a:ext cx="2825985" cy="166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7686" y="481883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57099" y="5239875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35681" y="5567229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4464424" y="2938902"/>
            <a:ext cx="491450" cy="2198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58868" y="530465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19227" y="580809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15703 -0.2400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1201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0" grpId="0"/>
      <p:bldP spid="54" grpId="0" animBg="1"/>
      <p:bldP spid="55" grpId="0"/>
      <p:bldP spid="56" grpId="0"/>
      <p:bldP spid="65" grpId="0" animBg="1"/>
      <p:bldP spid="66" grpId="0" animBg="1"/>
      <p:bldP spid="67" grpId="0"/>
      <p:bldP spid="68" grpId="0"/>
      <p:bldP spid="68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>
          <a:xfrm>
            <a:off x="1108038" y="4679117"/>
            <a:ext cx="6563309" cy="1840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581624" y="392240"/>
            <a:ext cx="798157" cy="846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04860" y="2936297"/>
            <a:ext cx="3888568" cy="2334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191766" y="5847186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093428" y="5847186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ames.length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1929" y="539992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47845" y="419658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775573" y="75137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45132" y="475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59087" y="5610826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73867" y="2919527"/>
            <a:ext cx="1683708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85110" y="4657865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7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1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43724 0.167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62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17136 0.6826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53" grpId="0"/>
      <p:bldP spid="54" grpId="0"/>
      <p:bldP spid="55" grpId="0"/>
      <p:bldP spid="62" grpId="0"/>
      <p:bldP spid="63" grpId="0"/>
      <p:bldP spid="63" grpId="1"/>
      <p:bldP spid="3" grpId="0"/>
      <p:bldP spid="64" grpId="0"/>
      <p:bldP spid="65" grpId="0" animBg="1"/>
      <p:bldP spid="6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65082" y="4310580"/>
            <a:ext cx="3697877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47845" y="419658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525559" y="5187597"/>
            <a:ext cx="4530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4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2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雷の魔法使い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81537" y="4569823"/>
            <a:ext cx="5981786" cy="28342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999205"/>
            <a:ext cx="5099450" cy="1588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3882" y="210900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7225" y="41948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571154" y="4999205"/>
            <a:ext cx="473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B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    ダメージ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320541" y="4224417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672927" y="119449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320540" y="4229586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4 0.01389 L -0.57709 0.2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88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3" grpId="0"/>
      <p:bldP spid="48" grpId="0" animBg="1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20190" y="2833947"/>
            <a:ext cx="3299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2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28192" y="4792930"/>
            <a:ext cx="5830833" cy="33590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3882" y="210900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7225" y="41948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320541" y="4224417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320540" y="4229586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911713" y="5541511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4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941" y="1022620"/>
            <a:ext cx="23244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013" y="457200"/>
            <a:ext cx="5314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ちなみに！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こんな時どうなるの？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216967" y="584966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8892" y="5808890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3352" y="5818888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443" y="581888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88" y="389313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95811" y="1722450"/>
            <a:ext cx="7529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	{“A”,”B”,”C”}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00156" y="251690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5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013" y="457200"/>
            <a:ext cx="5314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ちなみに！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こんな時どうなるの？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216967" y="584966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8892" y="5808890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3352" y="5818888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443" y="581888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88" y="389313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95811" y="1722450"/>
            <a:ext cx="7529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	{“A”,”B”,”C”}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00156" y="251690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乗算 1"/>
          <p:cNvSpPr/>
          <p:nvPr/>
        </p:nvSpPr>
        <p:spPr>
          <a:xfrm>
            <a:off x="7299877" y="3844683"/>
            <a:ext cx="2612571" cy="2299063"/>
          </a:xfrm>
          <a:prstGeom prst="mathMultiply">
            <a:avLst>
              <a:gd name="adj1" fmla="val 161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26582" y="360075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実行エラー</a:t>
            </a:r>
            <a:endParaRPr kumimoji="1" lang="ja-JP" altLang="en-US" sz="3600" dirty="0">
              <a:solidFill>
                <a:srgbClr val="FF0000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29691" y="4215231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存在しない場所を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参照しようとする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エラー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になります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。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1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71933" y="2638927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04_6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9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64219" y="3072677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7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マンションのイラスト（建物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1" y="2555056"/>
            <a:ext cx="2213864" cy="22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577067" y="2626055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マンションの部屋」のイメージ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2503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3928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9541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503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853928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9541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92503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853928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9541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44601" y="401841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9118" y="3705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42677" y="34017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8633230" y="2626055"/>
            <a:ext cx="2649508" cy="2458023"/>
            <a:chOff x="6341138" y="1733875"/>
            <a:chExt cx="5455920" cy="4916047"/>
          </a:xfrm>
        </p:grpSpPr>
        <p:pic>
          <p:nvPicPr>
            <p:cNvPr id="31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338" y="173387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5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37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3090822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4447767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04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7" grpId="0"/>
      <p:bldP spid="8" grpId="0"/>
      <p:bldP spid="10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/>
      <p:bldP spid="29" grpId="0"/>
      <p:bldP spid="3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0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4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 animBg="1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637057" y="438660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04" y="353781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81" y="353781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9" y="358445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1121192" y="3414733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84070" y="3393602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10956" y="344408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255" y="4428599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61110" y="439782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9739" y="4426105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75" y="357609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65" y="35893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661" y="356139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6645763" y="347334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487931" y="3486594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215098" y="345934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73228" y="442059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965194" y="4484519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15234" y="446665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270697" y="4484519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070602" y="4484519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4499" y="4395312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0951097" y="449741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23111" y="4424438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512080" y="4437874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0532741" y="448204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382383" y="438409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099822" y="4430875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814719" y="442433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839049" y="449398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8669726" y="447942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0" grpId="0"/>
      <p:bldP spid="31" grpId="0"/>
      <p:bldP spid="20" grpId="0"/>
      <p:bldP spid="29" grpId="0"/>
      <p:bldP spid="32" grpId="0"/>
      <p:bldP spid="45" grpId="0"/>
      <p:bldP spid="46" grpId="0"/>
      <p:bldP spid="47" grpId="0"/>
      <p:bldP spid="49" grpId="0"/>
      <p:bldP spid="50" grpId="0"/>
      <p:bldP spid="51" grpId="0"/>
      <p:bldP spid="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8" grpId="0"/>
      <p:bldP spid="53" grpId="0"/>
      <p:bldP spid="5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48809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5250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14113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07731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54575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07131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12039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05124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29113" y="1032345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55490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6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3" y="755757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30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950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67239" y="5623061"/>
            <a:ext cx="10348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62057" y="5141474"/>
            <a:ext cx="772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・条件が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45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0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22383 0.0680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64559" y="155190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" y="293850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85" y="293850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70" y="3011650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626983" y="277668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7052" y="378729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40618" y="379851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51087" y="3817991"/>
            <a:ext cx="206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19" y="297397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53" y="297397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534" y="296389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6346607" y="2871227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3819" y="2871227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52971" y="2861840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62472" y="38579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931082" y="38691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53107" y="3869152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27593" y="270909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248749" y="280075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3483" y="2728793"/>
            <a:ext cx="5354188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706013" y="2726983"/>
            <a:ext cx="6238063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8158" y="2247428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50523" y="230005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956109" y="44137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041953" y="4391946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217595" y="440717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927827" y="966481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02981 0.2835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42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71933" y="2638927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04_7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～８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5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67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98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-0.17878 -0.005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4" grpId="0"/>
      <p:bldP spid="4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402470" y="3329124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54184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53665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2638" y="256801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98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24258 0.275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35" grpId="0"/>
      <p:bldP spid="36" grpId="0"/>
      <p:bldP spid="42" grpId="0"/>
      <p:bldP spid="62" grpId="0" animBg="1"/>
      <p:bldP spid="63" grpId="0" animBg="1"/>
      <p:bldP spid="64" grpId="0" animBg="1"/>
      <p:bldP spid="3" grpId="0"/>
      <p:bldP spid="3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379498" y="232927"/>
            <a:ext cx="7582139" cy="460180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80" y="341291"/>
            <a:ext cx="7470999" cy="4404015"/>
          </a:xfrm>
          <a:prstGeom prst="rect">
            <a:avLst/>
          </a:prstGeom>
        </p:spPr>
      </p:pic>
      <p:pic>
        <p:nvPicPr>
          <p:cNvPr id="2050" name="Picture 2" descr="紙に何かを書く人のイラスト（男子学生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76" y="4937444"/>
            <a:ext cx="927648" cy="1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紙に何かを書く人のイラスト（女子学生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53" y="5007685"/>
            <a:ext cx="894237" cy="11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勉強中に値落ちした人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19" y="4853670"/>
            <a:ext cx="1267821" cy="12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173008" y="61105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26311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65940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60" name="Picture 12" descr="学校教科のマーク「算数」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24" y="3109222"/>
            <a:ext cx="988090" cy="56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学校教科のマーク「英語」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46" y="3135586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学校教科のマーク「保険」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29" y="3872074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学校教科のマーク「社会」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18" y="3836614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90782" y="2989555"/>
            <a:ext cx="1202142" cy="46602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テスト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2165" y="328328"/>
            <a:ext cx="1736265" cy="2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681702" y="2517829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681702" y="3348826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ew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したので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が代入！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12" descr="学校教科のマーク「算数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54" y="5103298"/>
            <a:ext cx="988090" cy="56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学校教科のマーク「英語」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6" y="5129662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学校教科のマーク「保険」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9" y="5866150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学校教科のマーク「社会」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48" y="5830690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555612" y="4983631"/>
            <a:ext cx="1202142" cy="46602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テスト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紙に何かを書く人のイラスト（男子学生）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76" y="4937444"/>
            <a:ext cx="927648" cy="1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紙に何かを書く人のイラスト（女子学生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53" y="5007685"/>
            <a:ext cx="894237" cy="11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勉強中に値落ちした人のイラスト（男性）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19" y="4853670"/>
            <a:ext cx="1267821" cy="12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173008" y="61105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526311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965940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7" grpId="0" animBg="1"/>
      <p:bldP spid="29" grpId="0" animBg="1"/>
      <p:bldP spid="30" grpId="0" animBg="1"/>
      <p:bldP spid="2" grpId="0"/>
      <p:bldP spid="35" grpId="0"/>
      <p:bldP spid="3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82431" y="1042464"/>
            <a:ext cx="2974108" cy="186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633370" y="4743312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607631" y="5512915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ew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したので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が代入！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3" y="292912"/>
            <a:ext cx="1856249" cy="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 animBg="1"/>
      <p:bldP spid="52" grpId="0" animBg="1"/>
      <p:bldP spid="53" grpId="0"/>
      <p:bldP spid="54" grpId="0"/>
      <p:bldP spid="56" grpId="0" animBg="1"/>
      <p:bldP spid="57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60459</TotalTime>
  <Words>10628</Words>
  <Application>Microsoft Office PowerPoint</Application>
  <PresentationFormat>ワイド画面</PresentationFormat>
  <Paragraphs>4158</Paragraphs>
  <Slides>169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169</vt:i4>
      </vt:variant>
    </vt:vector>
  </HeadingPairs>
  <TitlesOfParts>
    <vt:vector size="179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Wingdings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976</cp:revision>
  <dcterms:created xsi:type="dcterms:W3CDTF">2020-03-04T08:20:15Z</dcterms:created>
  <dcterms:modified xsi:type="dcterms:W3CDTF">2021-07-06T00:44:48Z</dcterms:modified>
</cp:coreProperties>
</file>