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309" r:id="rId2"/>
    <p:sldId id="310" r:id="rId3"/>
    <p:sldId id="311" r:id="rId4"/>
    <p:sldId id="320" r:id="rId5"/>
    <p:sldId id="321" r:id="rId6"/>
    <p:sldId id="31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5" autoAdjust="0"/>
  </p:normalViewPr>
  <p:slideViewPr>
    <p:cSldViewPr snapToGrid="0">
      <p:cViewPr varScale="1">
        <p:scale>
          <a:sx n="74" d="100"/>
          <a:sy n="74" d="100"/>
        </p:scale>
        <p:origin x="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特別資料</a:t>
            </a:r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レベルアップへの鍵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0796" y="321460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レベルアップへの鍵　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ヶ条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0796" y="1603503"/>
            <a:ext cx="11172291" cy="4838394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残す力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で全てを</a:t>
            </a:r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自分の経験値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に変える！</a:t>
            </a:r>
            <a:endParaRPr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出来る人は</a:t>
            </a:r>
            <a:r>
              <a:rPr lang="ja-JP" altLang="en-US" sz="26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忘れない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endParaRPr lang="en-US" altLang="ja-JP" sz="2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メモを残し情報の整理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をしている</a:t>
            </a:r>
            <a:endParaRPr lang="en-US" altLang="ja-JP" sz="2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調べる力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こそ最大の</a:t>
            </a:r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武器！</a:t>
            </a:r>
            <a:endParaRPr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</a:t>
            </a:r>
            <a:r>
              <a:rPr lang="ja-JP" altLang="en-US" sz="2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26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知っている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endParaRPr lang="en-US" altLang="ja-JP" sz="2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欲しい</a:t>
            </a:r>
            <a:r>
              <a:rPr lang="ja-JP" altLang="en-US" sz="2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情報を見つけるのが早い</a:t>
            </a:r>
            <a:endParaRPr lang="en-US" altLang="ja-JP" sz="2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聞く力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を鍛えることで</a:t>
            </a:r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自分の壁をぶち破ろう！</a:t>
            </a:r>
            <a:endParaRPr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出来る人は</a:t>
            </a:r>
            <a:r>
              <a:rPr kumimoji="1" lang="ja-JP" altLang="en-US" sz="26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答えを聞く</a:t>
            </a:r>
            <a:r>
              <a:rPr kumimoji="1"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endParaRPr kumimoji="1" lang="en-US" altLang="ja-JP" sz="2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問題の</a:t>
            </a:r>
            <a:r>
              <a:rPr lang="ja-JP" altLang="en-US" sz="2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原因を聞いている</a:t>
            </a:r>
            <a:endParaRPr kumimoji="1" lang="en-US" altLang="ja-JP" sz="2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Picture 2" descr="メモ帳のイラスト（文房具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006" y="778517"/>
            <a:ext cx="1884794" cy="20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Japan on Twitter: &quot;【2020年 都道府県別 Google #検索ランキング👑 】 今年も 47  都道府県名と一緒に検索されたキーワードランキングを発表しました！地方ごとのランキングをご紹介していきます。  今年は、地域特性が現れたランキングとするために一部キーワード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09" y="2872732"/>
            <a:ext cx="1531546" cy="1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自分の殻を破った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351" y="3919839"/>
            <a:ext cx="1940852" cy="21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現場猫ステッカー 5cmサイズ - Japanese Internet memes - B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73" y="4467033"/>
            <a:ext cx="2104456" cy="2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残す力の鍛え方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キーワードで残す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ただ残してもそれを</a:t>
            </a:r>
            <a:r>
              <a:rPr lang="ja-JP" altLang="en-US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自分で見つけれなければ意味がない</a:t>
            </a:r>
            <a:endParaRPr lang="en-US" altLang="ja-JP" dirty="0" smtClean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キーワードを残し、その内容を隣に書くなど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情報を整理する工夫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をしよう！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度悩んだものは残す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その時は覚えていても</a:t>
            </a:r>
            <a:r>
              <a:rPr lang="en-US" altLang="ja-JP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週間後には忘れて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また調べることになります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何度も繰り返してようやく自分のモノになるので、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自分は忘れないからと過信しすぎないように。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「チェック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41" y="1605390"/>
            <a:ext cx="1905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ポイント」の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741" y="1328952"/>
            <a:ext cx="1905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651743" y="59835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今は覚えてるから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メモしなくてヨシ！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8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調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べる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力の鍛え方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7672"/>
            <a:ext cx="10515600" cy="482312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テキストから調べる</a:t>
            </a:r>
            <a:endParaRPr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テキストは</a:t>
            </a:r>
            <a:r>
              <a:rPr lang="ja-JP" altLang="en-US" sz="26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持っているだけで力がつく魔法のアイテムではありません</a:t>
            </a:r>
            <a:endParaRPr kumimoji="1" lang="en-US" altLang="ja-JP" sz="26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テキストは</a:t>
            </a:r>
            <a:r>
              <a:rPr lang="ja-JP" altLang="en-US" sz="2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家でも勉強を行える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ためのモノです。</a:t>
            </a:r>
            <a:endParaRPr lang="en-US" altLang="ja-JP" sz="2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基本的なことは載っているので</a:t>
            </a:r>
            <a:r>
              <a:rPr lang="ja-JP" altLang="en-US" sz="2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まずは調べる癖</a:t>
            </a:r>
            <a:r>
              <a:rPr lang="ja-JP" altLang="en-US" sz="2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を付けよう！</a:t>
            </a:r>
            <a:endParaRPr lang="en-US" altLang="ja-JP" sz="2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ネットから調べる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困った時、世の中には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同じように困っていた人が大抵います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ネットで調べればどう解決したか等が載っていますので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キーワードを絞って検索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　「言語 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知りたい内容」「エラー内容」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「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 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条件分岐」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「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シンボルが見つかりません」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8" descr="Google Japan on Twitter: &quot;【2020年 都道府県別 Google #検索ランキング👑 】 今年も 47  都道府県名と一緒に検索されたキーワードランキングを発表しました！地方ごとのランキングをご紹介していきます。  今年は、地域特性が現れたランキングとするために一部キーワード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10" y="3684391"/>
            <a:ext cx="1531546" cy="1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勉強をしてい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42" y="279676"/>
            <a:ext cx="2228029" cy="19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聞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力の鍛え方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7672"/>
            <a:ext cx="10515600" cy="482312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時間を決めて聞く</a:t>
            </a:r>
            <a:endParaRPr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人で悩んでいても、解決できないことは多々あります。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分悩んで解決しなければ</a:t>
            </a:r>
            <a:endParaRPr lang="en-US" altLang="ja-JP" sz="24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その後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何時間悩んでも大抵突破できません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。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最初から聞いても考える力がつかないので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時間を決めて質問しましょう！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情報を整理して聞く</a:t>
            </a:r>
            <a:endParaRPr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全部わからない」は「何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も考えて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ない」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負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の証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自分では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どう考えて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どう動かした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が○○が駄目だった。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背景を伝えた上で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原因は何か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を聞きましょう！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考え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89" y="4208976"/>
            <a:ext cx="1971176" cy="23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8257854" y="3707839"/>
            <a:ext cx="2065104" cy="1212547"/>
          </a:xfrm>
          <a:prstGeom prst="cloudCallout">
            <a:avLst>
              <a:gd name="adj1" fmla="val 52645"/>
              <a:gd name="adj2" fmla="val 74375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PC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の付け方がわからないの？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8558372" y="2464937"/>
            <a:ext cx="2138311" cy="1260230"/>
          </a:xfrm>
          <a:prstGeom prst="cloudCallout">
            <a:avLst>
              <a:gd name="adj1" fmla="val 45253"/>
              <a:gd name="adj2" fmla="val 1475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処理の内容がわからないの？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9828944" y="2612788"/>
            <a:ext cx="1893869" cy="1283421"/>
          </a:xfrm>
          <a:prstGeom prst="cloudCallout">
            <a:avLst>
              <a:gd name="adj1" fmla="val 7838"/>
              <a:gd name="adj2" fmla="val 86165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書き方がわからないの？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雲形吹き出し 7"/>
          <p:cNvSpPr/>
          <p:nvPr/>
        </p:nvSpPr>
        <p:spPr>
          <a:xfrm>
            <a:off x="8558372" y="4697445"/>
            <a:ext cx="1893869" cy="1283421"/>
          </a:xfrm>
          <a:prstGeom prst="cloudCallout">
            <a:avLst>
              <a:gd name="adj1" fmla="val 65343"/>
              <a:gd name="adj2" fmla="val -2991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教科書での探し方がわからないの？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雲形吹き出し 8"/>
          <p:cNvSpPr/>
          <p:nvPr/>
        </p:nvSpPr>
        <p:spPr>
          <a:xfrm>
            <a:off x="7935075" y="5475197"/>
            <a:ext cx="2114514" cy="1283421"/>
          </a:xfrm>
          <a:prstGeom prst="cloudCallout">
            <a:avLst>
              <a:gd name="adj1" fmla="val 93010"/>
              <a:gd name="adj2" fmla="val -5793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動きを勘違いしてわからないの？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12769" y="397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全部とは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056" name="Picture 8" descr="時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46" y="64906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9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最後に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363" y="1690688"/>
            <a:ext cx="1105927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初めは誰もが</a:t>
            </a:r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</a:t>
            </a:r>
            <a:r>
              <a:rPr kumimoji="1" lang="en-US" altLang="ja-JP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です。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には人を頼り、ネットを頼り、自分の経験値にしましょう！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自主制作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レベル上げです。</a:t>
            </a:r>
            <a:endParaRPr lang="en-US" altLang="ja-JP" sz="40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友達に教えてもらう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別の人に教えれるよう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になるまで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を教えてもらいましょう！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その課題は出来ても、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別の課題でまたゲームオーバー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になってしまいます。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86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4515</TotalTime>
  <Words>527</Words>
  <Application>Microsoft Office PowerPoint</Application>
  <PresentationFormat>ワイド画面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特別資料02</vt:lpstr>
      <vt:lpstr>レベルアップへの鍵　3ヶ条　</vt:lpstr>
      <vt:lpstr>残す力の鍛え方</vt:lpstr>
      <vt:lpstr>調べる力の鍛え方</vt:lpstr>
      <vt:lpstr>聞く力の鍛え方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103</cp:revision>
  <dcterms:created xsi:type="dcterms:W3CDTF">2020-03-04T08:20:15Z</dcterms:created>
  <dcterms:modified xsi:type="dcterms:W3CDTF">2021-06-14T23:26:06Z</dcterms:modified>
</cp:coreProperties>
</file>