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4"/>
  </p:notesMasterIdLst>
  <p:handoutMasterIdLst>
    <p:handoutMasterId r:id="rId15"/>
  </p:handoutMasterIdLst>
  <p:sldIdLst>
    <p:sldId id="309" r:id="rId2"/>
    <p:sldId id="320" r:id="rId3"/>
    <p:sldId id="311" r:id="rId4"/>
    <p:sldId id="310" r:id="rId5"/>
    <p:sldId id="312" r:id="rId6"/>
    <p:sldId id="315" r:id="rId7"/>
    <p:sldId id="313" r:id="rId8"/>
    <p:sldId id="314" r:id="rId9"/>
    <p:sldId id="316" r:id="rId10"/>
    <p:sldId id="317" r:id="rId11"/>
    <p:sldId id="318" r:id="rId12"/>
    <p:sldId id="31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4645" autoAdjust="0"/>
  </p:normalViewPr>
  <p:slideViewPr>
    <p:cSldViewPr snapToGrid="0">
      <p:cViewPr varScale="1">
        <p:scale>
          <a:sx n="74" d="100"/>
          <a:sy n="74" d="100"/>
        </p:scale>
        <p:origin x="7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特別資料</a:t>
            </a:r>
            <a:r>
              <a:rPr kumimoji="1" lang="en-US" altLang="ja-JP" smtClean="0"/>
              <a:t>03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質問</a:t>
            </a:r>
            <a:r>
              <a:rPr lang="ja-JP" altLang="en-US" sz="3600" dirty="0" smtClean="0"/>
              <a:t>のコツを身に付けよう！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57" y="2950589"/>
            <a:ext cx="2909551" cy="2903868"/>
          </a:xfrm>
          <a:prstGeom prst="rect">
            <a:avLst/>
          </a:prstGeom>
        </p:spPr>
      </p:pic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366859" y="676211"/>
            <a:ext cx="10515600" cy="191056"/>
          </a:xfrm>
        </p:spPr>
        <p:txBody>
          <a:bodyPr>
            <a:noAutofit/>
          </a:bodyPr>
          <a:lstStyle/>
          <a:p>
            <a:pPr marL="0" indent="0"/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台目の掃除機を買う</a:t>
            </a:r>
            <a:r>
              <a:rPr lang="ja-JP" altLang="en-US" sz="1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つもりで</a:t>
            </a:r>
            <a:r>
              <a:rPr lang="ja-JP" altLang="en-US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質問しよう！</a:t>
            </a:r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endParaRPr kumimoji="1" lang="ja-JP" altLang="en-US" sz="1800" dirty="0"/>
          </a:p>
        </p:txBody>
      </p:sp>
      <p:sp>
        <p:nvSpPr>
          <p:cNvPr id="7" name="正方形/長方形 6"/>
          <p:cNvSpPr/>
          <p:nvPr/>
        </p:nvSpPr>
        <p:spPr>
          <a:xfrm>
            <a:off x="775034" y="1745473"/>
            <a:ext cx="6867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何が「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わからない」のか「</a:t>
            </a:r>
            <a:r>
              <a:rPr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基準を考えて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」聞いた場合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50854" y="5854707"/>
            <a:ext cx="5939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「上記を踏まえて掃除機のおススメください」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630" y="2448154"/>
            <a:ext cx="2400854" cy="2400854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7683364" y="5180142"/>
            <a:ext cx="307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「少々お待ちください」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Picture 2" descr="家電量販店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728" y="2117020"/>
            <a:ext cx="1611803" cy="14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2695853" y="4054089"/>
            <a:ext cx="3501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・音は小さい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方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が良かった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・値段は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万くらいまでがいい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・今の</a:t>
            </a:r>
            <a:r>
              <a:rPr kumimoji="1" lang="ja-JP" altLang="en-US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吸い込みが悪くなっていく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・コードレスじゃなくていい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813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57" y="2950589"/>
            <a:ext cx="2909551" cy="2903868"/>
          </a:xfrm>
          <a:prstGeom prst="rect">
            <a:avLst/>
          </a:prstGeom>
        </p:spPr>
      </p:pic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366859" y="676211"/>
            <a:ext cx="10515600" cy="191056"/>
          </a:xfrm>
        </p:spPr>
        <p:txBody>
          <a:bodyPr>
            <a:noAutofit/>
          </a:bodyPr>
          <a:lstStyle/>
          <a:p>
            <a:pPr marL="0" indent="0"/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台目の掃除機を買う</a:t>
            </a:r>
            <a:r>
              <a:rPr lang="ja-JP" altLang="en-US" sz="1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つもりで</a:t>
            </a:r>
            <a:r>
              <a:rPr lang="ja-JP" altLang="en-US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質問しよう！</a:t>
            </a:r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endParaRPr kumimoji="1" lang="ja-JP" altLang="en-US" sz="1800" dirty="0"/>
          </a:p>
        </p:txBody>
      </p:sp>
      <p:sp>
        <p:nvSpPr>
          <p:cNvPr id="7" name="正方形/長方形 6"/>
          <p:cNvSpPr/>
          <p:nvPr/>
        </p:nvSpPr>
        <p:spPr>
          <a:xfrm>
            <a:off x="775034" y="1745473"/>
            <a:ext cx="6867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何が「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わからない」のか「基準を考えて」聞いた場合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628476" y="4290460"/>
            <a:ext cx="3501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・音は小さい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方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が良かった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・値段は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万くらいまでがいい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・今の</a:t>
            </a:r>
            <a:r>
              <a:rPr kumimoji="1" lang="ja-JP" altLang="en-US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吸い込みが悪くなっていく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・コードレスじゃなくていい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50854" y="5854707"/>
            <a:ext cx="5939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「上記を踏まえて掃除機のおススメください」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630" y="2448154"/>
            <a:ext cx="2400854" cy="2400854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7221451" y="5029124"/>
            <a:ext cx="458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「こちらがお手頃でおススメです」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Picture 2" descr="家電量販店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728" y="2117020"/>
            <a:ext cx="1611803" cy="14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サイクロン掃除機のイラスト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641" y="2759366"/>
            <a:ext cx="2057318" cy="205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33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29559" y="876693"/>
            <a:ext cx="1532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まとめ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2128" y="2308691"/>
            <a:ext cx="2210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質問をする際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93510" y="2831911"/>
            <a:ext cx="100864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恥ずかしいという</a:t>
            </a:r>
            <a:r>
              <a:rPr kumimoji="1" lang="ja-JP" altLang="en-US" sz="4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小さなプライドは捨てる</a:t>
            </a:r>
            <a:endParaRPr kumimoji="1" lang="en-US" altLang="ja-JP" sz="44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366859" y="676211"/>
            <a:ext cx="10515600" cy="191056"/>
          </a:xfrm>
        </p:spPr>
        <p:txBody>
          <a:bodyPr>
            <a:noAutofit/>
          </a:bodyPr>
          <a:lstStyle/>
          <a:p>
            <a:pPr marL="0" indent="0"/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台目の掃除機を買う</a:t>
            </a:r>
            <a:r>
              <a:rPr lang="ja-JP" altLang="en-US" sz="1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つもりで</a:t>
            </a:r>
            <a:r>
              <a:rPr lang="ja-JP" altLang="en-US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質問しよう！</a:t>
            </a:r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endParaRPr kumimoji="1" lang="ja-JP" altLang="en-US" sz="1800" dirty="0"/>
          </a:p>
        </p:txBody>
      </p:sp>
      <p:sp>
        <p:nvSpPr>
          <p:cNvPr id="2" name="正方形/長方形 1"/>
          <p:cNvSpPr/>
          <p:nvPr/>
        </p:nvSpPr>
        <p:spPr>
          <a:xfrm>
            <a:off x="1093510" y="3977085"/>
            <a:ext cx="106589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聞くときはまず</a:t>
            </a:r>
            <a:r>
              <a:rPr kumimoji="1" lang="ja-JP" altLang="en-US" sz="4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何かしらアプローチを行い</a:t>
            </a:r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そこから</a:t>
            </a:r>
            <a:r>
              <a:rPr kumimoji="1" lang="ja-JP" altLang="en-US" sz="4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何故ダメだったか</a:t>
            </a:r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を一緒に考える</a:t>
            </a:r>
          </a:p>
        </p:txBody>
      </p:sp>
    </p:spTree>
    <p:extLst>
      <p:ext uri="{BB962C8B-B14F-4D97-AF65-F5344CB8AC3E}">
        <p14:creationId xmlns:p14="http://schemas.microsoft.com/office/powerpoint/2010/main" val="293380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82426" y="876693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50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質問のコツを身に付けるメリット</a:t>
            </a:r>
            <a:endParaRPr kumimoji="1" lang="ja-JP" altLang="en-US" sz="3200" dirty="0">
              <a:solidFill>
                <a:schemeClr val="accent6">
                  <a:lumMod val="50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22563" y="2290712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・お互いに</a:t>
            </a:r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無駄な時間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を</a:t>
            </a:r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削減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できる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822563" y="4845257"/>
            <a:ext cx="63401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・後回しにされにくくなる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1822563" y="3567984"/>
            <a:ext cx="83920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・欲しい</a:t>
            </a:r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情報を手に入れやすく</a:t>
            </a:r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なる</a:t>
            </a:r>
            <a:endParaRPr kumimoji="1" lang="en-US" altLang="ja-JP" sz="4000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631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質問する時こうなってない？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1578" y="2183843"/>
            <a:ext cx="10515600" cy="780738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恥ずかしくて</a:t>
            </a:r>
            <a:r>
              <a:rPr kumimoji="1"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自分から</a:t>
            </a:r>
            <a:r>
              <a:rPr kumimoji="1"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質問</a:t>
            </a:r>
            <a:r>
              <a:rPr lang="ja-JP" altLang="en-US" sz="36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</a:t>
            </a:r>
            <a:r>
              <a:rPr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ない</a:t>
            </a:r>
            <a:r>
              <a:rPr kumimoji="1"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en-US" altLang="ja-JP" sz="36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56" y="928740"/>
            <a:ext cx="2510206" cy="25102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63" y="3932101"/>
            <a:ext cx="2771252" cy="2771252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1111578" y="3932101"/>
            <a:ext cx="88889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・何</a:t>
            </a:r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が「</a:t>
            </a:r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わからない</a:t>
            </a:r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」のか「</a:t>
            </a:r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わからない！</a:t>
            </a:r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538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質問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ノ心得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21190" y="2648932"/>
            <a:ext cx="8447202" cy="1623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5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5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台目の掃除機</a:t>
            </a:r>
            <a:r>
              <a:rPr lang="ja-JP" altLang="en-US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を買うつもり</a:t>
            </a:r>
            <a:endParaRPr lang="en-US" altLang="ja-JP" sz="5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で質問しよう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089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6859" y="676211"/>
            <a:ext cx="10515600" cy="191056"/>
          </a:xfrm>
        </p:spPr>
        <p:txBody>
          <a:bodyPr>
            <a:noAutofit/>
          </a:bodyPr>
          <a:lstStyle/>
          <a:p>
            <a:pPr marL="0" indent="0"/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台目の掃除機を買う</a:t>
            </a:r>
            <a:r>
              <a:rPr lang="ja-JP" altLang="en-US" sz="1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つもりで</a:t>
            </a:r>
            <a:r>
              <a:rPr lang="ja-JP" altLang="en-US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質問しよう！</a:t>
            </a:r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endParaRPr kumimoji="1" lang="ja-JP" altLang="en-US" sz="1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3051" y="1762812"/>
            <a:ext cx="5578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恥ずかしくて自分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から質問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しなかった場合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お留守番のイラスト（男の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964" y="2686638"/>
            <a:ext cx="2631649" cy="263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026788" y="4506012"/>
            <a:ext cx="3023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掃除機欲しいなぁ・・・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Picture 2" descr="お留守番のイラスト（男の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789" y="2686637"/>
            <a:ext cx="2631649" cy="263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右矢印 5"/>
          <p:cNvSpPr/>
          <p:nvPr/>
        </p:nvSpPr>
        <p:spPr>
          <a:xfrm>
            <a:off x="5451771" y="3770721"/>
            <a:ext cx="1197204" cy="81070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10029" y="345311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年後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778710" y="4432169"/>
            <a:ext cx="3023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掃除機欲しいなぁ・・・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821763" y="5260157"/>
            <a:ext cx="4996206" cy="1140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誰も代わりに買ってくれません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857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10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6859" y="676211"/>
            <a:ext cx="10515600" cy="191056"/>
          </a:xfrm>
        </p:spPr>
        <p:txBody>
          <a:bodyPr>
            <a:noAutofit/>
          </a:bodyPr>
          <a:lstStyle/>
          <a:p>
            <a:pPr marL="0" indent="0"/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台目の掃除機を買う</a:t>
            </a:r>
            <a:r>
              <a:rPr lang="ja-JP" altLang="en-US" sz="1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つもりで</a:t>
            </a:r>
            <a:r>
              <a:rPr lang="ja-JP" altLang="en-US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質問しよう！</a:t>
            </a:r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endParaRPr kumimoji="1" lang="ja-JP" altLang="en-US" sz="1800" dirty="0"/>
          </a:p>
        </p:txBody>
      </p:sp>
      <p:sp>
        <p:nvSpPr>
          <p:cNvPr id="5" name="正方形/長方形 4"/>
          <p:cNvSpPr/>
          <p:nvPr/>
        </p:nvSpPr>
        <p:spPr>
          <a:xfrm>
            <a:off x="775034" y="1745473"/>
            <a:ext cx="7261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何が「わからない」のか「わからない！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」まま聞いた場合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38" y="2507528"/>
            <a:ext cx="3240157" cy="324015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607985" y="4718477"/>
            <a:ext cx="272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「おススメください」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630" y="2448154"/>
            <a:ext cx="2400854" cy="2400854"/>
          </a:xfrm>
          <a:prstGeom prst="rect">
            <a:avLst/>
          </a:prstGeom>
        </p:spPr>
      </p:pic>
      <p:pic>
        <p:nvPicPr>
          <p:cNvPr id="4098" name="Picture 2" descr="家電量販店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728" y="2117020"/>
            <a:ext cx="1611803" cy="14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89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家電量販店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728" y="2117020"/>
            <a:ext cx="1611803" cy="14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6859" y="676211"/>
            <a:ext cx="10515600" cy="191056"/>
          </a:xfrm>
        </p:spPr>
        <p:txBody>
          <a:bodyPr>
            <a:noAutofit/>
          </a:bodyPr>
          <a:lstStyle/>
          <a:p>
            <a:pPr marL="0" indent="0"/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台目の掃除機を買う</a:t>
            </a:r>
            <a:r>
              <a:rPr lang="ja-JP" altLang="en-US" sz="1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つもりで</a:t>
            </a:r>
            <a:r>
              <a:rPr lang="ja-JP" altLang="en-US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質問しよう！</a:t>
            </a:r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endParaRPr kumimoji="1" lang="ja-JP" altLang="en-US" sz="1800" dirty="0"/>
          </a:p>
        </p:txBody>
      </p:sp>
      <p:sp>
        <p:nvSpPr>
          <p:cNvPr id="5" name="正方形/長方形 4"/>
          <p:cNvSpPr/>
          <p:nvPr/>
        </p:nvSpPr>
        <p:spPr>
          <a:xfrm>
            <a:off x="775034" y="1745473"/>
            <a:ext cx="7261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何が「わからない」のか「わからない！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」まま聞いた場合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38" y="2507528"/>
            <a:ext cx="3240157" cy="324015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607985" y="4718477"/>
            <a:ext cx="272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「おススメください」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630" y="2448154"/>
            <a:ext cx="2400854" cy="2400854"/>
          </a:xfrm>
          <a:prstGeom prst="rect">
            <a:avLst/>
          </a:prstGeom>
        </p:spPr>
      </p:pic>
      <p:pic>
        <p:nvPicPr>
          <p:cNvPr id="2050" name="Picture 2" descr="ドラム式洗濯機のイラスト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160" y="2698845"/>
            <a:ext cx="2328416" cy="232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6486160" y="5207364"/>
            <a:ext cx="5096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「この</a:t>
            </a:r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最新の洗濯機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がおススメです！」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320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6859" y="676211"/>
            <a:ext cx="10515600" cy="191056"/>
          </a:xfrm>
        </p:spPr>
        <p:txBody>
          <a:bodyPr>
            <a:noAutofit/>
          </a:bodyPr>
          <a:lstStyle/>
          <a:p>
            <a:pPr marL="0" indent="0"/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台目の掃除機を買う</a:t>
            </a:r>
            <a:r>
              <a:rPr lang="ja-JP" altLang="en-US" sz="1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つもりで</a:t>
            </a:r>
            <a:r>
              <a:rPr lang="ja-JP" altLang="en-US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質問しよう！</a:t>
            </a:r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endParaRPr kumimoji="1" lang="ja-JP" altLang="en-US" sz="1800" dirty="0"/>
          </a:p>
        </p:txBody>
      </p:sp>
      <p:sp>
        <p:nvSpPr>
          <p:cNvPr id="5" name="正方形/長方形 4"/>
          <p:cNvSpPr/>
          <p:nvPr/>
        </p:nvSpPr>
        <p:spPr>
          <a:xfrm>
            <a:off x="775034" y="1745473"/>
            <a:ext cx="7261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何が「わからない」のか「わからない！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」まま聞いた場合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38" y="2507528"/>
            <a:ext cx="3240157" cy="324015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119635" y="4745699"/>
            <a:ext cx="4738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「じゃあ</a:t>
            </a:r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掃除機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のおススメください」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630" y="2448154"/>
            <a:ext cx="2400854" cy="2400854"/>
          </a:xfrm>
          <a:prstGeom prst="rect">
            <a:avLst/>
          </a:prstGeom>
        </p:spPr>
      </p:pic>
      <p:pic>
        <p:nvPicPr>
          <p:cNvPr id="11" name="Picture 2" descr="家電量販店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728" y="2117020"/>
            <a:ext cx="1611803" cy="14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63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家電量販店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433" y="2151814"/>
            <a:ext cx="1611803" cy="14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6859" y="676211"/>
            <a:ext cx="10515600" cy="191056"/>
          </a:xfrm>
        </p:spPr>
        <p:txBody>
          <a:bodyPr>
            <a:noAutofit/>
          </a:bodyPr>
          <a:lstStyle/>
          <a:p>
            <a:pPr marL="0" indent="0"/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台目の掃除機を買う</a:t>
            </a:r>
            <a:r>
              <a:rPr lang="ja-JP" altLang="en-US" sz="1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つもりで</a:t>
            </a:r>
            <a:r>
              <a:rPr lang="ja-JP" altLang="en-US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質問しよう！</a:t>
            </a:r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1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endParaRPr kumimoji="1" lang="ja-JP" altLang="en-US" sz="1800" dirty="0"/>
          </a:p>
        </p:txBody>
      </p:sp>
      <p:sp>
        <p:nvSpPr>
          <p:cNvPr id="5" name="正方形/長方形 4"/>
          <p:cNvSpPr/>
          <p:nvPr/>
        </p:nvSpPr>
        <p:spPr>
          <a:xfrm>
            <a:off x="775034" y="1745473"/>
            <a:ext cx="7261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何が「わからない」のか「わからない！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」まま聞いた場合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38" y="2507528"/>
            <a:ext cx="3240157" cy="324015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119635" y="4745699"/>
            <a:ext cx="4738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「じゃあ</a:t>
            </a:r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掃除機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のおススメください」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245" y="2511877"/>
            <a:ext cx="2400854" cy="2400854"/>
          </a:xfrm>
          <a:prstGeom prst="rect">
            <a:avLst/>
          </a:prstGeom>
        </p:spPr>
      </p:pic>
      <p:pic>
        <p:nvPicPr>
          <p:cNvPr id="3074" name="Picture 2" descr="スティック型掃除機のイラスト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282" y="2482369"/>
            <a:ext cx="2050569" cy="258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9105814" y="2685483"/>
            <a:ext cx="27190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コード：充電式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コードレス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吸引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：強いけど電源切ると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全て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吐き出す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音：超うるさい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電池：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分で切れる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値段：</a:t>
            </a:r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超高い</a:t>
            </a:r>
            <a:endParaRPr kumimoji="1" lang="en-US" altLang="ja-JP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86160" y="5207364"/>
            <a:ext cx="518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「この</a:t>
            </a:r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最新の掃除機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がおススメです！」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897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4526</TotalTime>
  <Words>482</Words>
  <Application>Microsoft Office PowerPoint</Application>
  <PresentationFormat>ワイド画面</PresentationFormat>
  <Paragraphs>60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1" baseType="lpstr">
      <vt:lpstr>UD デジタル 教科書体 N-B</vt:lpstr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Office Theme</vt:lpstr>
      <vt:lpstr>特別資料03</vt:lpstr>
      <vt:lpstr>PowerPoint プレゼンテーション</vt:lpstr>
      <vt:lpstr>質問する時こうなってない？</vt:lpstr>
      <vt:lpstr>質問ノ心得</vt:lpstr>
      <vt:lpstr>2台目の掃除機を買うつもりで質問しよう！ </vt:lpstr>
      <vt:lpstr>2台目の掃除機を買うつもりで質問しよう！ </vt:lpstr>
      <vt:lpstr>2台目の掃除機を買うつもりで質問しよう！ </vt:lpstr>
      <vt:lpstr>2台目の掃除機を買うつもりで質問しよう！ </vt:lpstr>
      <vt:lpstr>2台目の掃除機を買うつもりで質問しよう！ </vt:lpstr>
      <vt:lpstr>2台目の掃除機を買うつもりで質問しよう！ </vt:lpstr>
      <vt:lpstr>2台目の掃除機を買うつもりで質問しよう！ </vt:lpstr>
      <vt:lpstr>2台目の掃除機を買うつもりで質問しよう！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99</cp:revision>
  <dcterms:created xsi:type="dcterms:W3CDTF">2020-03-04T08:20:15Z</dcterms:created>
  <dcterms:modified xsi:type="dcterms:W3CDTF">2021-06-14T23:23:12Z</dcterms:modified>
</cp:coreProperties>
</file>