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09" r:id="rId2"/>
    <p:sldId id="310" r:id="rId3"/>
    <p:sldId id="321" r:id="rId4"/>
    <p:sldId id="320" r:id="rId5"/>
    <p:sldId id="322" r:id="rId6"/>
    <p:sldId id="323" r:id="rId7"/>
    <p:sldId id="324" r:id="rId8"/>
    <p:sldId id="325" r:id="rId9"/>
    <p:sldId id="327" r:id="rId10"/>
    <p:sldId id="326" r:id="rId11"/>
    <p:sldId id="32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5" autoAdjust="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特別資料</a:t>
            </a:r>
            <a:r>
              <a:rPr kumimoji="1" lang="en-US" altLang="ja-JP" dirty="0" smtClean="0"/>
              <a:t>04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何</a:t>
            </a:r>
            <a:r>
              <a:rPr lang="ja-JP" altLang="en-US" sz="5400" dirty="0" smtClean="0"/>
              <a:t>の為に学校へ？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47729" y="390884"/>
            <a:ext cx="11070465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学校だから出来ることって何だろう？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5883" y="2085647"/>
            <a:ext cx="11279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１．先生がいるから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わからない箇所を聞ける！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5883" y="3285977"/>
            <a:ext cx="936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仲間がいる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から一緒に頑張れる！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5883" y="4578640"/>
            <a:ext cx="836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技術を磨く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集中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できる！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8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ナルト】諦めないど根性忍者！ナルトの魅力を徹底紹介 - アニメミ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39" y="415637"/>
            <a:ext cx="7409006" cy="56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7729" y="390884"/>
            <a:ext cx="11070465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みんなは何の為に学校へ来てるのだろう・・？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189" y="2060620"/>
            <a:ext cx="67810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就職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するため！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3189" y="4064940"/>
            <a:ext cx="10682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を磨いて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会社を立ち上げるため！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バンザイをしている会社員たちのイラスト（男性2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86" y="1625365"/>
            <a:ext cx="1266923" cy="230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強い企業戦士のイラスト（男性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40" y="5172936"/>
            <a:ext cx="1387789" cy="13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会社の建物のアイコン（大企業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29" y="5172936"/>
            <a:ext cx="1714368" cy="15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88963" y="708898"/>
            <a:ext cx="67810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就職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するため！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0991" y="2570922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ハローワークに行けば就職できるよ！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加西市ふるさとハローワーク - 加西市ホームペー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6" y="3477591"/>
            <a:ext cx="5575714" cy="290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70991" y="2570922"/>
            <a:ext cx="8162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Google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で調べれば技術は磨けるよ！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9467" y="1069949"/>
            <a:ext cx="10682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を磨いて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会社を立ち上げるため！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53" y="3671785"/>
            <a:ext cx="8150020" cy="27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47729" y="390884"/>
            <a:ext cx="11070465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みんなは何の為に学校へ来てるのだろう・・？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7729" y="1941470"/>
            <a:ext cx="7552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学校へ行くとメリットがあるから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5883" y="2997354"/>
            <a:ext cx="11279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１．先生がいるから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わからない箇所を聞ける！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5883" y="3989428"/>
            <a:ext cx="936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仲間がいる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から一緒に頑張れる！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5883" y="5170336"/>
            <a:ext cx="836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技術を磨く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集中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できる！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8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47729" y="390884"/>
            <a:ext cx="11070465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学校だから出来ることって何だろう？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5883" y="2085647"/>
            <a:ext cx="11279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１．先生がいるから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わからない箇所を聞ける！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5883" y="3285977"/>
            <a:ext cx="936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仲間がいる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から一緒に頑張れる！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5883" y="4578640"/>
            <a:ext cx="836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技術を磨く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集中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できる！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0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47730" y="390884"/>
            <a:ext cx="1790164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目的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37894" y="390884"/>
            <a:ext cx="9581881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技術を磨いて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ホワイト企業に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就職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09980" y="2101627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手段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2200144" y="2101627"/>
            <a:ext cx="9622662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技術を磨く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409980" y="3567672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726031" y="3567672"/>
            <a:ext cx="6662668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課題をこなして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手法を知る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47730" y="5379076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623000" y="5349025"/>
            <a:ext cx="9096775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得た知識を活かして</a:t>
            </a:r>
            <a:r>
              <a:rPr lang="ja-JP" altLang="en-US" sz="5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更に技術を磨く</a:t>
            </a:r>
            <a:endParaRPr lang="ja-JP" altLang="en-US" sz="5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584880" y="4471115"/>
            <a:ext cx="1043188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47730" y="390884"/>
            <a:ext cx="1790164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目的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37894" y="390884"/>
            <a:ext cx="9581881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技術を磨いて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ホワイト企業に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就職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47730" y="1764630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663781" y="1764630"/>
            <a:ext cx="6662668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課題をこなして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手法を知る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601533" y="3699297"/>
            <a:ext cx="9118242" cy="16874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課題が終わったから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寝る？</a:t>
            </a:r>
            <a:endParaRPr lang="en-US" altLang="ja-JP" sz="40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　　　　</a:t>
            </a:r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ゲーム？</a:t>
            </a:r>
            <a:endParaRPr lang="en-US" altLang="ja-JP" sz="40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　　　　</a:t>
            </a:r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アニメ？</a:t>
            </a:r>
            <a:endParaRPr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47730" y="5434436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841940" y="5434436"/>
            <a:ext cx="9096775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得た知識を活かして</a:t>
            </a:r>
            <a:r>
              <a:rPr lang="ja-JP" altLang="en-US" sz="5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更に技術を磨く</a:t>
            </a:r>
            <a:endParaRPr lang="ja-JP" altLang="en-US" sz="5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4713669" y="2573628"/>
            <a:ext cx="1043188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47730" y="390884"/>
            <a:ext cx="1790164" cy="1103066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目的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37894" y="390884"/>
            <a:ext cx="9581881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技術を磨いて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ホワイト企業に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就職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09980" y="2101627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手段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2200144" y="2101627"/>
            <a:ext cx="9622662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技術を磨く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409980" y="3567672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726031" y="3567672"/>
            <a:ext cx="6662668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課題をこなして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手法を知る</a:t>
            </a:r>
            <a:endParaRPr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47730" y="5379076"/>
            <a:ext cx="1790164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623000" y="5349025"/>
            <a:ext cx="9096775" cy="1103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得た知識を活かして</a:t>
            </a:r>
            <a:r>
              <a:rPr lang="ja-JP" altLang="en-US" sz="5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更に技術を磨く</a:t>
            </a:r>
            <a:endParaRPr lang="ja-JP" altLang="en-US" sz="5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584880" y="4471115"/>
            <a:ext cx="1043188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4465</TotalTime>
  <Words>336</Words>
  <Application>Microsoft Office PowerPoint</Application>
  <PresentationFormat>ワイド画面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特別資料04</vt:lpstr>
      <vt:lpstr>みんなは何の為に学校へ来てるのだろう・・？</vt:lpstr>
      <vt:lpstr>PowerPoint プレゼンテーション</vt:lpstr>
      <vt:lpstr>PowerPoint プレゼンテーション</vt:lpstr>
      <vt:lpstr>みんなは何の為に学校へ来てるのだろう・・？</vt:lpstr>
      <vt:lpstr>学校だから出来ることって何だろう？</vt:lpstr>
      <vt:lpstr>目的</vt:lpstr>
      <vt:lpstr>目的</vt:lpstr>
      <vt:lpstr>目的</vt:lpstr>
      <vt:lpstr>学校だから出来ることって何だろう？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83</cp:revision>
  <dcterms:created xsi:type="dcterms:W3CDTF">2020-03-04T08:20:15Z</dcterms:created>
  <dcterms:modified xsi:type="dcterms:W3CDTF">2021-06-15T03:51:55Z</dcterms:modified>
</cp:coreProperties>
</file>