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26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58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6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93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45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60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B5EF-0041-44B6-A875-825E6A43208D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14C0-F094-4680-B0CF-D5BAA38EA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65200" y="1608207"/>
            <a:ext cx="9557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どうやって配列の要素を入れ替えるの・・・？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3376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3435280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82709" y="165854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先にそもそも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96803" y="791225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</a:t>
            </a:r>
            <a:r>
              <a:rPr kumimoji="1" lang="ja-JP" altLang="en-US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いくの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0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3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 animBg="1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2981" y="212998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38696" y="1002294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隣の値と比較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5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9" name="角丸四角形 38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40170" y="182513"/>
            <a:ext cx="19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12981" y="212998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8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975" y="212311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7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15417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15521 -0.0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8" name="角丸四角形 37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4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3" grpId="0" animBg="1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3" name="正方形/長方形 32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3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3" name="正方形/長方形 32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208745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0.15078 0.005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4362 0.007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6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58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990532" y="249420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1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5" name="正方形/長方形 34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7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5" name="正方形/長方形 34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4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8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5052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14128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6" name="正方形/長方形 35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[4]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7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2191741">
            <a:off x="2779366" y="3484979"/>
            <a:ext cx="866775" cy="600075"/>
          </a:xfrm>
          <a:prstGeom prst="rightArrow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6" name="正方形/長方形 35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[4]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9</a:t>
              </a:r>
              <a:endParaRPr kumimoji="1" lang="ja-JP" altLang="en-US" sz="6000" b="1" dirty="0"/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9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7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14792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418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114044" y="5390802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62177" y="609692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05396" y="733656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3776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12682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4" grpId="0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7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7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8468" y="216113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6" name="角丸四角形 45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40170" y="182513"/>
            <a:ext cx="19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19919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6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14948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14636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9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 rot="10800000">
            <a:off x="3573462" y="2649794"/>
            <a:ext cx="2054780" cy="600075"/>
          </a:xfrm>
          <a:prstGeom prst="rightArrow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4" y="1942236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2" y="1887468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1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31856" y="276424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4" name="角丸四角形 43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5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3" grpId="0" animBg="1"/>
      <p:bldP spid="44" grpId="0" animBg="1"/>
      <p:bldP spid="46" grpId="0"/>
      <p:bldP spid="47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9" name="正方形/長方形 38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6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9" name="正方形/長方形 38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0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323 -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1483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1" grpId="0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02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22906" y="200951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4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6" grpId="0"/>
      <p:bldP spid="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8" name="正方形/長方形 37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65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38" name="正方形/長方形 37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[3]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6</a:t>
              </a:r>
              <a:endParaRPr kumimoji="1" lang="ja-JP" altLang="en-US" sz="6000" b="1" dirty="0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2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17468" y="22299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1102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14454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14141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8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2316093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4" y="1942236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" y="1887468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矢印 15"/>
          <p:cNvSpPr/>
          <p:nvPr/>
        </p:nvSpPr>
        <p:spPr>
          <a:xfrm rot="19686497">
            <a:off x="5574511" y="3984040"/>
            <a:ext cx="866775" cy="600075"/>
          </a:xfrm>
          <a:prstGeom prst="rightArrow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4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水のイラスト（空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88" y="4088603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209104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2299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3871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6408812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56945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209104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10055" y="712385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17468" y="222993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10417468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9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3867 -0.021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13372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9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209104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8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17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7" name="角丸四角形 46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1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  <p:bldP spid="46" grpId="0" animBg="1"/>
      <p:bldP spid="47" grpId="0" animBg="1"/>
      <p:bldP spid="48" grpId="0"/>
      <p:bldP spid="51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1" name="正方形/長方形 40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[0]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1" name="正方形/長方形 40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[0]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 smtClean="0"/>
                <a:t>1</a:t>
              </a:r>
              <a:endParaRPr kumimoji="1" lang="ja-JP" altLang="en-US" sz="60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7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126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0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14844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4636 -0.009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4" grpId="0"/>
      <p:bldP spid="5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5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0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6" grpId="0"/>
      <p:bldP spid="47" grpId="0" animBg="1"/>
      <p:bldP spid="48" grpId="0" animBg="1"/>
      <p:bldP spid="51" grpId="0"/>
      <p:bldP spid="53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08050" y="750957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もう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つコップが必要ですよね！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4" y="4143374"/>
            <a:ext cx="160766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33400" y="17123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800" y="1702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89249" y="428407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コップ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033835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" y="1951760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4" y="1942236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グラスに入った飲み物のイラスト（青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" y="1887468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グラスに入った飲み物のイラスト（オレンジ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4" y="1896992"/>
            <a:ext cx="1914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水のイラスト（空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88" y="4088603"/>
            <a:ext cx="1682513" cy="24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閃いた若い男性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06" y="2081658"/>
            <a:ext cx="5211039" cy="521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2" name="正方形/長方形 41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8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058306" y="195509"/>
            <a:ext cx="3991672" cy="2454695"/>
            <a:chOff x="6058306" y="195509"/>
            <a:chExt cx="3991672" cy="2454695"/>
          </a:xfrm>
        </p:grpSpPr>
        <p:sp>
          <p:nvSpPr>
            <p:cNvPr id="42" name="正方形/長方形 41"/>
            <p:cNvSpPr/>
            <p:nvPr/>
          </p:nvSpPr>
          <p:spPr>
            <a:xfrm>
              <a:off x="6058306" y="197209"/>
              <a:ext cx="3991672" cy="2452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184376" y="216649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配列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149261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[1]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765319" y="2188539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[2]</a:t>
              </a:r>
              <a:endPara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7083118" y="882795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3</a:t>
              </a:r>
              <a:endParaRPr kumimoji="1" lang="ja-JP" altLang="en-US" sz="6000" b="1" dirty="0"/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8699176" y="874452"/>
              <a:ext cx="858765" cy="1029094"/>
            </a:xfrm>
            <a:prstGeom prst="roundRect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b="1" dirty="0"/>
                <a:t>2</a:t>
              </a:r>
              <a:endParaRPr kumimoji="1" lang="ja-JP" altLang="en-US" sz="60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8020607" y="1127884"/>
              <a:ext cx="599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&gt;</a:t>
              </a:r>
              <a:endPara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6058306" y="195509"/>
              <a:ext cx="125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true</a:t>
              </a:r>
              <a:endPara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7237834" y="225406"/>
            <a:ext cx="297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214759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8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5092 -0.003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688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7" grpId="0"/>
      <p:bldP spid="5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31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7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4738704" y="5504605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86837" y="62107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31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10055" y="712385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9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4662 -0.00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-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13959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58" grpId="0" animBg="1"/>
      <p:bldP spid="4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21431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4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3013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0101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060796" y="24940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45719" y="210101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66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3013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10101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060796" y="24940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45719" y="210101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058306" y="197209"/>
            <a:ext cx="3991672" cy="2452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84376" y="2166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765319" y="21885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083118" y="882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4" name="角丸四角形 53"/>
          <p:cNvSpPr/>
          <p:nvPr/>
        </p:nvSpPr>
        <p:spPr>
          <a:xfrm>
            <a:off x="8699176" y="874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020607" y="1127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340170" y="182513"/>
            <a:ext cx="192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28370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51" grpId="0"/>
      <p:bldP spid="53" grpId="0" animBg="1"/>
      <p:bldP spid="54" grpId="0" animBg="1"/>
      <p:bldP spid="56" grpId="0"/>
      <p:bldP spid="57" grpId="0"/>
      <p:bldP spid="5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491129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206200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3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4636 -0.002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1444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60" grpId="0"/>
      <p:bldP spid="6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01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95275" y="346075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サンプルを動かしてみよう！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42" y="746185"/>
            <a:ext cx="8549369" cy="58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14710" y="494088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2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2997586" y="545623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5719" y="61623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7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15273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3972 -0.009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44" grpId="0"/>
      <p:bldP spid="4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207062" y="542945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195" y="613557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まできた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10055" y="1723010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整列完了！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を探していく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1207062" y="5429451"/>
            <a:ext cx="86164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195" y="613557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30778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していく位置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20992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40690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最大値候補の位置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2385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2514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2257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232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2252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2316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2247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2283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2086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2235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2145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2279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確定していく位置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まできた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10055" y="1723010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整列完了！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1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85766" y="2392382"/>
            <a:ext cx="4831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endParaRPr lang="en-US" altLang="ja-JP" sz="66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416842" y="4572000"/>
            <a:ext cx="5415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アニメーションを入れているので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スライドショー機能で活用下さい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0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71413" y="712144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59160" y="2555967"/>
            <a:ext cx="77636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隣り合う要素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の大小</a:t>
            </a:r>
            <a:r>
              <a:rPr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しながら整列させること</a:t>
            </a:r>
          </a:p>
        </p:txBody>
      </p:sp>
      <p:pic>
        <p:nvPicPr>
          <p:cNvPr id="1026" name="Picture 2" descr="犬にシャンプーを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90" y="228406"/>
            <a:ext cx="2480913" cy="25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4825</Words>
  <Application>Microsoft Office PowerPoint</Application>
  <PresentationFormat>ワイド画面</PresentationFormat>
  <Paragraphs>1981</Paragraphs>
  <Slides>73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78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雄太</dc:creator>
  <cp:lastModifiedBy>石田 雄太</cp:lastModifiedBy>
  <cp:revision>3</cp:revision>
  <dcterms:created xsi:type="dcterms:W3CDTF">2022-06-15T05:24:35Z</dcterms:created>
  <dcterms:modified xsi:type="dcterms:W3CDTF">2022-06-20T02:21:18Z</dcterms:modified>
</cp:coreProperties>
</file>