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8"/>
  </p:notesMasterIdLst>
  <p:handoutMasterIdLst>
    <p:handoutMasterId r:id="rId89"/>
  </p:handoutMasterIdLst>
  <p:sldIdLst>
    <p:sldId id="309" r:id="rId2"/>
    <p:sldId id="679" r:id="rId3"/>
    <p:sldId id="714" r:id="rId4"/>
    <p:sldId id="962" r:id="rId5"/>
    <p:sldId id="963" r:id="rId6"/>
    <p:sldId id="964" r:id="rId7"/>
    <p:sldId id="966" r:id="rId8"/>
    <p:sldId id="965" r:id="rId9"/>
    <p:sldId id="967" r:id="rId10"/>
    <p:sldId id="968" r:id="rId11"/>
    <p:sldId id="969" r:id="rId12"/>
    <p:sldId id="970" r:id="rId13"/>
    <p:sldId id="971" r:id="rId14"/>
    <p:sldId id="972" r:id="rId15"/>
    <p:sldId id="973" r:id="rId16"/>
    <p:sldId id="974" r:id="rId17"/>
    <p:sldId id="975" r:id="rId18"/>
    <p:sldId id="976" r:id="rId19"/>
    <p:sldId id="977" r:id="rId20"/>
    <p:sldId id="978" r:id="rId21"/>
    <p:sldId id="979" r:id="rId22"/>
    <p:sldId id="980" r:id="rId23"/>
    <p:sldId id="981" r:id="rId24"/>
    <p:sldId id="982" r:id="rId25"/>
    <p:sldId id="983" r:id="rId26"/>
    <p:sldId id="984" r:id="rId27"/>
    <p:sldId id="985" r:id="rId28"/>
    <p:sldId id="986" r:id="rId29"/>
    <p:sldId id="987" r:id="rId30"/>
    <p:sldId id="988" r:id="rId31"/>
    <p:sldId id="989" r:id="rId32"/>
    <p:sldId id="990" r:id="rId33"/>
    <p:sldId id="991" r:id="rId34"/>
    <p:sldId id="992" r:id="rId35"/>
    <p:sldId id="993" r:id="rId36"/>
    <p:sldId id="994" r:id="rId37"/>
    <p:sldId id="995" r:id="rId38"/>
    <p:sldId id="996" r:id="rId39"/>
    <p:sldId id="997" r:id="rId40"/>
    <p:sldId id="1006" r:id="rId41"/>
    <p:sldId id="1052" r:id="rId42"/>
    <p:sldId id="1053" r:id="rId43"/>
    <p:sldId id="1054" r:id="rId44"/>
    <p:sldId id="1008" r:id="rId45"/>
    <p:sldId id="1009" r:id="rId46"/>
    <p:sldId id="1010" r:id="rId47"/>
    <p:sldId id="1011" r:id="rId48"/>
    <p:sldId id="1012" r:id="rId49"/>
    <p:sldId id="1013" r:id="rId50"/>
    <p:sldId id="1014" r:id="rId51"/>
    <p:sldId id="1015" r:id="rId52"/>
    <p:sldId id="1042" r:id="rId53"/>
    <p:sldId id="1017" r:id="rId54"/>
    <p:sldId id="1018" r:id="rId55"/>
    <p:sldId id="1043" r:id="rId56"/>
    <p:sldId id="1019" r:id="rId57"/>
    <p:sldId id="1020" r:id="rId58"/>
    <p:sldId id="1021" r:id="rId59"/>
    <p:sldId id="1050" r:id="rId60"/>
    <p:sldId id="1022" r:id="rId61"/>
    <p:sldId id="1023" r:id="rId62"/>
    <p:sldId id="1024" r:id="rId63"/>
    <p:sldId id="1025" r:id="rId64"/>
    <p:sldId id="1044" r:id="rId65"/>
    <p:sldId id="1026" r:id="rId66"/>
    <p:sldId id="1027" r:id="rId67"/>
    <p:sldId id="1028" r:id="rId68"/>
    <p:sldId id="1029" r:id="rId69"/>
    <p:sldId id="1030" r:id="rId70"/>
    <p:sldId id="1046" r:id="rId71"/>
    <p:sldId id="1031" r:id="rId72"/>
    <p:sldId id="1032" r:id="rId73"/>
    <p:sldId id="1033" r:id="rId74"/>
    <p:sldId id="1047" r:id="rId75"/>
    <p:sldId id="1034" r:id="rId76"/>
    <p:sldId id="1035" r:id="rId77"/>
    <p:sldId id="1036" r:id="rId78"/>
    <p:sldId id="1037" r:id="rId79"/>
    <p:sldId id="1048" r:id="rId80"/>
    <p:sldId id="1038" r:id="rId81"/>
    <p:sldId id="1039" r:id="rId82"/>
    <p:sldId id="1040" r:id="rId83"/>
    <p:sldId id="1049" r:id="rId84"/>
    <p:sldId id="778" r:id="rId85"/>
    <p:sldId id="1051" r:id="rId86"/>
    <p:sldId id="1007" r:id="rId8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1036" autoAdjust="0"/>
  </p:normalViewPr>
  <p:slideViewPr>
    <p:cSldViewPr snapToGrid="0">
      <p:cViewPr varScale="1">
        <p:scale>
          <a:sx n="60" d="100"/>
          <a:sy n="60" d="100"/>
        </p:scale>
        <p:origin x="96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2022/6/20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2022/6/20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61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938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2022/6/20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2022/6/20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2022/6/20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2022/6/20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第</a:t>
            </a:r>
            <a:r>
              <a:rPr lang="en-US" altLang="ja-JP" sz="4000" dirty="0" smtClean="0"/>
              <a:t>20</a:t>
            </a:r>
            <a:r>
              <a:rPr lang="ja-JP" altLang="en-US" sz="4000" dirty="0" smtClean="0"/>
              <a:t>回 </a:t>
            </a:r>
            <a:r>
              <a:rPr lang="en-US" altLang="ja-JP" sz="4000" dirty="0" smtClean="0"/>
              <a:t>for</a:t>
            </a:r>
            <a:r>
              <a:rPr lang="ja-JP" altLang="en-US" sz="4000" dirty="0" smtClean="0"/>
              <a:t>文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6" y="497064"/>
            <a:ext cx="8154161" cy="2855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1421736" y="1085382"/>
            <a:ext cx="5893463" cy="30526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57982" y="3577389"/>
            <a:ext cx="7050776" cy="28875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7982" y="3631382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いらっしゃいませ！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558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6" y="497064"/>
            <a:ext cx="8154161" cy="2855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1436638" y="1355713"/>
            <a:ext cx="5893463" cy="30526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57982" y="3577389"/>
            <a:ext cx="7050776" cy="28875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7982" y="3631382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いらっしゃいませ！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946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6" y="497064"/>
            <a:ext cx="8154161" cy="2855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1436638" y="1355713"/>
            <a:ext cx="5893463" cy="30526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57982" y="3577389"/>
            <a:ext cx="7050776" cy="28875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7982" y="3631382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いらっしゃいませ！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613348" y="1123612"/>
            <a:ext cx="3434274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71656" y="2967997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5743" y="1142632"/>
            <a:ext cx="1658506" cy="159216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0067959" y="258090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79419" y="2119244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192671" y="15518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447002" y="37174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初回限定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2084953" y="1355714"/>
            <a:ext cx="2069952" cy="305268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75685" y="4733071"/>
            <a:ext cx="2478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</a:t>
            </a:r>
            <a:r>
              <a:rPr kumimoji="1" lang="ja-JP" altLang="en-US" sz="36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endParaRPr kumimoji="1" lang="en-US" altLang="ja-JP" sz="36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8194383" y="4317103"/>
            <a:ext cx="2228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繰返しの為に</a:t>
            </a:r>
            <a:endParaRPr kumimoji="1" lang="en-US" altLang="ja-JP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70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6" y="497064"/>
            <a:ext cx="8154161" cy="2855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1436638" y="1355713"/>
            <a:ext cx="5893463" cy="30526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57982" y="3577389"/>
            <a:ext cx="7050776" cy="28875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7982" y="3631382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いらっしゃいませ！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613348" y="1123612"/>
            <a:ext cx="3434274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71656" y="2967997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5743" y="1142632"/>
            <a:ext cx="1658506" cy="159216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0067959" y="258090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79419" y="2119244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192671" y="15518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4265279" y="1355713"/>
            <a:ext cx="1445710" cy="305268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354188" y="4348432"/>
            <a:ext cx="3427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4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4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979246" y="3814465"/>
            <a:ext cx="2707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rue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なら｛｝内実行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242417" y="5144776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507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6" y="497064"/>
            <a:ext cx="8154161" cy="2855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2018968" y="1649251"/>
            <a:ext cx="6514169" cy="291844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57982" y="3577389"/>
            <a:ext cx="7050776" cy="28875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7982" y="3631382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いらっしゃいませ！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613348" y="1123612"/>
            <a:ext cx="3434274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71656" y="2967997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5743" y="1142632"/>
            <a:ext cx="1658506" cy="159216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0067959" y="258090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79419" y="2119244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192671" y="15518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57982" y="3928693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19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6" y="497064"/>
            <a:ext cx="8154161" cy="2855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1979682" y="1938080"/>
            <a:ext cx="6514169" cy="291844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57982" y="3577389"/>
            <a:ext cx="7050776" cy="28875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7982" y="3631382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いらっしゃいませ！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613348" y="1123612"/>
            <a:ext cx="3434274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71656" y="2967997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5743" y="1142632"/>
            <a:ext cx="1658506" cy="159216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0067959" y="258090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79419" y="2119244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192671" y="15518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57982" y="3928693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7982" y="4322944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153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6" y="497064"/>
            <a:ext cx="8154161" cy="2855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1467218" y="2221882"/>
            <a:ext cx="6514169" cy="291844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57982" y="3577389"/>
            <a:ext cx="7050776" cy="28875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7982" y="3631382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いらっしゃいませ！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613348" y="1123612"/>
            <a:ext cx="3434274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71656" y="2967997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5743" y="1142632"/>
            <a:ext cx="1658506" cy="159216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0067959" y="258090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79419" y="2119244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192671" y="15518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57982" y="3928693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7982" y="4322944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698101" y="1338605"/>
            <a:ext cx="1280215" cy="307383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387803" y="4623002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98744" y="4127463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わりに向かう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上矢印 1"/>
          <p:cNvSpPr/>
          <p:nvPr/>
        </p:nvSpPr>
        <p:spPr>
          <a:xfrm rot="7535087">
            <a:off x="9559290" y="1029968"/>
            <a:ext cx="472907" cy="496081"/>
          </a:xfrm>
          <a:prstGeom prst="up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955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6" y="497064"/>
            <a:ext cx="8154161" cy="2855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1467218" y="2221882"/>
            <a:ext cx="6514169" cy="291844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57982" y="3577389"/>
            <a:ext cx="7050776" cy="28875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7982" y="3631382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いらっしゃいませ！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613348" y="1123612"/>
            <a:ext cx="3434274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71656" y="2967997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5743" y="1142632"/>
            <a:ext cx="1658506" cy="159216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0067959" y="258090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79419" y="2119244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192671" y="15518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57982" y="3928693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7982" y="4322944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698101" y="1338605"/>
            <a:ext cx="1280215" cy="307383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387803" y="4623002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98744" y="4127463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わりに向かう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上矢印 18"/>
          <p:cNvSpPr/>
          <p:nvPr/>
        </p:nvSpPr>
        <p:spPr>
          <a:xfrm rot="7535087">
            <a:off x="9559290" y="1029968"/>
            <a:ext cx="472907" cy="496081"/>
          </a:xfrm>
          <a:prstGeom prst="up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470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6" y="497064"/>
            <a:ext cx="8154161" cy="2855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1505807" y="1356857"/>
            <a:ext cx="5761268" cy="31152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57982" y="3577389"/>
            <a:ext cx="7050776" cy="28875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7982" y="3631382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いらっしゃいませ！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613348" y="1123612"/>
            <a:ext cx="3434274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71656" y="2967997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5743" y="1142632"/>
            <a:ext cx="1658506" cy="159216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0067959" y="258090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79419" y="2119244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192671" y="15518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57982" y="3928693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7982" y="4322944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380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6" y="497064"/>
            <a:ext cx="8154161" cy="2855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1505807" y="1356857"/>
            <a:ext cx="5761268" cy="31152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57982" y="3577389"/>
            <a:ext cx="7050776" cy="28875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7982" y="3631382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いらっしゃいませ！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613348" y="1123612"/>
            <a:ext cx="3434274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71656" y="2967997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5743" y="1142632"/>
            <a:ext cx="1658506" cy="159216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0067959" y="258090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79419" y="2119244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192671" y="15518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57982" y="3928693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7982" y="4322944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4265279" y="1355713"/>
            <a:ext cx="1445710" cy="305268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354188" y="4348432"/>
            <a:ext cx="3427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4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4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979246" y="3814465"/>
            <a:ext cx="2707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rue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なら｛｝内実行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242417" y="5144776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95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31262" y="1594396"/>
            <a:ext cx="114452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文（</a:t>
            </a:r>
            <a:r>
              <a:rPr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P.77</a:t>
            </a:r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）」</a:t>
            </a:r>
            <a:endParaRPr lang="ja-JP" altLang="en-US" sz="4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ループ内での変数</a:t>
            </a:r>
            <a:r>
              <a:rPr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(P.80)</a:t>
            </a:r>
          </a:p>
          <a:p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・配列の宣言と初期値</a:t>
            </a:r>
            <a:r>
              <a:rPr lang="en-US" altLang="ja-JP" sz="480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(P.93)</a:t>
            </a:r>
            <a:endParaRPr lang="en-US" altLang="ja-JP" sz="4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・多重ループ</a:t>
            </a:r>
            <a:r>
              <a:rPr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(P.89)</a:t>
            </a:r>
            <a:r>
              <a:rPr lang="en-US" altLang="ja-JP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先の内容です</a:t>
            </a:r>
            <a:endParaRPr lang="en-US" altLang="ja-JP" sz="4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8160" y="533400"/>
            <a:ext cx="2127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お品書き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622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6" y="497064"/>
            <a:ext cx="8154161" cy="2855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2013907" y="1551853"/>
            <a:ext cx="6519230" cy="39330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57982" y="3577389"/>
            <a:ext cx="7050776" cy="28875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7982" y="3631382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いらっしゃいませ！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613348" y="1123612"/>
            <a:ext cx="3434274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71656" y="2967997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5743" y="1142632"/>
            <a:ext cx="1658506" cy="159216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0067959" y="258090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79419" y="2119244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192671" y="15518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57982" y="3928693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7982" y="4322944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57982" y="4652644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924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8613348" y="1123612"/>
            <a:ext cx="3434274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6" y="497064"/>
            <a:ext cx="8154161" cy="2855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2054013" y="1856888"/>
            <a:ext cx="6519230" cy="39330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57982" y="3577389"/>
            <a:ext cx="7050776" cy="28875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7982" y="3631382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いらっしゃいませ！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71656" y="2967997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5743" y="1142632"/>
            <a:ext cx="1658506" cy="159216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0067959" y="258090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79419" y="2119244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192671" y="15518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57982" y="3928693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7982" y="4322944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57982" y="4652644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7981" y="4998273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939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8613348" y="1123612"/>
            <a:ext cx="3434274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6" y="497064"/>
            <a:ext cx="8154161" cy="2855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1478999" y="2135286"/>
            <a:ext cx="6519230" cy="39330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57982" y="3577389"/>
            <a:ext cx="7050776" cy="28875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7982" y="3631382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いらっしゃいませ！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71656" y="2967997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5743" y="1142632"/>
            <a:ext cx="1658506" cy="159216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0067959" y="258090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79419" y="2119244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192671" y="15518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57982" y="3928693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7982" y="4322944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57982" y="4652644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7981" y="4998273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5698101" y="1338605"/>
            <a:ext cx="1280215" cy="307383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387803" y="4623002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398744" y="4127463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わりに向かう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上矢印 21"/>
          <p:cNvSpPr/>
          <p:nvPr/>
        </p:nvSpPr>
        <p:spPr>
          <a:xfrm rot="7535087">
            <a:off x="9559290" y="1029968"/>
            <a:ext cx="472907" cy="496081"/>
          </a:xfrm>
          <a:prstGeom prst="up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094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8613348" y="1123612"/>
            <a:ext cx="3434274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6" y="497064"/>
            <a:ext cx="8154161" cy="2855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1478999" y="2135286"/>
            <a:ext cx="6519230" cy="39330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57982" y="3577389"/>
            <a:ext cx="7050776" cy="28875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7982" y="3631382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いらっしゃいませ！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71656" y="2967997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5743" y="1142632"/>
            <a:ext cx="1658506" cy="159216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0067959" y="258090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79419" y="2119244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192671" y="15518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57982" y="3928693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7982" y="4322944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57982" y="4652644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7981" y="4998273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5698101" y="1338605"/>
            <a:ext cx="1280215" cy="307383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387803" y="4623002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398744" y="4127463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わりに向かう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上矢印 21"/>
          <p:cNvSpPr/>
          <p:nvPr/>
        </p:nvSpPr>
        <p:spPr>
          <a:xfrm rot="7535087">
            <a:off x="9559290" y="1029968"/>
            <a:ext cx="472907" cy="496081"/>
          </a:xfrm>
          <a:prstGeom prst="up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845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8613348" y="1123612"/>
            <a:ext cx="3434274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6" y="497064"/>
            <a:ext cx="8154161" cy="2855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1502921" y="1307075"/>
            <a:ext cx="6519230" cy="39330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57982" y="3577389"/>
            <a:ext cx="7050776" cy="28875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7982" y="3631382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いらっしゃいませ！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71656" y="2967997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5743" y="1142632"/>
            <a:ext cx="1658506" cy="159216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0067959" y="258090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79419" y="2119244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192671" y="15518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57982" y="3928693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7982" y="4322944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57982" y="4652644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7981" y="4998273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387803" y="4623002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398744" y="4127463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わりに向かう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304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8613348" y="1123612"/>
            <a:ext cx="3434274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6" y="497064"/>
            <a:ext cx="8154161" cy="2855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1502921" y="1307075"/>
            <a:ext cx="6519230" cy="39330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57982" y="3577389"/>
            <a:ext cx="7050776" cy="28875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7982" y="3631382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いらっしゃいませ！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71656" y="2967997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5743" y="1142632"/>
            <a:ext cx="1658506" cy="159216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0067959" y="258090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79419" y="2119244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192671" y="15518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57982" y="3928693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7982" y="4322944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57982" y="4652644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7981" y="4998273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4265279" y="1355713"/>
            <a:ext cx="1445710" cy="305268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354188" y="4348432"/>
            <a:ext cx="3427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4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4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979246" y="3814465"/>
            <a:ext cx="2707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rue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なら｛｝内実行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242417" y="5144776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611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8613348" y="1123612"/>
            <a:ext cx="3434274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6" y="497064"/>
            <a:ext cx="8154161" cy="2855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2013906" y="1589191"/>
            <a:ext cx="6519230" cy="39330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57982" y="3577389"/>
            <a:ext cx="7050776" cy="28875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7982" y="3631382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いらっしゃいませ！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71656" y="2967997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5743" y="1142632"/>
            <a:ext cx="1658506" cy="159216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0067959" y="258090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79419" y="2119244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192671" y="15518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57982" y="3928693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7982" y="4322944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57982" y="4652644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7981" y="4998273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0172" y="5343394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970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8613348" y="1123612"/>
            <a:ext cx="3434274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6" y="497064"/>
            <a:ext cx="8154161" cy="2855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2054013" y="1856888"/>
            <a:ext cx="6519230" cy="39330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57982" y="3577389"/>
            <a:ext cx="7050776" cy="28875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7982" y="3631382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いらっしゃいませ！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71656" y="2967997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5743" y="1142632"/>
            <a:ext cx="1658506" cy="159216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0067959" y="258090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79419" y="2119244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192671" y="15518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57982" y="3928693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7982" y="4322944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57982" y="4652644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7981" y="4998273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0172" y="5343394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57980" y="5680371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022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8613348" y="1123612"/>
            <a:ext cx="3434274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6" y="497064"/>
            <a:ext cx="8154161" cy="2855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1492018" y="2153424"/>
            <a:ext cx="6519230" cy="39330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57982" y="3577389"/>
            <a:ext cx="7050776" cy="28875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7982" y="3631382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いらっしゃいませ！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71656" y="2967997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5743" y="1142632"/>
            <a:ext cx="1658506" cy="159216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0067959" y="258090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79419" y="2119244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192671" y="15518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57982" y="3928693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7982" y="4322944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57982" y="4652644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7981" y="4998273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0172" y="5343394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57980" y="5680371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5698101" y="1338605"/>
            <a:ext cx="1280215" cy="307383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387803" y="4623002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98744" y="4127463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わりに向かう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上矢印 22"/>
          <p:cNvSpPr/>
          <p:nvPr/>
        </p:nvSpPr>
        <p:spPr>
          <a:xfrm rot="7535087">
            <a:off x="9559290" y="1029968"/>
            <a:ext cx="472907" cy="496081"/>
          </a:xfrm>
          <a:prstGeom prst="up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6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8613348" y="1123612"/>
            <a:ext cx="3434274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6" y="497064"/>
            <a:ext cx="8154161" cy="2855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1492018" y="2153424"/>
            <a:ext cx="6519230" cy="39330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57982" y="3577389"/>
            <a:ext cx="7050776" cy="28875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7982" y="3631382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いらっしゃいませ！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71656" y="2967997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5743" y="1142632"/>
            <a:ext cx="1658506" cy="159216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0067959" y="258090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79419" y="2119244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192671" y="15518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57982" y="3928693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7982" y="4322944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57982" y="4652644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7981" y="4998273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0172" y="5343394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57980" y="5680371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5698101" y="1338605"/>
            <a:ext cx="1280215" cy="307383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387803" y="4623002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98744" y="4127463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わりに向かう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上矢印 22"/>
          <p:cNvSpPr/>
          <p:nvPr/>
        </p:nvSpPr>
        <p:spPr>
          <a:xfrm rot="7535087">
            <a:off x="9559290" y="1029968"/>
            <a:ext cx="472907" cy="496081"/>
          </a:xfrm>
          <a:prstGeom prst="up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682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755399" y="2140162"/>
            <a:ext cx="467788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3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13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13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13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8274218" y="4356153"/>
            <a:ext cx="21162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</a:t>
            </a:r>
            <a:r>
              <a:rPr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P.77</a:t>
            </a:r>
            <a:r>
              <a:rPr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）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3072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8613348" y="1123612"/>
            <a:ext cx="3434274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6" y="497064"/>
            <a:ext cx="8154161" cy="2855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1500745" y="1355201"/>
            <a:ext cx="6519230" cy="39330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57982" y="3577389"/>
            <a:ext cx="7050776" cy="28875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7982" y="3631382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いらっしゃいませ！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71656" y="2967997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5743" y="1142632"/>
            <a:ext cx="1658506" cy="159216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0067959" y="258090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79419" y="2119244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192671" y="15518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57982" y="3928693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7982" y="4322944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57982" y="4652644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7981" y="4998273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0172" y="5343394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57980" y="5680371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190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8613348" y="1123612"/>
            <a:ext cx="3434274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6" y="497064"/>
            <a:ext cx="8154161" cy="2855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1500745" y="1355201"/>
            <a:ext cx="6519230" cy="39330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57982" y="3577389"/>
            <a:ext cx="7050776" cy="28875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7982" y="3631382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いらっしゃいませ！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71656" y="2967997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5743" y="1142632"/>
            <a:ext cx="1658506" cy="159216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0067959" y="258090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79419" y="2119244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192671" y="15518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57982" y="3928693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7982" y="4322944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57982" y="4652644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7981" y="4998273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0172" y="5343394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57980" y="5680371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4265279" y="1355713"/>
            <a:ext cx="1445710" cy="305268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354188" y="4348432"/>
            <a:ext cx="3427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4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4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979246" y="3814465"/>
            <a:ext cx="2707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rue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なら｛｝内実行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242417" y="5144776"/>
            <a:ext cx="2167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60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036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6" y="497064"/>
            <a:ext cx="8154161" cy="2855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1492018" y="2494360"/>
            <a:ext cx="6519230" cy="39330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57982" y="3577389"/>
            <a:ext cx="7050776" cy="28875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7982" y="3631382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いらっしゃいませ！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57982" y="3928693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7982" y="4322944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57982" y="4652644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7981" y="4998273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0172" y="5343394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の注文数は</a:t>
            </a:r>
            <a:r>
              <a:rPr kumimoji="1" lang="en-US" altLang="ja-JP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57980" y="5680371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注文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をどうぞ！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57979" y="6043693"/>
            <a:ext cx="3066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ありがとうございま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上矢印 1"/>
          <p:cNvSpPr/>
          <p:nvPr/>
        </p:nvSpPr>
        <p:spPr>
          <a:xfrm>
            <a:off x="9394641" y="3373870"/>
            <a:ext cx="931705" cy="1021262"/>
          </a:xfrm>
          <a:prstGeom prst="up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102099" y="4448160"/>
            <a:ext cx="3815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文のスコープから抜けた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8706165" y="1110696"/>
            <a:ext cx="3211402" cy="1859856"/>
          </a:xfrm>
          <a:prstGeom prst="round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275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268739" y="231733"/>
            <a:ext cx="1096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84422" y="231733"/>
            <a:ext cx="514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練習でＰＧしてみましょう！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831985" y="383635"/>
            <a:ext cx="2946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動作を確認するよ！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71" y="1029966"/>
            <a:ext cx="10850489" cy="42201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087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268739" y="231733"/>
            <a:ext cx="1096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84422" y="231733"/>
            <a:ext cx="514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練習でＰＧしてみましょう！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831985" y="383635"/>
            <a:ext cx="2946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動作を確認するよ！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71" y="1029966"/>
            <a:ext cx="10850489" cy="42201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四角形吹き出し 4"/>
          <p:cNvSpPr/>
          <p:nvPr/>
        </p:nvSpPr>
        <p:spPr>
          <a:xfrm>
            <a:off x="3866147" y="4648732"/>
            <a:ext cx="7347283" cy="1572127"/>
          </a:xfrm>
          <a:prstGeom prst="wedgeRectCallout">
            <a:avLst>
              <a:gd name="adj1" fmla="val -13846"/>
              <a:gd name="adj2" fmla="val -10280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reak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直近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ブロックから抜ける！</a:t>
            </a:r>
            <a:endParaRPr kumimoji="1" lang="en-US" altLang="ja-JP" sz="32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という意味でしたね！</a:t>
            </a:r>
            <a:endParaRPr kumimoji="1" lang="ja-JP" altLang="en-US" sz="3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76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268739" y="231733"/>
            <a:ext cx="1096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84422" y="231733"/>
            <a:ext cx="514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練習でＰＧしてみましょう！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831985" y="383635"/>
            <a:ext cx="2946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動作を確認するよ！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1147444"/>
            <a:ext cx="10860016" cy="4563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460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268739" y="231733"/>
            <a:ext cx="1096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84422" y="231733"/>
            <a:ext cx="514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練習でＰＧしてみましょう！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831985" y="383635"/>
            <a:ext cx="2946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動作を確認するよ！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1147444"/>
            <a:ext cx="10860016" cy="4563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四角形吹き出し 5"/>
          <p:cNvSpPr/>
          <p:nvPr/>
        </p:nvSpPr>
        <p:spPr>
          <a:xfrm>
            <a:off x="3240505" y="4648732"/>
            <a:ext cx="7972925" cy="1572127"/>
          </a:xfrm>
          <a:prstGeom prst="wedgeRectCallout">
            <a:avLst>
              <a:gd name="adj1" fmla="val -17122"/>
              <a:gd name="adj2" fmla="val -15076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continue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は次の繰り返し条件チェックまで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処理をスキップ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する！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という意味でしたね！</a:t>
            </a:r>
            <a:endParaRPr kumimoji="1" lang="ja-JP" altLang="en-US" sz="3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163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53" y="1128492"/>
            <a:ext cx="3174157" cy="439600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847448" y="2080992"/>
            <a:ext cx="45336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3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分間待ってやる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47448" y="332649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脳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を休憩させろ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54213" y="4755059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ゲームなんか余裕ないぞ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672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48" y="948154"/>
            <a:ext cx="1917251" cy="235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656785" y="1474125"/>
            <a:ext cx="64299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</a:t>
            </a:r>
            <a:r>
              <a:rPr kumimoji="1"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hile</a:t>
            </a:r>
            <a:r>
              <a:rPr kumimoji="1" lang="ja-JP" altLang="en-US" sz="6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</a:p>
          <a:p>
            <a:r>
              <a:rPr kumimoji="1" lang="ja-JP" altLang="en-US" sz="6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どう使い分けるの？</a:t>
            </a:r>
            <a:endParaRPr kumimoji="1" lang="en-US" altLang="ja-JP" sz="60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00924" y="424934"/>
            <a:ext cx="1096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896137" y="4235447"/>
            <a:ext cx="73244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とてもいい質問！</a:t>
            </a:r>
            <a:endParaRPr kumimoji="1" lang="ja-JP" altLang="en-US" sz="8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小さな花のイラスト「黄緑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157" y="3816699"/>
            <a:ext cx="2298867" cy="216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2971121" y="793765"/>
            <a:ext cx="21579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ふとした疑問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910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>
            <a:off x="6047873" y="2085472"/>
            <a:ext cx="16042" cy="428324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84195" y="335135"/>
            <a:ext cx="4227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hile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使い分け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9536" y="2486844"/>
            <a:ext cx="1423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hile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607038" y="2486843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4643" y="1310635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ループが始まる時に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29536" y="1902069"/>
            <a:ext cx="44278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繰り返し回数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決まってない</a:t>
            </a:r>
            <a:endParaRPr lang="ja-JP" altLang="en-US" sz="32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910067" y="1879085"/>
            <a:ext cx="4390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繰り返し回数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決まっている</a:t>
            </a:r>
            <a:endParaRPr lang="ja-JP" altLang="en-US" sz="32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64058" y="3565255"/>
            <a:ext cx="4246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が入力されるまで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910067" y="3486098"/>
            <a:ext cx="3539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・○○回繰り返す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10067" y="4163968"/>
            <a:ext cx="4839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・配列の長さ分繰り返す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64058" y="4290742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3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</a:t>
            </a:r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3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</a:t>
            </a:r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8167" y="3162932"/>
            <a:ext cx="862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</a:t>
            </a:r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191699" y="3175604"/>
            <a:ext cx="862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</a:t>
            </a:r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164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63" y="420045"/>
            <a:ext cx="1917251" cy="235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993669" y="1410111"/>
            <a:ext cx="60484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6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6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文ってなに？？</a:t>
            </a:r>
            <a:endParaRPr kumimoji="1" lang="en-US" altLang="ja-JP" sz="60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00924" y="424934"/>
            <a:ext cx="1096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26924" y="3145501"/>
            <a:ext cx="1720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047267" y="3776735"/>
            <a:ext cx="646202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9453" y="3678806"/>
            <a:ext cx="1745366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8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941095" y="2983830"/>
            <a:ext cx="8505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ここまでの理解度チェックやります！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079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355187" y="2536897"/>
            <a:ext cx="77732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の宣言と初期値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823836" y="3644893"/>
            <a:ext cx="1750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/>
              <a:t>(P.93)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14156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21894" y="35292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94137" y="414484"/>
            <a:ext cx="3435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[];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074569" y="352928"/>
            <a:ext cx="4090737" cy="836802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432719" y="1189730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endParaRPr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047" y="231678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814979" y="2316781"/>
            <a:ext cx="3972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{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044" y="1841473"/>
            <a:ext cx="1607311" cy="145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676" y="1841472"/>
            <a:ext cx="1607311" cy="145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670" y="1841472"/>
            <a:ext cx="1607311" cy="145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8496215" y="360005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endParaRPr lang="ja-JP" altLang="en-US" sz="3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101084" y="3135571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473552" y="3151817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830360" y="3166401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6213" y="4362020"/>
            <a:ext cx="2494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ew</a:t>
            </a:r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で代入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711569" y="4408110"/>
            <a:ext cx="5448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224" y="4089399"/>
            <a:ext cx="1607311" cy="145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856" y="4089398"/>
            <a:ext cx="1607311" cy="145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850" y="4089398"/>
            <a:ext cx="1607311" cy="145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正方形/長方形 21"/>
          <p:cNvSpPr/>
          <p:nvPr/>
        </p:nvSpPr>
        <p:spPr>
          <a:xfrm>
            <a:off x="9243395" y="5847980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endParaRPr lang="ja-JP" altLang="en-US" sz="3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848264" y="5383497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220732" y="5399743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577540" y="5414327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7672841" y="1943692"/>
            <a:ext cx="643038" cy="4379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8771566" y="1934086"/>
            <a:ext cx="643038" cy="4379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9777331" y="1934086"/>
            <a:ext cx="643038" cy="4379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8144550" y="4218372"/>
            <a:ext cx="1043861" cy="4379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初期値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9321467" y="4222446"/>
            <a:ext cx="1043861" cy="4379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初期値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10516594" y="4247270"/>
            <a:ext cx="1043861" cy="4379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初期値</a:t>
            </a:r>
          </a:p>
        </p:txBody>
      </p:sp>
    </p:spTree>
    <p:extLst>
      <p:ext uri="{BB962C8B-B14F-4D97-AF65-F5344CB8AC3E}">
        <p14:creationId xmlns:p14="http://schemas.microsoft.com/office/powerpoint/2010/main" val="135834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3" grpId="0"/>
      <p:bldP spid="14" grpId="0"/>
      <p:bldP spid="15" grpId="0"/>
      <p:bldP spid="16" grpId="0"/>
      <p:bldP spid="17" grpId="0"/>
      <p:bldP spid="18" grpId="0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684422" y="231733"/>
            <a:ext cx="514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練習でＰＧしてみましょう！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831985" y="383635"/>
            <a:ext cx="2946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動作を確認するよ！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7641" y="5284784"/>
            <a:ext cx="11780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4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した初期値は何が入っていますか？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2" y="837462"/>
            <a:ext cx="10888595" cy="42201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377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863145" y="2665234"/>
            <a:ext cx="42819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多重ループ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823836" y="3644893"/>
            <a:ext cx="1750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/>
              <a:t>(P.89)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81052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多重ループ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1406" y="1737348"/>
            <a:ext cx="3413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多重ループ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77779" y="2359386"/>
            <a:ext cx="83423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(for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while)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(for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while)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に書く事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15779" y="4084592"/>
            <a:ext cx="6617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このような状態のことを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入れ子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ネスト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6490" y="1085202"/>
            <a:ext cx="2300672" cy="236043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6500" y="1926511"/>
            <a:ext cx="660652" cy="677812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7018905" y="3648722"/>
            <a:ext cx="2660333" cy="2714625"/>
            <a:chOff x="7062786" y="3373947"/>
            <a:chExt cx="2660333" cy="2714625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email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62786" y="3373947"/>
              <a:ext cx="2660333" cy="2714625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 cstate="email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91569" y="3809817"/>
              <a:ext cx="1804831" cy="1841663"/>
            </a:xfrm>
            <a:prstGeom prst="rect">
              <a:avLst/>
            </a:prstGeom>
          </p:spPr>
        </p:pic>
      </p:grpSp>
      <p:sp>
        <p:nvSpPr>
          <p:cNvPr id="6" name="正方形/長方形 5"/>
          <p:cNvSpPr/>
          <p:nvPr/>
        </p:nvSpPr>
        <p:spPr>
          <a:xfrm>
            <a:off x="1177779" y="4797338"/>
            <a:ext cx="3307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ネスト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(Nest):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巣の事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877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17" y="918874"/>
            <a:ext cx="9853272" cy="4615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104571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円形吹き出し 2"/>
          <p:cNvSpPr/>
          <p:nvPr/>
        </p:nvSpPr>
        <p:spPr>
          <a:xfrm>
            <a:off x="281643" y="2978899"/>
            <a:ext cx="2494808" cy="1275184"/>
          </a:xfrm>
          <a:prstGeom prst="wedgeEllipseCallout">
            <a:avLst>
              <a:gd name="adj1" fmla="val -13074"/>
              <a:gd name="adj2" fmla="val 62500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奥儀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連続剣！！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43" y="4200466"/>
            <a:ext cx="2051286" cy="205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5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17" y="918874"/>
            <a:ext cx="9853272" cy="4615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104571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円形吹き出し 2"/>
          <p:cNvSpPr/>
          <p:nvPr/>
        </p:nvSpPr>
        <p:spPr>
          <a:xfrm>
            <a:off x="281643" y="2978899"/>
            <a:ext cx="2494808" cy="1275184"/>
          </a:xfrm>
          <a:prstGeom prst="wedgeEllipseCallout">
            <a:avLst>
              <a:gd name="adj1" fmla="val -13074"/>
              <a:gd name="adj2" fmla="val 62500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奥儀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連続剣！！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43" y="4200466"/>
            <a:ext cx="2051286" cy="2051286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>
          <a:xfrm>
            <a:off x="3865569" y="2894019"/>
            <a:ext cx="6574366" cy="95550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3117387" y="2204735"/>
            <a:ext cx="8326966" cy="2342401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401234" y="1578877"/>
            <a:ext cx="5964766" cy="26529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986319" y="4839303"/>
            <a:ext cx="5768928" cy="1713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48583" y="4931270"/>
            <a:ext cx="40014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86673" y="5605496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/>
      <p:bldP spid="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角丸四角形 24"/>
          <p:cNvSpPr/>
          <p:nvPr/>
        </p:nvSpPr>
        <p:spPr>
          <a:xfrm>
            <a:off x="8711835" y="1619253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9100818" y="535770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初回限定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911296" y="588092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3848" y="2245826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862106" y="368410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573566" y="3222438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986818" y="2655047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453896" y="2112137"/>
            <a:ext cx="4731003" cy="29958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2088557" y="2137536"/>
            <a:ext cx="1575647" cy="25020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986319" y="4839303"/>
            <a:ext cx="5768928" cy="1713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148583" y="4931270"/>
            <a:ext cx="40014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06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/>
      <p:bldP spid="23" grpId="0"/>
      <p:bldP spid="24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2024203" y="948154"/>
            <a:ext cx="8066283" cy="219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00924" y="424934"/>
            <a:ext cx="1096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88731" y="969728"/>
            <a:ext cx="770114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//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処理Ｂ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5397" y="94815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194134" y="969728"/>
            <a:ext cx="2504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 </a:t>
            </a:r>
            <a:endParaRPr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5602092" y="972615"/>
            <a:ext cx="21066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7564381" y="980818"/>
            <a:ext cx="1813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endParaRPr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68582" y="505176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繰り返すため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98501" y="486125"/>
            <a:ext cx="2707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rue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なら｛｝内実行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70087" y="477922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わりに向かう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80280" y="3879787"/>
            <a:ext cx="68804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            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プレースホルダー 6"/>
          <p:cNvSpPr txBox="1">
            <a:spLocks/>
          </p:cNvSpPr>
          <p:nvPr/>
        </p:nvSpPr>
        <p:spPr>
          <a:xfrm>
            <a:off x="958324" y="3321879"/>
            <a:ext cx="7507629" cy="414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「いらっしゃいませ」「ご注文をどうぞ」が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回表示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482560" y="4392089"/>
            <a:ext cx="80731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System.out.println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いらっしゃいま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せ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ご注文をどうぞ！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896294" y="3891353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count++</a:t>
            </a:r>
            <a:endParaRPr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4849331" y="3887502"/>
            <a:ext cx="1749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 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5;</a:t>
            </a:r>
            <a:endParaRPr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2731132" y="3900691"/>
            <a:ext cx="2282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count=0; </a:t>
            </a:r>
            <a:endParaRPr lang="ja-JP" altLang="en-US" sz="2400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2001" y="1532929"/>
            <a:ext cx="1354472" cy="138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2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7807" y="2245826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557525" y="3222438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970777" y="2655047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931377" y="5165377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336608" y="5688597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970638" y="265504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846065" y="368410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562101" y="2139977"/>
            <a:ext cx="4656828" cy="28572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3721608" y="2148785"/>
            <a:ext cx="1291402" cy="276325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986319" y="4839303"/>
            <a:ext cx="5768928" cy="1713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48583" y="4931270"/>
            <a:ext cx="40014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282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角丸四角形 29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角丸四角形 32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9357300" y="51304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初回限定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67255" y="5682172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723" y="2245825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813981" y="368410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525441" y="322243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938693" y="265504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1225" y="2277266"/>
            <a:ext cx="1658506" cy="1592166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9199483" y="371554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852226" y="324395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24195" y="2686487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925658" y="2659936"/>
            <a:ext cx="4970442" cy="2678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2637300" y="2677556"/>
            <a:ext cx="1834116" cy="265604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986319" y="4839303"/>
            <a:ext cx="5768928" cy="1713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148583" y="4931270"/>
            <a:ext cx="40014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740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" grpId="0"/>
      <p:bldP spid="21" grpId="0"/>
      <p:bldP spid="25" grpId="0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角丸四角形 29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角丸四角形 32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723" y="2245825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813981" y="368410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525441" y="322243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938693" y="265504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1225" y="2277266"/>
            <a:ext cx="1658506" cy="1592166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9199483" y="371554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852226" y="324395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24195" y="2686487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925658" y="2659936"/>
            <a:ext cx="4970442" cy="2678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4459705" y="2677556"/>
            <a:ext cx="1495925" cy="250205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986319" y="4839303"/>
            <a:ext cx="5768928" cy="1713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148583" y="4931270"/>
            <a:ext cx="40014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982211" y="5130456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096522" y="5538352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680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/>
      <p:bldP spid="2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986319" y="4686903"/>
            <a:ext cx="5768928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48583" y="4778870"/>
            <a:ext cx="40014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>
          <a:xfrm>
            <a:off x="2582048" y="2954601"/>
            <a:ext cx="5034979" cy="28796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723" y="2245825"/>
            <a:ext cx="1658506" cy="1592166"/>
          </a:xfrm>
          <a:prstGeom prst="rect">
            <a:avLst/>
          </a:prstGeom>
        </p:spPr>
      </p:pic>
      <p:sp>
        <p:nvSpPr>
          <p:cNvPr id="39" name="テキスト ボックス 38"/>
          <p:cNvSpPr txBox="1"/>
          <p:nvPr/>
        </p:nvSpPr>
        <p:spPr>
          <a:xfrm>
            <a:off x="10813981" y="368410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525441" y="322243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938693" y="265504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1225" y="2277266"/>
            <a:ext cx="1658506" cy="1592166"/>
          </a:xfrm>
          <a:prstGeom prst="rect">
            <a:avLst/>
          </a:prstGeom>
        </p:spPr>
      </p:pic>
      <p:sp>
        <p:nvSpPr>
          <p:cNvPr id="43" name="テキスト ボックス 42"/>
          <p:cNvSpPr txBox="1"/>
          <p:nvPr/>
        </p:nvSpPr>
        <p:spPr>
          <a:xfrm>
            <a:off x="9199483" y="371554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852226" y="324395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324195" y="2686487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011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903696" y="3237362"/>
            <a:ext cx="4172328" cy="2678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5959766" y="2692537"/>
            <a:ext cx="1116138" cy="25645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275371" y="5190182"/>
            <a:ext cx="2220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4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4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sp>
        <p:nvSpPr>
          <p:cNvPr id="41" name="角丸四角形 40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723" y="2245825"/>
            <a:ext cx="1658506" cy="1592166"/>
          </a:xfrm>
          <a:prstGeom prst="rect">
            <a:avLst/>
          </a:prstGeom>
        </p:spPr>
      </p:pic>
      <p:sp>
        <p:nvSpPr>
          <p:cNvPr id="45" name="テキスト ボックス 44"/>
          <p:cNvSpPr txBox="1"/>
          <p:nvPr/>
        </p:nvSpPr>
        <p:spPr>
          <a:xfrm>
            <a:off x="10813981" y="368410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525441" y="322243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0938693" y="265504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1225" y="2277266"/>
            <a:ext cx="1658506" cy="1592166"/>
          </a:xfrm>
          <a:prstGeom prst="rect">
            <a:avLst/>
          </a:prstGeom>
        </p:spPr>
      </p:pic>
      <p:sp>
        <p:nvSpPr>
          <p:cNvPr id="49" name="テキスト ボックス 48"/>
          <p:cNvSpPr txBox="1"/>
          <p:nvPr/>
        </p:nvSpPr>
        <p:spPr>
          <a:xfrm>
            <a:off x="9199483" y="371554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8852226" y="324395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324195" y="2686487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986319" y="4686903"/>
            <a:ext cx="5768928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148583" y="4778870"/>
            <a:ext cx="40014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右矢印 1"/>
          <p:cNvSpPr/>
          <p:nvPr/>
        </p:nvSpPr>
        <p:spPr>
          <a:xfrm rot="1828962">
            <a:off x="8738079" y="2527975"/>
            <a:ext cx="414127" cy="3602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340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903696" y="3209930"/>
            <a:ext cx="4172328" cy="2678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5959766" y="2692537"/>
            <a:ext cx="1116138" cy="25645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275371" y="5190182"/>
            <a:ext cx="2220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4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4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sp>
        <p:nvSpPr>
          <p:cNvPr id="41" name="角丸四角形 40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723" y="2245825"/>
            <a:ext cx="1658506" cy="1592166"/>
          </a:xfrm>
          <a:prstGeom prst="rect">
            <a:avLst/>
          </a:prstGeom>
        </p:spPr>
      </p:pic>
      <p:sp>
        <p:nvSpPr>
          <p:cNvPr id="45" name="テキスト ボックス 44"/>
          <p:cNvSpPr txBox="1"/>
          <p:nvPr/>
        </p:nvSpPr>
        <p:spPr>
          <a:xfrm>
            <a:off x="10813981" y="368410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525441" y="322243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0938693" y="265504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1225" y="2277266"/>
            <a:ext cx="1658506" cy="1592166"/>
          </a:xfrm>
          <a:prstGeom prst="rect">
            <a:avLst/>
          </a:prstGeom>
        </p:spPr>
      </p:pic>
      <p:sp>
        <p:nvSpPr>
          <p:cNvPr id="49" name="テキスト ボックス 48"/>
          <p:cNvSpPr txBox="1"/>
          <p:nvPr/>
        </p:nvSpPr>
        <p:spPr>
          <a:xfrm>
            <a:off x="9199483" y="371554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8852226" y="324395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324195" y="2686487"/>
            <a:ext cx="41628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986319" y="4686903"/>
            <a:ext cx="5768928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48583" y="4778870"/>
            <a:ext cx="40014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右矢印 22"/>
          <p:cNvSpPr/>
          <p:nvPr/>
        </p:nvSpPr>
        <p:spPr>
          <a:xfrm rot="1828962">
            <a:off x="8738079" y="2527975"/>
            <a:ext cx="414127" cy="3602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86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225406" y="5187341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455917" y="5557152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958476" y="2659935"/>
            <a:ext cx="5168863" cy="2678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4578532" y="2666242"/>
            <a:ext cx="1354400" cy="279805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sp>
        <p:nvSpPr>
          <p:cNvPr id="39" name="角丸四角形 38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723" y="2245825"/>
            <a:ext cx="1658506" cy="1592166"/>
          </a:xfrm>
          <a:prstGeom prst="rect">
            <a:avLst/>
          </a:prstGeom>
        </p:spPr>
      </p:pic>
      <p:sp>
        <p:nvSpPr>
          <p:cNvPr id="43" name="テキスト ボックス 42"/>
          <p:cNvSpPr txBox="1"/>
          <p:nvPr/>
        </p:nvSpPr>
        <p:spPr>
          <a:xfrm>
            <a:off x="10813981" y="368410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525441" y="322243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0938693" y="265504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1225" y="2277266"/>
            <a:ext cx="1658506" cy="1592166"/>
          </a:xfrm>
          <a:prstGeom prst="rect">
            <a:avLst/>
          </a:prstGeom>
        </p:spPr>
      </p:pic>
      <p:sp>
        <p:nvSpPr>
          <p:cNvPr id="47" name="テキスト ボックス 46"/>
          <p:cNvSpPr txBox="1"/>
          <p:nvPr/>
        </p:nvSpPr>
        <p:spPr>
          <a:xfrm>
            <a:off x="9199483" y="371554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8852226" y="324395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324195" y="2686487"/>
            <a:ext cx="41628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986319" y="4686903"/>
            <a:ext cx="5768928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148583" y="4778870"/>
            <a:ext cx="40014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321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565647" y="2938655"/>
            <a:ext cx="5117748" cy="29832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986319" y="4877403"/>
            <a:ext cx="5768928" cy="16757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48583" y="4969370"/>
            <a:ext cx="40014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sp>
        <p:nvSpPr>
          <p:cNvPr id="36" name="角丸四角形 35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723" y="2245825"/>
            <a:ext cx="1658506" cy="1592166"/>
          </a:xfrm>
          <a:prstGeom prst="rect">
            <a:avLst/>
          </a:prstGeom>
        </p:spPr>
      </p:pic>
      <p:sp>
        <p:nvSpPr>
          <p:cNvPr id="40" name="テキスト ボックス 39"/>
          <p:cNvSpPr txBox="1"/>
          <p:nvPr/>
        </p:nvSpPr>
        <p:spPr>
          <a:xfrm>
            <a:off x="10813981" y="368410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525441" y="322243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938693" y="265504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1225" y="2277266"/>
            <a:ext cx="1658506" cy="1592166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9199483" y="371554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852226" y="324395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9324195" y="2686487"/>
            <a:ext cx="41628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923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881049" y="3244017"/>
            <a:ext cx="4172328" cy="2678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5987024" y="2698603"/>
            <a:ext cx="1117863" cy="247445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24195" y="5512236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sp>
        <p:nvSpPr>
          <p:cNvPr id="41" name="角丸四角形 40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723" y="2245825"/>
            <a:ext cx="1658506" cy="1592166"/>
          </a:xfrm>
          <a:prstGeom prst="rect">
            <a:avLst/>
          </a:prstGeom>
        </p:spPr>
      </p:pic>
      <p:sp>
        <p:nvSpPr>
          <p:cNvPr id="45" name="テキスト ボックス 44"/>
          <p:cNvSpPr txBox="1"/>
          <p:nvPr/>
        </p:nvSpPr>
        <p:spPr>
          <a:xfrm>
            <a:off x="10813981" y="368410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525441" y="322243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0938693" y="265504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1225" y="2277266"/>
            <a:ext cx="1658506" cy="1592166"/>
          </a:xfrm>
          <a:prstGeom prst="rect">
            <a:avLst/>
          </a:prstGeom>
        </p:spPr>
      </p:pic>
      <p:sp>
        <p:nvSpPr>
          <p:cNvPr id="49" name="テキスト ボックス 48"/>
          <p:cNvSpPr txBox="1"/>
          <p:nvPr/>
        </p:nvSpPr>
        <p:spPr>
          <a:xfrm>
            <a:off x="9199483" y="371554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8852226" y="324395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324195" y="2686487"/>
            <a:ext cx="41628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986319" y="4877403"/>
            <a:ext cx="5768928" cy="16757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148583" y="4969370"/>
            <a:ext cx="40014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右矢印 68"/>
          <p:cNvSpPr/>
          <p:nvPr/>
        </p:nvSpPr>
        <p:spPr>
          <a:xfrm rot="1828962">
            <a:off x="8738079" y="2527975"/>
            <a:ext cx="414127" cy="3602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364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881049" y="3244017"/>
            <a:ext cx="4172328" cy="2678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5987024" y="2698603"/>
            <a:ext cx="1117863" cy="247445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324195" y="5512236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sp>
        <p:nvSpPr>
          <p:cNvPr id="41" name="角丸四角形 40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723" y="2245825"/>
            <a:ext cx="1658506" cy="1592166"/>
          </a:xfrm>
          <a:prstGeom prst="rect">
            <a:avLst/>
          </a:prstGeom>
        </p:spPr>
      </p:pic>
      <p:sp>
        <p:nvSpPr>
          <p:cNvPr id="45" name="テキスト ボックス 44"/>
          <p:cNvSpPr txBox="1"/>
          <p:nvPr/>
        </p:nvSpPr>
        <p:spPr>
          <a:xfrm>
            <a:off x="10813981" y="368410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525441" y="322243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0938693" y="265504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1225" y="2277266"/>
            <a:ext cx="1658506" cy="1592166"/>
          </a:xfrm>
          <a:prstGeom prst="rect">
            <a:avLst/>
          </a:prstGeom>
        </p:spPr>
      </p:pic>
      <p:sp>
        <p:nvSpPr>
          <p:cNvPr id="49" name="テキスト ボックス 48"/>
          <p:cNvSpPr txBox="1"/>
          <p:nvPr/>
        </p:nvSpPr>
        <p:spPr>
          <a:xfrm>
            <a:off x="9199483" y="371554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8852226" y="324395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324195" y="2686487"/>
            <a:ext cx="41628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986319" y="4877403"/>
            <a:ext cx="5768928" cy="16757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148583" y="4969370"/>
            <a:ext cx="40014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右矢印 68"/>
          <p:cNvSpPr/>
          <p:nvPr/>
        </p:nvSpPr>
        <p:spPr>
          <a:xfrm rot="1828962">
            <a:off x="8738079" y="2527975"/>
            <a:ext cx="414127" cy="3602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88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584832" y="4498659"/>
            <a:ext cx="8873618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82" y="927982"/>
            <a:ext cx="10097909" cy="3400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正方形/長方形 4"/>
          <p:cNvSpPr/>
          <p:nvPr/>
        </p:nvSpPr>
        <p:spPr>
          <a:xfrm>
            <a:off x="1680082" y="4479609"/>
            <a:ext cx="98605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                                              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処理Ａ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  // 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処理Ｂ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655179" y="4485379"/>
            <a:ext cx="2504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 </a:t>
            </a:r>
            <a:endParaRPr lang="ja-JP" altLang="en-US" sz="3200" dirty="0"/>
          </a:p>
        </p:txBody>
      </p:sp>
      <p:sp>
        <p:nvSpPr>
          <p:cNvPr id="7" name="正方形/長方形 6"/>
          <p:cNvSpPr/>
          <p:nvPr/>
        </p:nvSpPr>
        <p:spPr>
          <a:xfrm>
            <a:off x="5176404" y="4498659"/>
            <a:ext cx="21066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7085122" y="4511939"/>
            <a:ext cx="1813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endParaRPr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4768" y="451193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68739" y="231733"/>
            <a:ext cx="1096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84422" y="231733"/>
            <a:ext cx="9805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練習でＰＧしてみましょう！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(※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おかしい</a:t>
            </a:r>
            <a:r>
              <a:rPr kumimoji="1" lang="ja-JP" altLang="en-US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場所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に気付けるかな？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878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038366" y="5144602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140959" y="5615185"/>
            <a:ext cx="2167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6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958774" y="2656019"/>
            <a:ext cx="5168565" cy="2842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4528846" y="2673638"/>
            <a:ext cx="1436598" cy="2666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sp>
        <p:nvSpPr>
          <p:cNvPr id="39" name="角丸四角形 38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723" y="2245825"/>
            <a:ext cx="1658506" cy="1592166"/>
          </a:xfrm>
          <a:prstGeom prst="rect">
            <a:avLst/>
          </a:prstGeom>
        </p:spPr>
      </p:pic>
      <p:sp>
        <p:nvSpPr>
          <p:cNvPr id="43" name="テキスト ボックス 42"/>
          <p:cNvSpPr txBox="1"/>
          <p:nvPr/>
        </p:nvSpPr>
        <p:spPr>
          <a:xfrm>
            <a:off x="10813981" y="368410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525441" y="322243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0938693" y="265504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1225" y="2277266"/>
            <a:ext cx="1658506" cy="1592166"/>
          </a:xfrm>
          <a:prstGeom prst="rect">
            <a:avLst/>
          </a:prstGeom>
        </p:spPr>
      </p:pic>
      <p:sp>
        <p:nvSpPr>
          <p:cNvPr id="47" name="テキスト ボックス 46"/>
          <p:cNvSpPr txBox="1"/>
          <p:nvPr/>
        </p:nvSpPr>
        <p:spPr>
          <a:xfrm>
            <a:off x="9199483" y="371554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8852226" y="324395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324195" y="2686487"/>
            <a:ext cx="41628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986319" y="4877403"/>
            <a:ext cx="5768928" cy="16757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148583" y="4969370"/>
            <a:ext cx="40014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828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907974" y="3241986"/>
            <a:ext cx="5571893" cy="25450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585568" y="5046586"/>
            <a:ext cx="38956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en-US" altLang="ja-JP" sz="4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から抜けるよ！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sp>
        <p:nvSpPr>
          <p:cNvPr id="35" name="角丸四角形 34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723" y="2245825"/>
            <a:ext cx="1658506" cy="1592166"/>
          </a:xfrm>
          <a:prstGeom prst="rect">
            <a:avLst/>
          </a:prstGeom>
        </p:spPr>
      </p:pic>
      <p:sp>
        <p:nvSpPr>
          <p:cNvPr id="39" name="テキスト ボックス 38"/>
          <p:cNvSpPr txBox="1"/>
          <p:nvPr/>
        </p:nvSpPr>
        <p:spPr>
          <a:xfrm>
            <a:off x="10813981" y="368410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525441" y="322243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938693" y="265504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1225" y="2277266"/>
            <a:ext cx="1658506" cy="1592166"/>
          </a:xfrm>
          <a:prstGeom prst="rect">
            <a:avLst/>
          </a:prstGeom>
        </p:spPr>
      </p:pic>
      <p:sp>
        <p:nvSpPr>
          <p:cNvPr id="43" name="テキスト ボックス 42"/>
          <p:cNvSpPr txBox="1"/>
          <p:nvPr/>
        </p:nvSpPr>
        <p:spPr>
          <a:xfrm>
            <a:off x="9199483" y="371554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852226" y="324395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324195" y="2686487"/>
            <a:ext cx="41628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986319" y="4877403"/>
            <a:ext cx="5768928" cy="16757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48583" y="4969370"/>
            <a:ext cx="40014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160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977118" y="3480701"/>
            <a:ext cx="6696597" cy="31549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986318" y="4668962"/>
            <a:ext cx="6434551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48583" y="4778870"/>
            <a:ext cx="40014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4039576" y="5199292"/>
            <a:ext cx="3294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剣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終了だ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03322" y="5158467"/>
            <a:ext cx="41488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ここで初めて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改行！！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723" y="2245825"/>
            <a:ext cx="1658506" cy="1592166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10813981" y="368410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525441" y="322243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938693" y="265504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17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416910" y="3799247"/>
            <a:ext cx="4026916" cy="2678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4942850" y="2169333"/>
            <a:ext cx="1064250" cy="21826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sp>
        <p:nvSpPr>
          <p:cNvPr id="30" name="角丸四角形 29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723" y="2245825"/>
            <a:ext cx="1658506" cy="1592166"/>
          </a:xfrm>
          <a:prstGeom prst="rect">
            <a:avLst/>
          </a:prstGeom>
        </p:spPr>
      </p:pic>
      <p:sp>
        <p:nvSpPr>
          <p:cNvPr id="43" name="テキスト ボックス 42"/>
          <p:cNvSpPr txBox="1"/>
          <p:nvPr/>
        </p:nvSpPr>
        <p:spPr>
          <a:xfrm>
            <a:off x="10813981" y="368410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525441" y="322243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0938693" y="265504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452070" y="5356027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986318" y="4668962"/>
            <a:ext cx="6434551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148583" y="4778870"/>
            <a:ext cx="40014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4039576" y="5199292"/>
            <a:ext cx="3294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剣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終了だ</a:t>
            </a:r>
          </a:p>
        </p:txBody>
      </p:sp>
      <p:sp>
        <p:nvSpPr>
          <p:cNvPr id="56" name="右矢印 55"/>
          <p:cNvSpPr/>
          <p:nvPr/>
        </p:nvSpPr>
        <p:spPr>
          <a:xfrm rot="1828962">
            <a:off x="10373608" y="2325968"/>
            <a:ext cx="414127" cy="3602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508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416910" y="3762671"/>
            <a:ext cx="4026916" cy="2678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452070" y="5356027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4942850" y="2169333"/>
            <a:ext cx="1064250" cy="21826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sp>
        <p:nvSpPr>
          <p:cNvPr id="30" name="角丸四角形 29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723" y="2245825"/>
            <a:ext cx="1658506" cy="1592166"/>
          </a:xfrm>
          <a:prstGeom prst="rect">
            <a:avLst/>
          </a:prstGeom>
        </p:spPr>
      </p:pic>
      <p:sp>
        <p:nvSpPr>
          <p:cNvPr id="43" name="テキスト ボックス 42"/>
          <p:cNvSpPr txBox="1"/>
          <p:nvPr/>
        </p:nvSpPr>
        <p:spPr>
          <a:xfrm>
            <a:off x="10813981" y="368410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525441" y="322243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0938693" y="265504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986318" y="4668962"/>
            <a:ext cx="6434551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48583" y="4778870"/>
            <a:ext cx="40014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039576" y="5199292"/>
            <a:ext cx="3294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剣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終了だ</a:t>
            </a:r>
          </a:p>
        </p:txBody>
      </p:sp>
      <p:sp>
        <p:nvSpPr>
          <p:cNvPr id="41" name="右矢印 40"/>
          <p:cNvSpPr/>
          <p:nvPr/>
        </p:nvSpPr>
        <p:spPr>
          <a:xfrm rot="1828962">
            <a:off x="10373608" y="2325968"/>
            <a:ext cx="414127" cy="3602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015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430964" y="2115497"/>
            <a:ext cx="4792036" cy="24692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568960" y="5628990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3745699" y="2136217"/>
            <a:ext cx="1268263" cy="22620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sp>
        <p:nvSpPr>
          <p:cNvPr id="45" name="角丸四角形 44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723" y="2245825"/>
            <a:ext cx="1658506" cy="1592166"/>
          </a:xfrm>
          <a:prstGeom prst="rect">
            <a:avLst/>
          </a:prstGeom>
        </p:spPr>
      </p:pic>
      <p:sp>
        <p:nvSpPr>
          <p:cNvPr id="49" name="テキスト ボックス 48"/>
          <p:cNvSpPr txBox="1"/>
          <p:nvPr/>
        </p:nvSpPr>
        <p:spPr>
          <a:xfrm>
            <a:off x="10813981" y="368410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525441" y="322243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938693" y="265504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986318" y="4668962"/>
            <a:ext cx="6434551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148583" y="4778870"/>
            <a:ext cx="40014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4039576" y="5199292"/>
            <a:ext cx="3294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剣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終了だ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9038366" y="5144602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622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 animBg="1"/>
      <p:bldP spid="5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971474" y="2630619"/>
            <a:ext cx="5155865" cy="29714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2601330" y="2666527"/>
            <a:ext cx="1860942" cy="254122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414582" y="547136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初回限定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sp>
        <p:nvSpPr>
          <p:cNvPr id="30" name="角丸四角形 29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723" y="2245825"/>
            <a:ext cx="1658506" cy="1592166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10813981" y="368410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525441" y="322243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938693" y="265504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1225" y="2277266"/>
            <a:ext cx="1658506" cy="1592166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9199483" y="371554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852226" y="324395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324195" y="2686487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986318" y="4668962"/>
            <a:ext cx="6434551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148583" y="4778870"/>
            <a:ext cx="40014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4039576" y="5199292"/>
            <a:ext cx="3294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剣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終了だ</a:t>
            </a:r>
          </a:p>
        </p:txBody>
      </p:sp>
    </p:spTree>
    <p:extLst>
      <p:ext uri="{BB962C8B-B14F-4D97-AF65-F5344CB8AC3E}">
        <p14:creationId xmlns:p14="http://schemas.microsoft.com/office/powerpoint/2010/main" val="345891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8" name="角丸四角形 37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324195" y="5103447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648645" y="5587555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984174" y="2656019"/>
            <a:ext cx="5143165" cy="28714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4538377" y="2672642"/>
            <a:ext cx="1398111" cy="251201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sp>
        <p:nvSpPr>
          <p:cNvPr id="39" name="角丸四角形 38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723" y="2245825"/>
            <a:ext cx="1658506" cy="1592166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10813981" y="368410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525441" y="322243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938693" y="265504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1225" y="2277266"/>
            <a:ext cx="1658506" cy="1592166"/>
          </a:xfrm>
          <a:prstGeom prst="rect">
            <a:avLst/>
          </a:prstGeom>
        </p:spPr>
      </p:pic>
      <p:sp>
        <p:nvSpPr>
          <p:cNvPr id="49" name="テキスト ボックス 48"/>
          <p:cNvSpPr txBox="1"/>
          <p:nvPr/>
        </p:nvSpPr>
        <p:spPr>
          <a:xfrm>
            <a:off x="9199483" y="371554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8852226" y="324395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324195" y="2686487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986318" y="4668962"/>
            <a:ext cx="6434551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148583" y="4778870"/>
            <a:ext cx="40014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4039576" y="5199292"/>
            <a:ext cx="3294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剣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終了だ</a:t>
            </a:r>
          </a:p>
        </p:txBody>
      </p:sp>
    </p:spTree>
    <p:extLst>
      <p:ext uri="{BB962C8B-B14F-4D97-AF65-F5344CB8AC3E}">
        <p14:creationId xmlns:p14="http://schemas.microsoft.com/office/powerpoint/2010/main" val="346565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9" name="角丸四角形 48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512185" y="2950281"/>
            <a:ext cx="5022266" cy="26485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986318" y="4686903"/>
            <a:ext cx="6493269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48583" y="4778870"/>
            <a:ext cx="61798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段切り！連続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剣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1148583" y="5640645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723" y="2245825"/>
            <a:ext cx="1658506" cy="1592166"/>
          </a:xfrm>
          <a:prstGeom prst="rect">
            <a:avLst/>
          </a:prstGeom>
        </p:spPr>
      </p:pic>
      <p:sp>
        <p:nvSpPr>
          <p:cNvPr id="39" name="テキスト ボックス 38"/>
          <p:cNvSpPr txBox="1"/>
          <p:nvPr/>
        </p:nvSpPr>
        <p:spPr>
          <a:xfrm>
            <a:off x="10813981" y="368410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525441" y="322243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938693" y="265504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1225" y="2277266"/>
            <a:ext cx="1658506" cy="1592166"/>
          </a:xfrm>
          <a:prstGeom prst="rect">
            <a:avLst/>
          </a:prstGeom>
        </p:spPr>
      </p:pic>
      <p:sp>
        <p:nvSpPr>
          <p:cNvPr id="46" name="テキスト ボックス 45"/>
          <p:cNvSpPr txBox="1"/>
          <p:nvPr/>
        </p:nvSpPr>
        <p:spPr>
          <a:xfrm>
            <a:off x="9199483" y="371554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852226" y="324395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324195" y="2686487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937" y="1233714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9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879234" y="3238980"/>
            <a:ext cx="4172328" cy="2678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5968838" y="2709074"/>
            <a:ext cx="1212757" cy="26440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556621" y="5267428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sp>
        <p:nvSpPr>
          <p:cNvPr id="41" name="正方形/長方形 40"/>
          <p:cNvSpPr/>
          <p:nvPr/>
        </p:nvSpPr>
        <p:spPr>
          <a:xfrm>
            <a:off x="986318" y="4686903"/>
            <a:ext cx="6493269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148583" y="4778870"/>
            <a:ext cx="61798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段切り！連続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剣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48583" y="5640645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723" y="2245825"/>
            <a:ext cx="1658506" cy="1592166"/>
          </a:xfrm>
          <a:prstGeom prst="rect">
            <a:avLst/>
          </a:prstGeom>
        </p:spPr>
      </p:pic>
      <p:sp>
        <p:nvSpPr>
          <p:cNvPr id="48" name="テキスト ボックス 47"/>
          <p:cNvSpPr txBox="1"/>
          <p:nvPr/>
        </p:nvSpPr>
        <p:spPr>
          <a:xfrm>
            <a:off x="10813981" y="368410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525441" y="322243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938693" y="265504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1225" y="2277266"/>
            <a:ext cx="1658506" cy="1592166"/>
          </a:xfrm>
          <a:prstGeom prst="rect">
            <a:avLst/>
          </a:prstGeom>
        </p:spPr>
      </p:pic>
      <p:sp>
        <p:nvSpPr>
          <p:cNvPr id="55" name="テキスト ボックス 54"/>
          <p:cNvSpPr txBox="1"/>
          <p:nvPr/>
        </p:nvSpPr>
        <p:spPr>
          <a:xfrm>
            <a:off x="9199483" y="371554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852226" y="324395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9324195" y="2686487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8" name="図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937" y="1233714"/>
            <a:ext cx="680319" cy="1012111"/>
          </a:xfrm>
          <a:prstGeom prst="rect">
            <a:avLst/>
          </a:prstGeom>
        </p:spPr>
      </p:pic>
      <p:sp>
        <p:nvSpPr>
          <p:cNvPr id="59" name="右矢印 58"/>
          <p:cNvSpPr/>
          <p:nvPr/>
        </p:nvSpPr>
        <p:spPr>
          <a:xfrm rot="1828962">
            <a:off x="8738079" y="2527975"/>
            <a:ext cx="414127" cy="3602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745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584832" y="4498659"/>
            <a:ext cx="8873618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82" y="927982"/>
            <a:ext cx="10097909" cy="3400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正方形/長方形 4"/>
          <p:cNvSpPr/>
          <p:nvPr/>
        </p:nvSpPr>
        <p:spPr>
          <a:xfrm>
            <a:off x="1680082" y="4479609"/>
            <a:ext cx="98605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                                              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処理Ａ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  // 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処理Ｂ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655179" y="4485379"/>
            <a:ext cx="2504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 </a:t>
            </a:r>
            <a:endParaRPr lang="ja-JP" altLang="en-US" sz="3200" dirty="0"/>
          </a:p>
        </p:txBody>
      </p:sp>
      <p:sp>
        <p:nvSpPr>
          <p:cNvPr id="7" name="正方形/長方形 6"/>
          <p:cNvSpPr/>
          <p:nvPr/>
        </p:nvSpPr>
        <p:spPr>
          <a:xfrm>
            <a:off x="5176404" y="4498659"/>
            <a:ext cx="21066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7085122" y="4511939"/>
            <a:ext cx="1813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endParaRPr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4768" y="451193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68739" y="231733"/>
            <a:ext cx="1096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84422" y="231733"/>
            <a:ext cx="9805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練習でＰＧしてみましょう！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(※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おかしい</a:t>
            </a:r>
            <a:r>
              <a:rPr kumimoji="1" lang="ja-JP" altLang="en-US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場所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に気付けるかな？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270" y="236410"/>
            <a:ext cx="3906218" cy="632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3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879234" y="3238980"/>
            <a:ext cx="4172328" cy="2678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5968838" y="2709074"/>
            <a:ext cx="1212757" cy="26440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556621" y="5267428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sp>
        <p:nvSpPr>
          <p:cNvPr id="41" name="正方形/長方形 40"/>
          <p:cNvSpPr/>
          <p:nvPr/>
        </p:nvSpPr>
        <p:spPr>
          <a:xfrm>
            <a:off x="986318" y="4686903"/>
            <a:ext cx="6493269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148583" y="4778870"/>
            <a:ext cx="61798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段切り！連続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剣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48583" y="5640645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723" y="2245825"/>
            <a:ext cx="1658506" cy="1592166"/>
          </a:xfrm>
          <a:prstGeom prst="rect">
            <a:avLst/>
          </a:prstGeom>
        </p:spPr>
      </p:pic>
      <p:sp>
        <p:nvSpPr>
          <p:cNvPr id="48" name="テキスト ボックス 47"/>
          <p:cNvSpPr txBox="1"/>
          <p:nvPr/>
        </p:nvSpPr>
        <p:spPr>
          <a:xfrm>
            <a:off x="10813981" y="368410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525441" y="322243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938693" y="265504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1225" y="2277266"/>
            <a:ext cx="1658506" cy="1592166"/>
          </a:xfrm>
          <a:prstGeom prst="rect">
            <a:avLst/>
          </a:prstGeom>
        </p:spPr>
      </p:pic>
      <p:sp>
        <p:nvSpPr>
          <p:cNvPr id="55" name="テキスト ボックス 54"/>
          <p:cNvSpPr txBox="1"/>
          <p:nvPr/>
        </p:nvSpPr>
        <p:spPr>
          <a:xfrm>
            <a:off x="9199483" y="371554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852226" y="324395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9324195" y="2686487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8" name="図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937" y="1233714"/>
            <a:ext cx="680319" cy="1012111"/>
          </a:xfrm>
          <a:prstGeom prst="rect">
            <a:avLst/>
          </a:prstGeom>
        </p:spPr>
      </p:pic>
      <p:sp>
        <p:nvSpPr>
          <p:cNvPr id="27" name="右矢印 26"/>
          <p:cNvSpPr/>
          <p:nvPr/>
        </p:nvSpPr>
        <p:spPr>
          <a:xfrm rot="1828962">
            <a:off x="8738079" y="2527975"/>
            <a:ext cx="414127" cy="3602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52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140959" y="5130456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507886" y="5533007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921266" y="2675336"/>
            <a:ext cx="5101833" cy="25242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4525882" y="2675336"/>
            <a:ext cx="1423306" cy="267824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sp>
        <p:nvSpPr>
          <p:cNvPr id="41" name="角丸四角形 40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723" y="2245825"/>
            <a:ext cx="1658506" cy="1592166"/>
          </a:xfrm>
          <a:prstGeom prst="rect">
            <a:avLst/>
          </a:prstGeom>
        </p:spPr>
      </p:pic>
      <p:sp>
        <p:nvSpPr>
          <p:cNvPr id="45" name="テキスト ボックス 44"/>
          <p:cNvSpPr txBox="1"/>
          <p:nvPr/>
        </p:nvSpPr>
        <p:spPr>
          <a:xfrm>
            <a:off x="10813981" y="368410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525441" y="322243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0938693" y="265504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1225" y="2277266"/>
            <a:ext cx="1658506" cy="1592166"/>
          </a:xfrm>
          <a:prstGeom prst="rect">
            <a:avLst/>
          </a:prstGeom>
        </p:spPr>
      </p:pic>
      <p:sp>
        <p:nvSpPr>
          <p:cNvPr id="52" name="テキスト ボックス 51"/>
          <p:cNvSpPr txBox="1"/>
          <p:nvPr/>
        </p:nvSpPr>
        <p:spPr>
          <a:xfrm>
            <a:off x="9199483" y="371554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8852226" y="324395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9324195" y="2686487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図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937" y="1233714"/>
            <a:ext cx="680319" cy="1012111"/>
          </a:xfrm>
          <a:prstGeom prst="rect">
            <a:avLst/>
          </a:prstGeom>
        </p:spPr>
      </p:pic>
      <p:sp>
        <p:nvSpPr>
          <p:cNvPr id="56" name="正方形/長方形 55"/>
          <p:cNvSpPr/>
          <p:nvPr/>
        </p:nvSpPr>
        <p:spPr>
          <a:xfrm>
            <a:off x="986318" y="4686903"/>
            <a:ext cx="6493269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148583" y="4778870"/>
            <a:ext cx="61798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段切り！連続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剣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1148583" y="5640645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69103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430519" y="2914779"/>
            <a:ext cx="5172356" cy="29832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986318" y="4686903"/>
            <a:ext cx="6616557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48583" y="4778870"/>
            <a:ext cx="617989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段切り！連続剣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回目終了だ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573062" y="5635169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sp>
        <p:nvSpPr>
          <p:cNvPr id="41" name="角丸四角形 40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723" y="2245825"/>
            <a:ext cx="1658506" cy="1592166"/>
          </a:xfrm>
          <a:prstGeom prst="rect">
            <a:avLst/>
          </a:prstGeom>
        </p:spPr>
      </p:pic>
      <p:sp>
        <p:nvSpPr>
          <p:cNvPr id="45" name="テキスト ボックス 44"/>
          <p:cNvSpPr txBox="1"/>
          <p:nvPr/>
        </p:nvSpPr>
        <p:spPr>
          <a:xfrm>
            <a:off x="10813981" y="368410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525441" y="322243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0938693" y="265504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1225" y="2277266"/>
            <a:ext cx="1658506" cy="1592166"/>
          </a:xfrm>
          <a:prstGeom prst="rect">
            <a:avLst/>
          </a:prstGeom>
        </p:spPr>
      </p:pic>
      <p:sp>
        <p:nvSpPr>
          <p:cNvPr id="52" name="テキスト ボックス 51"/>
          <p:cNvSpPr txBox="1"/>
          <p:nvPr/>
        </p:nvSpPr>
        <p:spPr>
          <a:xfrm>
            <a:off x="9199483" y="371554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8852226" y="324395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9324195" y="2686487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図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937" y="1233714"/>
            <a:ext cx="680319" cy="1012111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052" y="1253323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3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879234" y="3265505"/>
            <a:ext cx="5042266" cy="21434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5931634" y="2688000"/>
            <a:ext cx="1200178" cy="267193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643888" y="5408425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sp>
        <p:nvSpPr>
          <p:cNvPr id="44" name="角丸四角形 43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723" y="2245825"/>
            <a:ext cx="1658506" cy="1592166"/>
          </a:xfrm>
          <a:prstGeom prst="rect">
            <a:avLst/>
          </a:prstGeom>
        </p:spPr>
      </p:pic>
      <p:sp>
        <p:nvSpPr>
          <p:cNvPr id="48" name="テキスト ボックス 47"/>
          <p:cNvSpPr txBox="1"/>
          <p:nvPr/>
        </p:nvSpPr>
        <p:spPr>
          <a:xfrm>
            <a:off x="10813981" y="368410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525441" y="322243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938693" y="265504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1225" y="2277266"/>
            <a:ext cx="1658506" cy="1592166"/>
          </a:xfrm>
          <a:prstGeom prst="rect">
            <a:avLst/>
          </a:prstGeom>
        </p:spPr>
      </p:pic>
      <p:sp>
        <p:nvSpPr>
          <p:cNvPr id="55" name="テキスト ボックス 54"/>
          <p:cNvSpPr txBox="1"/>
          <p:nvPr/>
        </p:nvSpPr>
        <p:spPr>
          <a:xfrm>
            <a:off x="9199483" y="371554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852226" y="324395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9324195" y="2686487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8" name="図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937" y="1233714"/>
            <a:ext cx="680319" cy="1012111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052" y="1253323"/>
            <a:ext cx="680319" cy="1012111"/>
          </a:xfrm>
          <a:prstGeom prst="rect">
            <a:avLst/>
          </a:prstGeom>
        </p:spPr>
      </p:pic>
      <p:sp>
        <p:nvSpPr>
          <p:cNvPr id="60" name="正方形/長方形 59"/>
          <p:cNvSpPr/>
          <p:nvPr/>
        </p:nvSpPr>
        <p:spPr>
          <a:xfrm>
            <a:off x="986318" y="4686903"/>
            <a:ext cx="6616557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148583" y="4778870"/>
            <a:ext cx="617989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段切り！連続剣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回目終了だ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2573062" y="5635169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</a:p>
        </p:txBody>
      </p:sp>
      <p:sp>
        <p:nvSpPr>
          <p:cNvPr id="63" name="右矢印 62"/>
          <p:cNvSpPr/>
          <p:nvPr/>
        </p:nvSpPr>
        <p:spPr>
          <a:xfrm rot="1828962">
            <a:off x="8738079" y="2527975"/>
            <a:ext cx="414127" cy="3602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848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879234" y="3256361"/>
            <a:ext cx="5042266" cy="21434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5949922" y="2688000"/>
            <a:ext cx="1200178" cy="267193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643888" y="5408425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sp>
        <p:nvSpPr>
          <p:cNvPr id="44" name="角丸四角形 43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723" y="2245825"/>
            <a:ext cx="1658506" cy="1592166"/>
          </a:xfrm>
          <a:prstGeom prst="rect">
            <a:avLst/>
          </a:prstGeom>
        </p:spPr>
      </p:pic>
      <p:sp>
        <p:nvSpPr>
          <p:cNvPr id="48" name="テキスト ボックス 47"/>
          <p:cNvSpPr txBox="1"/>
          <p:nvPr/>
        </p:nvSpPr>
        <p:spPr>
          <a:xfrm>
            <a:off x="10813981" y="368410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525441" y="322243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938693" y="265504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1225" y="2277266"/>
            <a:ext cx="1658506" cy="1592166"/>
          </a:xfrm>
          <a:prstGeom prst="rect">
            <a:avLst/>
          </a:prstGeom>
        </p:spPr>
      </p:pic>
      <p:sp>
        <p:nvSpPr>
          <p:cNvPr id="55" name="テキスト ボックス 54"/>
          <p:cNvSpPr txBox="1"/>
          <p:nvPr/>
        </p:nvSpPr>
        <p:spPr>
          <a:xfrm>
            <a:off x="9199483" y="371554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852226" y="324395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9324195" y="2686487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8" name="図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937" y="1233714"/>
            <a:ext cx="680319" cy="1012111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052" y="1253323"/>
            <a:ext cx="680319" cy="1012111"/>
          </a:xfrm>
          <a:prstGeom prst="rect">
            <a:avLst/>
          </a:prstGeom>
        </p:spPr>
      </p:pic>
      <p:sp>
        <p:nvSpPr>
          <p:cNvPr id="60" name="正方形/長方形 59"/>
          <p:cNvSpPr/>
          <p:nvPr/>
        </p:nvSpPr>
        <p:spPr>
          <a:xfrm>
            <a:off x="986318" y="4686903"/>
            <a:ext cx="6616557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148583" y="4778870"/>
            <a:ext cx="617989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段切り！連続剣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回目終了だ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2573062" y="5635169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</a:p>
        </p:txBody>
      </p:sp>
      <p:sp>
        <p:nvSpPr>
          <p:cNvPr id="28" name="右矢印 27"/>
          <p:cNvSpPr/>
          <p:nvPr/>
        </p:nvSpPr>
        <p:spPr>
          <a:xfrm rot="1828962">
            <a:off x="8738079" y="2527975"/>
            <a:ext cx="414127" cy="3602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191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376154" y="5035403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532336" y="5557152"/>
            <a:ext cx="2167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6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921266" y="2672420"/>
            <a:ext cx="5206073" cy="25534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4547521" y="2688414"/>
            <a:ext cx="1398111" cy="25183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sp>
        <p:nvSpPr>
          <p:cNvPr id="43" name="角丸四角形 42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723" y="2245825"/>
            <a:ext cx="1658506" cy="1592166"/>
          </a:xfrm>
          <a:prstGeom prst="rect">
            <a:avLst/>
          </a:prstGeom>
        </p:spPr>
      </p:pic>
      <p:sp>
        <p:nvSpPr>
          <p:cNvPr id="47" name="テキスト ボックス 46"/>
          <p:cNvSpPr txBox="1"/>
          <p:nvPr/>
        </p:nvSpPr>
        <p:spPr>
          <a:xfrm>
            <a:off x="10813981" y="368410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525441" y="322243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938693" y="265504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3" name="図 5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1225" y="2277266"/>
            <a:ext cx="1658506" cy="1592166"/>
          </a:xfrm>
          <a:prstGeom prst="rect">
            <a:avLst/>
          </a:prstGeom>
        </p:spPr>
      </p:pic>
      <p:sp>
        <p:nvSpPr>
          <p:cNvPr id="54" name="テキスト ボックス 53"/>
          <p:cNvSpPr txBox="1"/>
          <p:nvPr/>
        </p:nvSpPr>
        <p:spPr>
          <a:xfrm>
            <a:off x="9199483" y="371554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852226" y="324395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324195" y="2686487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937" y="1233714"/>
            <a:ext cx="680319" cy="1012111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052" y="1253323"/>
            <a:ext cx="680319" cy="1012111"/>
          </a:xfrm>
          <a:prstGeom prst="rect">
            <a:avLst/>
          </a:prstGeom>
        </p:spPr>
      </p:pic>
      <p:sp>
        <p:nvSpPr>
          <p:cNvPr id="59" name="正方形/長方形 58"/>
          <p:cNvSpPr/>
          <p:nvPr/>
        </p:nvSpPr>
        <p:spPr>
          <a:xfrm>
            <a:off x="986318" y="4686903"/>
            <a:ext cx="6616557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148583" y="4778870"/>
            <a:ext cx="617989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段切り！連続剣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回目終了だ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2573062" y="5635169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97212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865956" y="3226430"/>
            <a:ext cx="5613912" cy="27920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814587" y="5292762"/>
            <a:ext cx="3228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文から抜けるよ！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sp>
        <p:nvSpPr>
          <p:cNvPr id="40" name="角丸四角形 39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723" y="2245825"/>
            <a:ext cx="1658506" cy="1592166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10813981" y="368410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0525441" y="322243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938693" y="265504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1225" y="2277266"/>
            <a:ext cx="1658506" cy="1592166"/>
          </a:xfrm>
          <a:prstGeom prst="rect">
            <a:avLst/>
          </a:prstGeom>
        </p:spPr>
      </p:pic>
      <p:sp>
        <p:nvSpPr>
          <p:cNvPr id="51" name="テキスト ボックス 50"/>
          <p:cNvSpPr txBox="1"/>
          <p:nvPr/>
        </p:nvSpPr>
        <p:spPr>
          <a:xfrm>
            <a:off x="9199483" y="371554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852226" y="324395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324195" y="2686487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937" y="1233714"/>
            <a:ext cx="680319" cy="1012111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052" y="1253323"/>
            <a:ext cx="680319" cy="1012111"/>
          </a:xfrm>
          <a:prstGeom prst="rect">
            <a:avLst/>
          </a:prstGeom>
        </p:spPr>
      </p:pic>
      <p:sp>
        <p:nvSpPr>
          <p:cNvPr id="56" name="正方形/長方形 55"/>
          <p:cNvSpPr/>
          <p:nvPr/>
        </p:nvSpPr>
        <p:spPr>
          <a:xfrm>
            <a:off x="986318" y="4686903"/>
            <a:ext cx="6616557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148583" y="4778870"/>
            <a:ext cx="617989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段切り！連続剣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回目終了だ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2573062" y="5635169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18090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000293" y="3507508"/>
            <a:ext cx="6573864" cy="29854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986318" y="4686903"/>
            <a:ext cx="6630634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48583" y="4778870"/>
            <a:ext cx="61798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段切り！連続剣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回目終了だ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035753" y="5640644"/>
            <a:ext cx="3406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剣 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終了だ</a:t>
            </a:r>
            <a:endParaRPr lang="ja-JP" altLang="en-US" sz="2800" dirty="0"/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sp>
        <p:nvSpPr>
          <p:cNvPr id="43" name="角丸四角形 42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723" y="2245825"/>
            <a:ext cx="1658506" cy="1592166"/>
          </a:xfrm>
          <a:prstGeom prst="rect">
            <a:avLst/>
          </a:prstGeom>
        </p:spPr>
      </p:pic>
      <p:sp>
        <p:nvSpPr>
          <p:cNvPr id="47" name="テキスト ボックス 46"/>
          <p:cNvSpPr txBox="1"/>
          <p:nvPr/>
        </p:nvSpPr>
        <p:spPr>
          <a:xfrm>
            <a:off x="10813981" y="368410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525441" y="322243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938693" y="265504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937" y="1233714"/>
            <a:ext cx="680319" cy="1012111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052" y="1253323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357525" y="3817008"/>
            <a:ext cx="6699666" cy="23496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624104" y="5389563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4904750" y="2126035"/>
            <a:ext cx="1160000" cy="26983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sp>
        <p:nvSpPr>
          <p:cNvPr id="32" name="角丸四角形 31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723" y="2245825"/>
            <a:ext cx="1658506" cy="1592166"/>
          </a:xfrm>
          <a:prstGeom prst="rect">
            <a:avLst/>
          </a:prstGeom>
        </p:spPr>
      </p:pic>
      <p:sp>
        <p:nvSpPr>
          <p:cNvPr id="47" name="テキスト ボックス 46"/>
          <p:cNvSpPr txBox="1"/>
          <p:nvPr/>
        </p:nvSpPr>
        <p:spPr>
          <a:xfrm>
            <a:off x="10813981" y="368410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525441" y="322243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938693" y="265504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937" y="1233714"/>
            <a:ext cx="680319" cy="1012111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052" y="1253323"/>
            <a:ext cx="680319" cy="1012111"/>
          </a:xfrm>
          <a:prstGeom prst="rect">
            <a:avLst/>
          </a:prstGeom>
        </p:spPr>
      </p:pic>
      <p:sp>
        <p:nvSpPr>
          <p:cNvPr id="57" name="正方形/長方形 56"/>
          <p:cNvSpPr/>
          <p:nvPr/>
        </p:nvSpPr>
        <p:spPr>
          <a:xfrm>
            <a:off x="986318" y="4686903"/>
            <a:ext cx="6630634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148583" y="4778870"/>
            <a:ext cx="61798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段切り！連続剣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回目終了だ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035753" y="5640644"/>
            <a:ext cx="3406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剣 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終了だ</a:t>
            </a:r>
            <a:endParaRPr lang="ja-JP" altLang="en-US" sz="2800" dirty="0"/>
          </a:p>
        </p:txBody>
      </p:sp>
      <p:sp>
        <p:nvSpPr>
          <p:cNvPr id="60" name="右矢印 59"/>
          <p:cNvSpPr/>
          <p:nvPr/>
        </p:nvSpPr>
        <p:spPr>
          <a:xfrm rot="1828962">
            <a:off x="10415927" y="2384742"/>
            <a:ext cx="414127" cy="3602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772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357525" y="3817008"/>
            <a:ext cx="6699666" cy="23496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624104" y="5389563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4904750" y="2126035"/>
            <a:ext cx="1160000" cy="26983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sp>
        <p:nvSpPr>
          <p:cNvPr id="32" name="角丸四角形 31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723" y="2245825"/>
            <a:ext cx="1658506" cy="1592166"/>
          </a:xfrm>
          <a:prstGeom prst="rect">
            <a:avLst/>
          </a:prstGeom>
        </p:spPr>
      </p:pic>
      <p:sp>
        <p:nvSpPr>
          <p:cNvPr id="47" name="テキスト ボックス 46"/>
          <p:cNvSpPr txBox="1"/>
          <p:nvPr/>
        </p:nvSpPr>
        <p:spPr>
          <a:xfrm>
            <a:off x="10813981" y="368410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525441" y="322243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938693" y="265504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937" y="1233714"/>
            <a:ext cx="680319" cy="1012111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052" y="1253323"/>
            <a:ext cx="680319" cy="1012111"/>
          </a:xfrm>
          <a:prstGeom prst="rect">
            <a:avLst/>
          </a:prstGeom>
        </p:spPr>
      </p:pic>
      <p:sp>
        <p:nvSpPr>
          <p:cNvPr id="57" name="正方形/長方形 56"/>
          <p:cNvSpPr/>
          <p:nvPr/>
        </p:nvSpPr>
        <p:spPr>
          <a:xfrm>
            <a:off x="986318" y="4686903"/>
            <a:ext cx="6630634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148583" y="4778870"/>
            <a:ext cx="61798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段切り！連続剣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回目終了だ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035753" y="5640644"/>
            <a:ext cx="3406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剣 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終了だ</a:t>
            </a:r>
            <a:endParaRPr lang="ja-JP" altLang="en-US" sz="2800" dirty="0"/>
          </a:p>
        </p:txBody>
      </p:sp>
      <p:sp>
        <p:nvSpPr>
          <p:cNvPr id="24" name="右矢印 23"/>
          <p:cNvSpPr/>
          <p:nvPr/>
        </p:nvSpPr>
        <p:spPr>
          <a:xfrm rot="1828962">
            <a:off x="10415927" y="2384742"/>
            <a:ext cx="414127" cy="3602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1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268739" y="231733"/>
            <a:ext cx="1096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84422" y="231733"/>
            <a:ext cx="514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練習でＰＧしてみましょう！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76" y="1087614"/>
            <a:ext cx="10907647" cy="3820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正方形/長方形 2"/>
          <p:cNvSpPr/>
          <p:nvPr/>
        </p:nvSpPr>
        <p:spPr>
          <a:xfrm>
            <a:off x="6831985" y="383635"/>
            <a:ext cx="2946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動作を確認するよ！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109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392864" y="2159589"/>
            <a:ext cx="4969836" cy="24692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030988" y="5130456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581256" y="5635812"/>
            <a:ext cx="2167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6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3743667" y="2167609"/>
            <a:ext cx="1293663" cy="22620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sp>
        <p:nvSpPr>
          <p:cNvPr id="38" name="角丸四角形 37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723" y="2245825"/>
            <a:ext cx="1658506" cy="1592166"/>
          </a:xfrm>
          <a:prstGeom prst="rect">
            <a:avLst/>
          </a:prstGeom>
        </p:spPr>
      </p:pic>
      <p:sp>
        <p:nvSpPr>
          <p:cNvPr id="47" name="テキスト ボックス 46"/>
          <p:cNvSpPr txBox="1"/>
          <p:nvPr/>
        </p:nvSpPr>
        <p:spPr>
          <a:xfrm>
            <a:off x="10813981" y="368410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525441" y="322243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938693" y="265504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937" y="1233714"/>
            <a:ext cx="680319" cy="1012111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052" y="1253323"/>
            <a:ext cx="680319" cy="1012111"/>
          </a:xfrm>
          <a:prstGeom prst="rect">
            <a:avLst/>
          </a:prstGeom>
        </p:spPr>
      </p:pic>
      <p:sp>
        <p:nvSpPr>
          <p:cNvPr id="71" name="正方形/長方形 70"/>
          <p:cNvSpPr/>
          <p:nvPr/>
        </p:nvSpPr>
        <p:spPr>
          <a:xfrm>
            <a:off x="986318" y="4686903"/>
            <a:ext cx="6630634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148583" y="4778870"/>
            <a:ext cx="61798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段切り！連続剣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回目終了だ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4035753" y="5640644"/>
            <a:ext cx="3406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剣 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終了だ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468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0" grpId="0"/>
      <p:bldP spid="4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376665" y="3812277"/>
            <a:ext cx="5133072" cy="23421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814587" y="5421096"/>
            <a:ext cx="3228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文から抜けるよ！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sp>
        <p:nvSpPr>
          <p:cNvPr id="32" name="角丸四角形 31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723" y="2245825"/>
            <a:ext cx="1658506" cy="1592166"/>
          </a:xfrm>
          <a:prstGeom prst="rect">
            <a:avLst/>
          </a:prstGeom>
        </p:spPr>
      </p:pic>
      <p:sp>
        <p:nvSpPr>
          <p:cNvPr id="38" name="テキスト ボックス 37"/>
          <p:cNvSpPr txBox="1"/>
          <p:nvPr/>
        </p:nvSpPr>
        <p:spPr>
          <a:xfrm>
            <a:off x="10813981" y="368410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0525441" y="322243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938693" y="265504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937" y="1233714"/>
            <a:ext cx="680319" cy="1012111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052" y="1253323"/>
            <a:ext cx="680319" cy="1012111"/>
          </a:xfrm>
          <a:prstGeom prst="rect">
            <a:avLst/>
          </a:prstGeom>
        </p:spPr>
      </p:pic>
      <p:sp>
        <p:nvSpPr>
          <p:cNvPr id="45" name="正方形/長方形 44"/>
          <p:cNvSpPr/>
          <p:nvPr/>
        </p:nvSpPr>
        <p:spPr>
          <a:xfrm>
            <a:off x="986318" y="4686903"/>
            <a:ext cx="6630634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148583" y="4778870"/>
            <a:ext cx="61798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段切り！連続剣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回目終了だ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4035753" y="5640644"/>
            <a:ext cx="3406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剣 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終了だ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860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424352" y="4028831"/>
            <a:ext cx="6860347" cy="30777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986318" y="4686903"/>
            <a:ext cx="6434551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48583" y="4778870"/>
            <a:ext cx="617989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段切り！連続剣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回目終了だ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剣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終了だ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159988" y="6092837"/>
            <a:ext cx="3321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どうだ！やったか・・？</a:t>
            </a: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sp>
        <p:nvSpPr>
          <p:cNvPr id="36" name="角丸四角形 35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sp>
        <p:nvSpPr>
          <p:cNvPr id="43" name="テキスト ボックス 42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937" y="1233714"/>
            <a:ext cx="680319" cy="1012111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052" y="1253323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3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989844"/>
            <a:ext cx="8413966" cy="3941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808357" y="4339140"/>
            <a:ext cx="6860347" cy="30777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986318" y="4686903"/>
            <a:ext cx="6434551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48583" y="4778870"/>
            <a:ext cx="617989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段切り！連続剣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回目終了だ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剣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終了だ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159988" y="6092837"/>
            <a:ext cx="3321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どうだ！やったか・・？</a:t>
            </a: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sp>
        <p:nvSpPr>
          <p:cNvPr id="36" name="角丸四角形 35"/>
          <p:cNvSpPr/>
          <p:nvPr/>
        </p:nvSpPr>
        <p:spPr>
          <a:xfrm>
            <a:off x="8711835" y="1635295"/>
            <a:ext cx="3434274" cy="2884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8900937" y="2053320"/>
            <a:ext cx="1620668" cy="2008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sp>
        <p:nvSpPr>
          <p:cNvPr id="43" name="テキスト ボックス 42"/>
          <p:cNvSpPr txBox="1"/>
          <p:nvPr/>
        </p:nvSpPr>
        <p:spPr>
          <a:xfrm>
            <a:off x="9643888" y="461303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140959" y="4030496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937" y="1233714"/>
            <a:ext cx="680319" cy="1012111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052" y="1253323"/>
            <a:ext cx="680319" cy="1012111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7435648" y="5416170"/>
            <a:ext cx="4551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プログラム終了！</a:t>
            </a:r>
            <a:endParaRPr kumimoji="1" lang="ja-JP" altLang="en-US" sz="4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319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53" y="1128492"/>
            <a:ext cx="3174157" cy="439600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847448" y="2080992"/>
            <a:ext cx="45336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3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分間待ってやる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47448" y="332649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脳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を休憩させろ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54213" y="4755059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ゲームなんか余裕ないぞ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687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941095" y="2983830"/>
            <a:ext cx="8505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ここまでの理解度チェックやります！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990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76177" y="3333919"/>
            <a:ext cx="11569434" cy="2938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76177" y="449376"/>
            <a:ext cx="110209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課題に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チャレンジ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endParaRPr kumimoji="1" lang="en-US" altLang="ja-JP" sz="4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自分の理解度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認識の抜け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を確認しよう！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73486" y="2004889"/>
            <a:ext cx="10572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課題は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まで出来たら一旦、先生にチェックして貰いましょう！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1202" y="2795310"/>
            <a:ext cx="11016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より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レベルアップ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して欲しいので出来る限り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以下のルールを守って下さい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39785" y="3502848"/>
            <a:ext cx="60757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インデント</a:t>
            </a:r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は必ず合わせる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39785" y="4210734"/>
            <a:ext cx="7361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・変数名は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意味のある名前</a:t>
            </a:r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にする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39785" y="4857885"/>
            <a:ext cx="107997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・出来る限り変数などを使い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数字を直接使わない</a:t>
            </a:r>
            <a:endParaRPr lang="ja-JP" altLang="en-US" sz="40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17608" y="5505035"/>
            <a:ext cx="82493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・ソースコードを</a:t>
            </a:r>
            <a:r>
              <a:rPr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短く見やすく</a:t>
            </a:r>
            <a:r>
              <a:rPr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追求する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84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6" y="497064"/>
            <a:ext cx="8154161" cy="2855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476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52577</TotalTime>
  <Words>2873</Words>
  <Application>Microsoft Office PowerPoint</Application>
  <PresentationFormat>ワイド画面</PresentationFormat>
  <Paragraphs>775</Paragraphs>
  <Slides>86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86</vt:i4>
      </vt:variant>
    </vt:vector>
  </HeadingPairs>
  <TitlesOfParts>
    <vt:vector size="94" baseType="lpstr"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2013</cp:revision>
  <dcterms:created xsi:type="dcterms:W3CDTF">2020-03-04T08:20:15Z</dcterms:created>
  <dcterms:modified xsi:type="dcterms:W3CDTF">2022-06-20T03:24:00Z</dcterms:modified>
</cp:coreProperties>
</file>