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handoutMasterIdLst>
    <p:handoutMasterId r:id="rId40"/>
  </p:handoutMasterIdLst>
  <p:sldIdLst>
    <p:sldId id="309" r:id="rId2"/>
    <p:sldId id="679" r:id="rId3"/>
    <p:sldId id="714" r:id="rId4"/>
    <p:sldId id="962" r:id="rId5"/>
    <p:sldId id="963" r:id="rId6"/>
    <p:sldId id="1061" r:id="rId7"/>
    <p:sldId id="1055" r:id="rId8"/>
    <p:sldId id="1058" r:id="rId9"/>
    <p:sldId id="1056" r:id="rId10"/>
    <p:sldId id="1059" r:id="rId11"/>
    <p:sldId id="1057" r:id="rId12"/>
    <p:sldId id="1060" r:id="rId13"/>
    <p:sldId id="992" r:id="rId14"/>
    <p:sldId id="994" r:id="rId15"/>
    <p:sldId id="1065" r:id="rId16"/>
    <p:sldId id="1066" r:id="rId17"/>
    <p:sldId id="1062" r:id="rId18"/>
    <p:sldId id="1063" r:id="rId19"/>
    <p:sldId id="1064" r:id="rId20"/>
    <p:sldId id="995" r:id="rId21"/>
    <p:sldId id="1067" r:id="rId22"/>
    <p:sldId id="1068" r:id="rId23"/>
    <p:sldId id="1069" r:id="rId24"/>
    <p:sldId id="1051" r:id="rId25"/>
    <p:sldId id="1070" r:id="rId26"/>
    <p:sldId id="1071" r:id="rId27"/>
    <p:sldId id="1072" r:id="rId28"/>
    <p:sldId id="1073" r:id="rId29"/>
    <p:sldId id="1074" r:id="rId30"/>
    <p:sldId id="1075" r:id="rId31"/>
    <p:sldId id="1076" r:id="rId32"/>
    <p:sldId id="1077" r:id="rId33"/>
    <p:sldId id="1078" r:id="rId34"/>
    <p:sldId id="1079" r:id="rId35"/>
    <p:sldId id="1080" r:id="rId36"/>
    <p:sldId id="1081" r:id="rId37"/>
    <p:sldId id="10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1036" autoAdjust="0"/>
  </p:normalViewPr>
  <p:slideViewPr>
    <p:cSldViewPr snapToGrid="0">
      <p:cViewPr varScale="1">
        <p:scale>
          <a:sx n="60" d="100"/>
          <a:sy n="60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2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4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2022/6/22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21</a:t>
            </a:r>
            <a:r>
              <a:rPr lang="ja-JP" altLang="en-US" sz="4000" dirty="0" smtClean="0"/>
              <a:t>回 </a:t>
            </a:r>
            <a:r>
              <a:rPr lang="en-US" altLang="ja-JP" sz="4000" dirty="0" smtClean="0"/>
              <a:t>for</a:t>
            </a:r>
            <a:r>
              <a:rPr lang="ja-JP" altLang="en-US" sz="4000" smtClean="0"/>
              <a:t>文と多次元配列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に入るのは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89798" y="988520"/>
            <a:ext cx="1824540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2366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&lt; </a:t>
            </a:r>
            <a:r>
              <a:rPr kumimoji="1" lang="en-US" altLang="ja-JP" sz="4000" dirty="0"/>
              <a:t>5</a:t>
            </a:r>
            <a:r>
              <a:rPr kumimoji="1" lang="en-US" altLang="ja-JP" sz="4000" dirty="0" smtClean="0"/>
              <a:t>;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621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③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;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48035" y="5144295"/>
            <a:ext cx="523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System.out.print</a:t>
            </a:r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=1);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45642" y="514429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⑤</a:t>
            </a:r>
            <a:r>
              <a:rPr kumimoji="1" lang="en-US" altLang="ja-JP" sz="4000" dirty="0" smtClean="0"/>
              <a:t>if(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0);</a:t>
            </a:r>
            <a:endParaRPr kumimoji="1" lang="ja-JP" altLang="en-US" sz="4000" dirty="0"/>
          </a:p>
        </p:txBody>
      </p:sp>
      <p:sp>
        <p:nvSpPr>
          <p:cNvPr id="29" name="フレーム 28"/>
          <p:cNvSpPr/>
          <p:nvPr/>
        </p:nvSpPr>
        <p:spPr>
          <a:xfrm>
            <a:off x="4872821" y="3935444"/>
            <a:ext cx="2577174" cy="9493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1221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87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に入るのは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&lt; 5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32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③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++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20224" y="5184577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+=2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68786" y="518457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⑤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--</a:t>
            </a:r>
            <a:endParaRPr kumimoji="1" lang="ja-JP" altLang="en-US" sz="4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194134" y="969728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65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1221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87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に入るのは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&lt; 5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32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③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++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20224" y="5184577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+=2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68786" y="518457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⑤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--</a:t>
            </a:r>
            <a:endParaRPr kumimoji="1" lang="ja-JP" altLang="en-US" sz="4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194134" y="969728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30" name="フレーム 29"/>
          <p:cNvSpPr/>
          <p:nvPr/>
        </p:nvSpPr>
        <p:spPr>
          <a:xfrm>
            <a:off x="8272909" y="3921583"/>
            <a:ext cx="2577174" cy="9493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レーム 30"/>
          <p:cNvSpPr/>
          <p:nvPr/>
        </p:nvSpPr>
        <p:spPr>
          <a:xfrm>
            <a:off x="2550503" y="5063831"/>
            <a:ext cx="2577174" cy="9493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9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1" y="1029966"/>
            <a:ext cx="10850489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四角形吹き出し 4"/>
          <p:cNvSpPr/>
          <p:nvPr/>
        </p:nvSpPr>
        <p:spPr>
          <a:xfrm>
            <a:off x="3866147" y="4648732"/>
            <a:ext cx="7347283" cy="1572127"/>
          </a:xfrm>
          <a:prstGeom prst="wedgeRectCallout">
            <a:avLst>
              <a:gd name="adj1" fmla="val -13846"/>
              <a:gd name="adj2" fmla="val -10280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直近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ブロックから抜ける！</a:t>
            </a:r>
            <a:endParaRPr kumimoji="1"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という意味でしたね！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147444"/>
            <a:ext cx="10860016" cy="456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四角形吹き出し 5"/>
          <p:cNvSpPr/>
          <p:nvPr/>
        </p:nvSpPr>
        <p:spPr>
          <a:xfrm>
            <a:off x="3240505" y="4648732"/>
            <a:ext cx="7972925" cy="1572127"/>
          </a:xfrm>
          <a:prstGeom prst="wedgeRectCallout">
            <a:avLst>
              <a:gd name="adj1" fmla="val -17122"/>
              <a:gd name="adj2" fmla="val -15076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continue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は次の繰り返し条件チェックまで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処理をスキップ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する！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という意味でしたね！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16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05" y="778139"/>
            <a:ext cx="8386705" cy="4648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1958489" y="5511297"/>
            <a:ext cx="8275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実行結果は何が表示される？？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4907" y="278002"/>
            <a:ext cx="322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ontinue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の動作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213811" y="5511297"/>
            <a:ext cx="8275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実行結果は何が表示される？？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72" y="811317"/>
            <a:ext cx="8202170" cy="4582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344907" y="278002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の動作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8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5187" y="2536897"/>
            <a:ext cx="7773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の宣言と初期値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23836" y="3644893"/>
            <a:ext cx="175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(P.93)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50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21894" y="3529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4137" y="414484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074569" y="352928"/>
            <a:ext cx="4090737" cy="83680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2719" y="118973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047" y="23167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14979" y="2316781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44" y="1841473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676" y="1841472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70" y="1841472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496215" y="360005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01084" y="313557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73552" y="315181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30360" y="316640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6213" y="4362020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で代入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11569" y="4408110"/>
            <a:ext cx="5448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4" y="4089399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56" y="4089398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50" y="4089398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9243395" y="584798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48264" y="538349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220732" y="539974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77540" y="541432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72841" y="1943692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8771566" y="1934086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9777331" y="1934086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8144550" y="4218372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9321467" y="4222446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10516594" y="4247270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3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7641" y="5284784"/>
            <a:ext cx="1178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4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した初期値は何が入っていますか？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2" y="837462"/>
            <a:ext cx="10888595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7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11445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・前回の復習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文による無限ループ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(P.97)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96157" y="2637467"/>
            <a:ext cx="104791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文による無限ループ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1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024203" y="3977589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8731" y="3999163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94134" y="3999163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5602092" y="4002050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68582" y="3534611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06114" y="3533214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:true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670087" y="350735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931" y="4583938"/>
            <a:ext cx="1354472" cy="1389653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396393" y="367663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省略版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009694" y="4048304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58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7" grpId="0"/>
      <p:bldP spid="28" grpId="0"/>
      <p:bldP spid="29" grpId="0"/>
      <p:bldP spid="31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67" y="864986"/>
            <a:ext cx="9406881" cy="546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224591" y="27271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試しに使ってみましょう！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3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1095" y="2983830"/>
            <a:ext cx="8505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ここまでの理解度チェックやります！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64219" y="3072677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9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8633230" y="2626055"/>
            <a:ext cx="2649508" cy="2458023"/>
            <a:chOff x="6341138" y="1733875"/>
            <a:chExt cx="5455920" cy="4916047"/>
          </a:xfrm>
        </p:grpSpPr>
        <p:pic>
          <p:nvPicPr>
            <p:cNvPr id="31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338" y="173387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5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7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3090822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4447767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163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  <p:bldP spid="10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2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95299" y="1897348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12559" y="195391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83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37057" y="438660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4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81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9" y="358445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121192" y="3414733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84070" y="3393602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10956" y="344408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255" y="4428599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61110" y="439782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9739" y="4426105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5" y="357609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65" y="35893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661" y="356139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6645763" y="347334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87931" y="3486594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215098" y="345934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73228" y="442059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965194" y="4484519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15234" y="446665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70697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070602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4499" y="439531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0951097" y="449741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23111" y="442443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512080" y="443787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532741" y="448204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382383" y="438409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99822" y="4430875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814719" y="442433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39049" y="449398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669726" y="44794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2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/>
      <p:bldP spid="31" grpId="0"/>
      <p:bldP spid="20" grpId="0"/>
      <p:bldP spid="29" grpId="0"/>
      <p:bldP spid="32" grpId="0"/>
      <p:bldP spid="45" grpId="0"/>
      <p:bldP spid="46" grpId="0"/>
      <p:bldP spid="47" grpId="0"/>
      <p:bldP spid="49" grpId="0"/>
      <p:bldP spid="50" grpId="0"/>
      <p:bldP spid="51" grpId="0"/>
      <p:bldP spid="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8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55399" y="2140162"/>
            <a:ext cx="46778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13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13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13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74218" y="4356153"/>
            <a:ext cx="2116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P.77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6884" y="56147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まずは簡単に復習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7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18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72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64559" y="15519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5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70" y="3011650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26983" y="277668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052" y="378729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40618" y="379851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51087" y="3817991"/>
            <a:ext cx="206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19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53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34" y="296389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6346607" y="2871227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3819" y="2871227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52971" y="2861840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2472" y="38579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31082" y="38691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53107" y="3869152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27593" y="270909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48749" y="280075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3483" y="2728793"/>
            <a:ext cx="5354188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06013" y="2726983"/>
            <a:ext cx="6238063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158" y="2247428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50523" y="23000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56109" y="44137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41953" y="439194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217595" y="440717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927827" y="966481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39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2981 0.283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7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63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16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88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63" y="420045"/>
            <a:ext cx="1917251" cy="2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993669" y="1410111"/>
            <a:ext cx="6048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文ってなに？？</a:t>
            </a:r>
            <a:endParaRPr kumimoji="1" lang="en-US" altLang="ja-JP" sz="60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6924" y="3145501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47267" y="3776735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9453" y="3678806"/>
            <a:ext cx="1745366" cy="17907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7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0280" y="3879787"/>
            <a:ext cx="688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プレースホルダー 6"/>
          <p:cNvSpPr txBox="1">
            <a:spLocks/>
          </p:cNvSpPr>
          <p:nvPr/>
        </p:nvSpPr>
        <p:spPr>
          <a:xfrm>
            <a:off x="958324" y="3321879"/>
            <a:ext cx="7507629" cy="414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「いらっしゃいませ」「ご注文をどうぞ」が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482560" y="4392089"/>
            <a:ext cx="8073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せ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ご注文をどうぞ！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96294" y="3891353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849331" y="3887502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5;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731132" y="3900691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1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411007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はどのタイミングで実行される？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49311" y="4385646"/>
            <a:ext cx="962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はどのタイミングで実行される？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310" y="5410633"/>
            <a:ext cx="9608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はどのタイミングで実行される？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6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75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問題：Ａに入るのは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58302" y="994473"/>
            <a:ext cx="2017943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Ａ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89798" y="988520"/>
            <a:ext cx="1824540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2366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262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0;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③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48035" y="5144295"/>
            <a:ext cx="523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System.out.print</a:t>
            </a:r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=1);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45642" y="514429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⑤</a:t>
            </a:r>
            <a:r>
              <a:rPr kumimoji="1" lang="en-US" altLang="ja-JP" sz="4000" dirty="0" smtClean="0"/>
              <a:t>if(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9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75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問題：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Ａに入るのは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58302" y="994473"/>
            <a:ext cx="2017943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Ａ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89798" y="988520"/>
            <a:ext cx="1824540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2366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262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0;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③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48035" y="5144295"/>
            <a:ext cx="523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System.out.print</a:t>
            </a:r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=1);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45642" y="514429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⑤</a:t>
            </a:r>
            <a:r>
              <a:rPr kumimoji="1" lang="en-US" altLang="ja-JP" sz="4000" dirty="0" smtClean="0"/>
              <a:t>if(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0);</a:t>
            </a:r>
            <a:endParaRPr kumimoji="1" lang="ja-JP" altLang="en-US" sz="4000" dirty="0"/>
          </a:p>
        </p:txBody>
      </p:sp>
      <p:sp>
        <p:nvSpPr>
          <p:cNvPr id="14" name="フレーム 13"/>
          <p:cNvSpPr/>
          <p:nvPr/>
        </p:nvSpPr>
        <p:spPr>
          <a:xfrm>
            <a:off x="1905547" y="3951056"/>
            <a:ext cx="2577174" cy="9493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フレーム 28"/>
          <p:cNvSpPr/>
          <p:nvPr/>
        </p:nvSpPr>
        <p:spPr>
          <a:xfrm>
            <a:off x="8481634" y="3935444"/>
            <a:ext cx="2577174" cy="9493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9311" y="3366279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に入るのは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としては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どれが正しい？全て答えよ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89798" y="988520"/>
            <a:ext cx="1824540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66512" y="996860"/>
            <a:ext cx="1669466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48035" y="4056190"/>
            <a:ext cx="2366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 0;</a:t>
            </a:r>
            <a:endParaRPr kumimoji="1"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1668" y="4071802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②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&lt; </a:t>
            </a:r>
            <a:r>
              <a:rPr kumimoji="1" lang="en-US" altLang="ja-JP" sz="4000" dirty="0"/>
              <a:t>5</a:t>
            </a:r>
            <a:r>
              <a:rPr kumimoji="1" lang="en-US" altLang="ja-JP" sz="4000" dirty="0" smtClean="0"/>
              <a:t>;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16729" y="4056190"/>
            <a:ext cx="1621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③</a:t>
            </a:r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;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48035" y="5144295"/>
            <a:ext cx="523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④</a:t>
            </a:r>
            <a:r>
              <a:rPr kumimoji="1" lang="en-US" altLang="ja-JP" sz="4000" dirty="0" err="1" smtClean="0"/>
              <a:t>System.out.print</a:t>
            </a:r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=1);</a:t>
            </a:r>
            <a:endParaRPr kumimoji="1" lang="ja-JP" altLang="en-US" sz="4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45642" y="514429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⑤</a:t>
            </a:r>
            <a:r>
              <a:rPr kumimoji="1" lang="en-US" altLang="ja-JP" sz="4000" dirty="0" smtClean="0"/>
              <a:t>if(</a:t>
            </a:r>
            <a:r>
              <a:rPr kumimoji="1" lang="en-US" altLang="ja-JP" sz="4000" dirty="0" err="1" smtClean="0"/>
              <a:t>i</a:t>
            </a:r>
            <a:r>
              <a:rPr kumimoji="1" lang="en-US" altLang="ja-JP" sz="4000" dirty="0" smtClean="0"/>
              <a:t> == 0);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6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53071</TotalTime>
  <Words>1919</Words>
  <Application>Microsoft Office PowerPoint</Application>
  <PresentationFormat>ワイド画面</PresentationFormat>
  <Paragraphs>509</Paragraphs>
  <Slides>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2054</cp:revision>
  <dcterms:created xsi:type="dcterms:W3CDTF">2020-03-04T08:20:15Z</dcterms:created>
  <dcterms:modified xsi:type="dcterms:W3CDTF">2022-06-22T10:16:45Z</dcterms:modified>
</cp:coreProperties>
</file>