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2"/>
  </p:notesMasterIdLst>
  <p:handoutMasterIdLst>
    <p:handoutMasterId r:id="rId53"/>
  </p:handoutMasterIdLst>
  <p:sldIdLst>
    <p:sldId id="309" r:id="rId2"/>
    <p:sldId id="679" r:id="rId3"/>
    <p:sldId id="1108" r:id="rId4"/>
    <p:sldId id="992" r:id="rId5"/>
    <p:sldId id="1109" r:id="rId6"/>
    <p:sldId id="1110" r:id="rId7"/>
    <p:sldId id="1111" r:id="rId8"/>
    <p:sldId id="1112" r:id="rId9"/>
    <p:sldId id="1113" r:id="rId10"/>
    <p:sldId id="1114" r:id="rId11"/>
    <p:sldId id="1115" r:id="rId12"/>
    <p:sldId id="1116" r:id="rId13"/>
    <p:sldId id="1117" r:id="rId14"/>
    <p:sldId id="1118" r:id="rId15"/>
    <p:sldId id="1119" r:id="rId16"/>
    <p:sldId id="1120" r:id="rId17"/>
    <p:sldId id="1121" r:id="rId18"/>
    <p:sldId id="1122" r:id="rId19"/>
    <p:sldId id="1123" r:id="rId20"/>
    <p:sldId id="995" r:id="rId21"/>
    <p:sldId id="1067" r:id="rId22"/>
    <p:sldId id="1082" r:id="rId23"/>
    <p:sldId id="1083" r:id="rId24"/>
    <p:sldId id="1084" r:id="rId25"/>
    <p:sldId id="1086" r:id="rId26"/>
    <p:sldId id="1085" r:id="rId27"/>
    <p:sldId id="1087" r:id="rId28"/>
    <p:sldId id="1088" r:id="rId29"/>
    <p:sldId id="1089" r:id="rId30"/>
    <p:sldId id="1124" r:id="rId31"/>
    <p:sldId id="1090" r:id="rId32"/>
    <p:sldId id="1091" r:id="rId33"/>
    <p:sldId id="1092" r:id="rId34"/>
    <p:sldId id="1093" r:id="rId35"/>
    <p:sldId id="1094" r:id="rId36"/>
    <p:sldId id="1095" r:id="rId37"/>
    <p:sldId id="1096" r:id="rId38"/>
    <p:sldId id="1097" r:id="rId39"/>
    <p:sldId id="1098" r:id="rId40"/>
    <p:sldId id="1099" r:id="rId41"/>
    <p:sldId id="1100" r:id="rId42"/>
    <p:sldId id="1101" r:id="rId43"/>
    <p:sldId id="1102" r:id="rId44"/>
    <p:sldId id="1106" r:id="rId45"/>
    <p:sldId id="1103" r:id="rId46"/>
    <p:sldId id="1104" r:id="rId47"/>
    <p:sldId id="1105" r:id="rId48"/>
    <p:sldId id="1107" r:id="rId49"/>
    <p:sldId id="1051" r:id="rId50"/>
    <p:sldId id="100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1036" autoAdjust="0"/>
  </p:normalViewPr>
  <p:slideViewPr>
    <p:cSldViewPr snapToGrid="0">
      <p:cViewPr varScale="1">
        <p:scale>
          <a:sx n="62" d="100"/>
          <a:sy n="62" d="100"/>
        </p:scale>
        <p:origin x="42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5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43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 smtClean="0"/>
              <a:t>22</a:t>
            </a:r>
            <a:r>
              <a:rPr lang="ja-JP" altLang="en-US" sz="4000" dirty="0" smtClean="0"/>
              <a:t>回 多重ループと多次元配列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58442" y="646354"/>
            <a:ext cx="11137148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35956" y="19242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9277" y="1231129"/>
            <a:ext cx="1086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[1][2]”+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8443" y="59940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633856" y="3719935"/>
            <a:ext cx="3968542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2343" y="424848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[1][2]=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586563" y="424590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7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1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14" y="371876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199041" y="356331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5308" y="4615918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110" y="457392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7720" y="458514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3231" y="456906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7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8" y="512874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246731" y="503608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3943" y="5036083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3095" y="502669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2596" y="6022793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31206" y="6034008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53231" y="603400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1199" y="349572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50893" y="3507866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3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2370" y="2844221"/>
            <a:ext cx="9167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多次元配列での</a:t>
            </a:r>
            <a:r>
              <a:rPr lang="en-US" altLang="ja-JP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4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6680" y="448912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69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-0.17878 -0.005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632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00659" y="27348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34499" y="271202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84703" y="27143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402470" y="3329124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54184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53665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2638" y="256801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6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24258 0.275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35" grpId="0"/>
      <p:bldP spid="36" grpId="0"/>
      <p:bldP spid="42" grpId="0"/>
      <p:bldP spid="62" grpId="0" animBg="1"/>
      <p:bldP spid="63" grpId="0" animBg="1"/>
      <p:bldP spid="64" grpId="0" animBg="1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02288" y="225223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(1/3)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0350" y="3984329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何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も表示されない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628" y="47010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[012]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102" y="4610057"/>
            <a:ext cx="1330050" cy="21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784988" y="4692273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61037" y="22522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77446" y="5464979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F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1628" y="546679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[345]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77446" y="4000317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英数字が表示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0" y="715139"/>
            <a:ext cx="8249801" cy="3038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2" descr="星のイラスト（黄色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72" y="64803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4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02288" y="225223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(1/3)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0350" y="3984329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何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も表示されない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628" y="47010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[012]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102" y="4610057"/>
            <a:ext cx="1330050" cy="21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784988" y="4692273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61037" y="22522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77446" y="5464979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F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1628" y="546679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[345]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77446" y="4000317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英数字が表示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0" y="715139"/>
            <a:ext cx="8249801" cy="3038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フレーム 13"/>
          <p:cNvSpPr/>
          <p:nvPr/>
        </p:nvSpPr>
        <p:spPr>
          <a:xfrm>
            <a:off x="548115" y="5438803"/>
            <a:ext cx="3079689" cy="510013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73" y="4801107"/>
            <a:ext cx="1052724" cy="129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星のイラスト（黄色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72" y="64803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73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02288" y="225223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(2/3)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0350" y="3984329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何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も表示されない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628" y="47010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[345]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102" y="4610057"/>
            <a:ext cx="1330050" cy="21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784988" y="4692273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61037" y="22522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77446" y="5464979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F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1628" y="5466790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[34]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77446" y="4000317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英数字が表示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92" y="725148"/>
            <a:ext cx="8230749" cy="306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2" descr="星のイラスト（黄色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72" y="64803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4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02288" y="225223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(2/3)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0350" y="3984329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何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も表示されない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628" y="47010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[345]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102" y="4610057"/>
            <a:ext cx="1330050" cy="21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784988" y="4692273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61037" y="22522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77446" y="5464979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F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1628" y="5466790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[34]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77446" y="4000317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英数字が表示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92" y="725148"/>
            <a:ext cx="8230749" cy="306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フレーム 13"/>
          <p:cNvSpPr/>
          <p:nvPr/>
        </p:nvSpPr>
        <p:spPr>
          <a:xfrm>
            <a:off x="548115" y="5438803"/>
            <a:ext cx="3079689" cy="510013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73" y="4801107"/>
            <a:ext cx="1052724" cy="129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星のイラスト（黄色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72" y="64803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49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02288" y="225223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(3/3)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0350" y="3984329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何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も表示されない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628" y="47010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[345]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102" y="4610057"/>
            <a:ext cx="1330050" cy="21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784988" y="4692273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61037" y="22522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77446" y="5464979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F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1628" y="5466790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[34]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77446" y="4000317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英数字が表示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2" y="777653"/>
            <a:ext cx="8421275" cy="3077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2" descr="星のイラスト（黄色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72" y="64803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86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02288" y="225223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(3/3)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0350" y="3984329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何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も表示されない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628" y="47010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[345]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102" y="4610057"/>
            <a:ext cx="1330050" cy="21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784988" y="4692273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61037" y="22522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77446" y="5464979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F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1628" y="5466790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[34]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77446" y="4000317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英数字が表示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2" y="777653"/>
            <a:ext cx="8421275" cy="3077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フレーム 13"/>
          <p:cNvSpPr/>
          <p:nvPr/>
        </p:nvSpPr>
        <p:spPr>
          <a:xfrm>
            <a:off x="571699" y="4697810"/>
            <a:ext cx="3079689" cy="510013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757" y="4060114"/>
            <a:ext cx="1052724" cy="129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星のイラスト（黄色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72" y="64803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46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31262" y="1594396"/>
            <a:ext cx="11445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・前回の復習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・ループ処理のネスト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(P.89)</a:t>
            </a: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・いびつな多次元配列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(P.97)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60" y="5334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お品書き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2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4213" y="475505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7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03063" y="2717678"/>
            <a:ext cx="88889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ループ処理のネスト</a:t>
            </a:r>
            <a:endParaRPr kumimoji="1" lang="ja-JP" altLang="en-US" sz="8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1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8" y="457987"/>
            <a:ext cx="10058726" cy="3750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80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8" y="457987"/>
            <a:ext cx="10058726" cy="3750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284" y="932465"/>
            <a:ext cx="1519054" cy="530149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0446925" y="4579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7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4" y="426270"/>
            <a:ext cx="8459381" cy="5010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4" y="426270"/>
            <a:ext cx="8459381" cy="5010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角丸四角形 1"/>
          <p:cNvSpPr/>
          <p:nvPr/>
        </p:nvSpPr>
        <p:spPr>
          <a:xfrm>
            <a:off x="1844842" y="1540041"/>
            <a:ext cx="6988932" cy="1315453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844841" y="3488580"/>
            <a:ext cx="6988933" cy="131545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8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4" y="426270"/>
            <a:ext cx="8459381" cy="5010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35" y="2076509"/>
            <a:ext cx="1069317" cy="36019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35" y="5678419"/>
            <a:ext cx="12030665" cy="42093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844842" y="1540041"/>
            <a:ext cx="6988932" cy="1315453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44841" y="3488580"/>
            <a:ext cx="6988933" cy="131545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1" y="388702"/>
            <a:ext cx="10280715" cy="5161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5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1" y="388702"/>
            <a:ext cx="10280715" cy="5161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2871536" y="2969634"/>
            <a:ext cx="7860730" cy="131545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7221" y="4394607"/>
            <a:ext cx="420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の値の表示」を繰り返す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6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1" y="388702"/>
            <a:ext cx="10280715" cy="5161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角丸四角形 5"/>
          <p:cNvSpPr/>
          <p:nvPr/>
        </p:nvSpPr>
        <p:spPr>
          <a:xfrm>
            <a:off x="2097442" y="1654181"/>
            <a:ext cx="8859316" cy="3142408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871536" y="2969634"/>
            <a:ext cx="7860730" cy="131545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37221" y="4394607"/>
            <a:ext cx="420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の値の表示」を繰り返す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44284" y="4382889"/>
            <a:ext cx="883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err="1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の値を表示し　　　　　　　　　　　　　　　　　　　　　」を繰り返す</a:t>
            </a:r>
            <a:endParaRPr kumimoji="1" lang="ja-JP" altLang="en-US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98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64219" y="3072677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6884" y="561475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まずは簡単に復習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1" y="388702"/>
            <a:ext cx="10280715" cy="5161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角丸四角形 5"/>
          <p:cNvSpPr/>
          <p:nvPr/>
        </p:nvSpPr>
        <p:spPr>
          <a:xfrm>
            <a:off x="2097442" y="1654181"/>
            <a:ext cx="8859316" cy="3142408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871536" y="2969634"/>
            <a:ext cx="7860730" cy="131545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37221" y="4394607"/>
            <a:ext cx="420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の値の表示」を繰り返す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44284" y="4382889"/>
            <a:ext cx="883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err="1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の値を表示し　　　　　　　　　　　　　　　　　　　　　」を繰り返す</a:t>
            </a:r>
            <a:endParaRPr kumimoji="1" lang="ja-JP" altLang="en-US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32" y="3627360"/>
            <a:ext cx="865943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5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69926" y="2749762"/>
            <a:ext cx="9257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いびつな多次元配列</a:t>
            </a:r>
            <a:endParaRPr kumimoji="1" lang="ja-JP" altLang="en-US" sz="8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0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7" y="404167"/>
            <a:ext cx="11396382" cy="3863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6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7" y="404167"/>
            <a:ext cx="11396382" cy="3863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32" y="3981420"/>
            <a:ext cx="9747330" cy="823190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5277852" y="1044581"/>
            <a:ext cx="6354535" cy="479419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24211" y="521361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848144" y="597011"/>
            <a:ext cx="295856" cy="449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416623" y="5100188"/>
            <a:ext cx="990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個目の配列も表示できるように追記してＰＧしてみよう！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1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2" y="412157"/>
            <a:ext cx="11188533" cy="5555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角丸四角形 3"/>
          <p:cNvSpPr/>
          <p:nvPr/>
        </p:nvSpPr>
        <p:spPr>
          <a:xfrm>
            <a:off x="5245768" y="1109670"/>
            <a:ext cx="6354535" cy="31536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24211" y="521361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848144" y="597011"/>
            <a:ext cx="295856" cy="449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237748" y="1486658"/>
            <a:ext cx="6354535" cy="31536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94112" y="1945684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 flipV="1">
            <a:off x="9224211" y="1873007"/>
            <a:ext cx="369901" cy="334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1796048" y="3899658"/>
            <a:ext cx="9049752" cy="140894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0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2" y="412157"/>
            <a:ext cx="11188533" cy="5555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角丸四角形 3"/>
          <p:cNvSpPr/>
          <p:nvPr/>
        </p:nvSpPr>
        <p:spPr>
          <a:xfrm>
            <a:off x="5245768" y="1109670"/>
            <a:ext cx="6354535" cy="31536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24211" y="521361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848144" y="597011"/>
            <a:ext cx="295856" cy="449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237748" y="1486658"/>
            <a:ext cx="6354535" cy="31536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94112" y="1945684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 flipV="1">
            <a:off x="9224211" y="1873007"/>
            <a:ext cx="369901" cy="334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978" y="4648797"/>
            <a:ext cx="8710820" cy="114240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545827" y="5559859"/>
            <a:ext cx="990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個目の配列も表示できるように追記してＰＧしてみよう！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角丸四角形 12"/>
          <p:cNvSpPr/>
          <p:nvPr/>
        </p:nvSpPr>
        <p:spPr>
          <a:xfrm>
            <a:off x="5237749" y="870240"/>
            <a:ext cx="6007768" cy="32272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24211" y="376983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8848144" y="452633"/>
            <a:ext cx="295856" cy="449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5237748" y="1262070"/>
            <a:ext cx="6007769" cy="236206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690364" y="1640886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>
            <a:stCxn id="17" idx="1"/>
          </p:cNvCxnSpPr>
          <p:nvPr/>
        </p:nvCxnSpPr>
        <p:spPr>
          <a:xfrm flipH="1" flipV="1">
            <a:off x="9320463" y="1568209"/>
            <a:ext cx="369901" cy="334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229729" y="1590932"/>
            <a:ext cx="2630904" cy="201249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6678" y="1864858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>
            <a:stCxn id="20" idx="1"/>
          </p:cNvCxnSpPr>
          <p:nvPr/>
        </p:nvCxnSpPr>
        <p:spPr>
          <a:xfrm flipH="1" flipV="1">
            <a:off x="7096778" y="1792182"/>
            <a:ext cx="369900" cy="334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2020305" y="4654499"/>
            <a:ext cx="9049752" cy="140894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1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角丸四角形 12"/>
          <p:cNvSpPr/>
          <p:nvPr/>
        </p:nvSpPr>
        <p:spPr>
          <a:xfrm>
            <a:off x="5237749" y="870240"/>
            <a:ext cx="6007768" cy="32272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24211" y="376983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8848144" y="452633"/>
            <a:ext cx="295856" cy="449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5237748" y="1262070"/>
            <a:ext cx="6007769" cy="236206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690364" y="1640886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>
            <a:stCxn id="17" idx="1"/>
          </p:cNvCxnSpPr>
          <p:nvPr/>
        </p:nvCxnSpPr>
        <p:spPr>
          <a:xfrm flipH="1" flipV="1">
            <a:off x="9320463" y="1568209"/>
            <a:ext cx="369901" cy="334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229729" y="1590932"/>
            <a:ext cx="2630904" cy="201249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6678" y="1864858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>
            <a:stCxn id="20" idx="1"/>
          </p:cNvCxnSpPr>
          <p:nvPr/>
        </p:nvCxnSpPr>
        <p:spPr>
          <a:xfrm flipH="1" flipV="1">
            <a:off x="7096778" y="1792182"/>
            <a:ext cx="369900" cy="334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71" y="252923"/>
            <a:ext cx="10152426" cy="18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2045370" y="2185692"/>
            <a:ext cx="8574504" cy="1231277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45370" y="3493168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045370" y="4752117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2045370" y="2185692"/>
            <a:ext cx="8574504" cy="1231277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45370" y="3493168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045370" y="4752117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133346" y="241830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49387" y="3687277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49385" y="494863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8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68739" y="231733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84422" y="231733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31985" y="383635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動作を確認するよ！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1" y="1029966"/>
            <a:ext cx="10850489" cy="4220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四角形吹き出し 4"/>
          <p:cNvSpPr/>
          <p:nvPr/>
        </p:nvSpPr>
        <p:spPr>
          <a:xfrm>
            <a:off x="3866147" y="4648732"/>
            <a:ext cx="7347283" cy="1572127"/>
          </a:xfrm>
          <a:prstGeom prst="wedgeRectCallout">
            <a:avLst>
              <a:gd name="adj1" fmla="val -13846"/>
              <a:gd name="adj2" fmla="val -10280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reak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直近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ブロックから抜ける！</a:t>
            </a:r>
            <a:endParaRPr kumimoji="1" lang="en-US" altLang="ja-JP" sz="32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という意味でしたね！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7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2045370" y="2185692"/>
            <a:ext cx="8574504" cy="1231277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45370" y="3493168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045370" y="4752117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133346" y="241830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49387" y="3687277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49385" y="494863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5462335" y="2125535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5478377" y="3339788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478377" y="4652211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2045370" y="2185692"/>
            <a:ext cx="8574504" cy="1231277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45370" y="3493168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045370" y="4752117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133346" y="241830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49387" y="3687277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49385" y="494863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5462335" y="2125535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5478377" y="3339788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478377" y="4652211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334128" y="515609"/>
            <a:ext cx="8285746" cy="1243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か所以外は全部同じ処理を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回行っている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青枠の内容を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でまとめてみましょう！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1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5" y="526027"/>
            <a:ext cx="11098174" cy="506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2366211" y="3340723"/>
            <a:ext cx="9214707" cy="1375656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582524" y="3613462"/>
            <a:ext cx="834192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815260" y="3323746"/>
            <a:ext cx="232614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7390" y="4856700"/>
            <a:ext cx="6152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このまま実行すると・・・？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57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5" y="513327"/>
            <a:ext cx="11098174" cy="506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2366211" y="3340723"/>
            <a:ext cx="9214707" cy="1375656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582524" y="3613462"/>
            <a:ext cx="834192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815260" y="3323746"/>
            <a:ext cx="232614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7390" y="4856700"/>
            <a:ext cx="6152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このまま実行すると・・・？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5" y="642287"/>
            <a:ext cx="11636940" cy="147527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7682160" y="1138956"/>
            <a:ext cx="4306640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54059" y="2237711"/>
            <a:ext cx="4108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範囲外を参照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行目の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列目を参照している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8968207" y="1698772"/>
            <a:ext cx="94913" cy="4897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5" y="513327"/>
            <a:ext cx="11098174" cy="506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5829300" y="3298347"/>
            <a:ext cx="292100" cy="38465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67520" y="4172735"/>
            <a:ext cx="3299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配列の各行の長さを</a:t>
            </a:r>
            <a:endParaRPr kumimoji="1" lang="en-US" altLang="ja-JP" sz="28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求める形にしましょう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6072607" y="3683001"/>
            <a:ext cx="94913" cy="4897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445733"/>
            <a:ext cx="11060068" cy="5077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5816600" y="3260247"/>
            <a:ext cx="3276600" cy="38465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12307" y="4245906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各階の配列ごとに長さを取得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6948907" y="3756172"/>
            <a:ext cx="94913" cy="4897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445733"/>
            <a:ext cx="11060068" cy="5077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5511800" y="2625245"/>
            <a:ext cx="248210" cy="38465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64106" y="213818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数字ではなく値を求める形にしましょう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715896" y="2215191"/>
            <a:ext cx="94914" cy="384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4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4" y="421922"/>
            <a:ext cx="11002911" cy="5048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5562600" y="2599845"/>
            <a:ext cx="2133600" cy="38465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1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4" y="421922"/>
            <a:ext cx="11002911" cy="5048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5562600" y="2599845"/>
            <a:ext cx="2133600" cy="38465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76" y="4815602"/>
            <a:ext cx="9606648" cy="160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41095" y="2983830"/>
            <a:ext cx="8505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ここまでの理解度チェックやります！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9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420076"/>
            <a:ext cx="1003331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98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5585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446478" y="3938617"/>
            <a:ext cx="2584251" cy="1117600"/>
          </a:xfrm>
          <a:prstGeom prst="wedgeRoundRectCallout">
            <a:avLst>
              <a:gd name="adj1" fmla="val 71254"/>
              <a:gd name="adj2" fmla="val 5512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06883" y="344180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4318" y="3420673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32749" y="3418145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8946" y="4455670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22748" y="44136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91358" y="44248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532" y="4400167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195299" y="1897348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712559" y="195391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49685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860369" y="48758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67581" y="48758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66733" y="48664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76234" y="58625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44844" y="58737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66869" y="587376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 animBg="1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76177" y="3333919"/>
            <a:ext cx="11569434" cy="2938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177" y="449376"/>
            <a:ext cx="11020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3486" y="2004889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202" y="2795310"/>
            <a:ext cx="110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して欲しいので出来る限り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以下のルールを守って下さい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9785" y="3502848"/>
            <a:ext cx="6075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は必ず合わせる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785" y="4210734"/>
            <a:ext cx="7361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・変数名は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意味のある名前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9785" y="4857885"/>
            <a:ext cx="10799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・出来る限り変数などを使い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数字を直接使わない</a:t>
            </a:r>
            <a:endParaRPr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7608" y="5505035"/>
            <a:ext cx="8249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・ソースコードを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短く見やすく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追求する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637057" y="438660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45270" y="1420076"/>
            <a:ext cx="1003331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98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04" y="353781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81" y="353781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9" y="358445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1121192" y="3414733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84070" y="3393602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10956" y="344408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255" y="4428599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61110" y="439782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9739" y="4426105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75" y="357609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65" y="35893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661" y="356139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6645763" y="347334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487931" y="3486594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215098" y="345934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73228" y="442059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965194" y="4484519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15234" y="446665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270697" y="4484519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9070602" y="4484519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1804499" y="4395312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0951097" y="449741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23111" y="4424438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512080" y="4437874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0532741" y="448204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382383" y="438409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099822" y="4430875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814719" y="442433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839049" y="449398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8669726" y="447942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3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0" grpId="0"/>
      <p:bldP spid="31" grpId="0"/>
      <p:bldP spid="20" grpId="0"/>
      <p:bldP spid="29" grpId="0"/>
      <p:bldP spid="32" grpId="0"/>
      <p:bldP spid="45" grpId="0"/>
      <p:bldP spid="46" grpId="0"/>
      <p:bldP spid="47" grpId="0"/>
      <p:bldP spid="49" grpId="0"/>
      <p:bldP spid="50" grpId="0"/>
      <p:bldP spid="51" grpId="0"/>
      <p:bldP spid="8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8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488091"/>
            <a:ext cx="10003343" cy="276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340" y="5250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18741" y="2141137"/>
            <a:ext cx="7361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},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	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}};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0413" y="1077318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67319" y="54575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7148" y="107131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{0,1,2},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99397" y="112039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0509" y="105124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29113" y="1032345"/>
            <a:ext cx="2861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47147" y="1554907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{3,4,5}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86624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4812679" y="3710797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08946" y="4763401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2748" y="472140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91358" y="4732623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66869" y="467258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52762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4860369" y="5183566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67581" y="5183566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66733" y="5174179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6234" y="617027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44844" y="618149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66869" y="618149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04837" y="3643204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964531" y="3655349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3" grpId="0"/>
      <p:bldP spid="4" grpId="0"/>
      <p:bldP spid="7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22731" y="1925700"/>
            <a:ext cx="5828843" cy="1451078"/>
            <a:chOff x="5981495" y="2678356"/>
            <a:chExt cx="5828843" cy="1451078"/>
          </a:xfrm>
        </p:grpSpPr>
        <p:sp>
          <p:nvSpPr>
            <p:cNvPr id="17" name="正方形/長方形 16"/>
            <p:cNvSpPr/>
            <p:nvPr/>
          </p:nvSpPr>
          <p:spPr>
            <a:xfrm>
              <a:off x="7740073" y="2678356"/>
              <a:ext cx="4070265" cy="1451078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添え</a:t>
              </a:r>
              <a:r>
                <a:rPr kumimoji="1" lang="ja-JP" altLang="en-US" sz="2000" dirty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字</a:t>
              </a:r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：</a:t>
              </a:r>
              <a:endPara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先頭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から何番目を指しているのか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データ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の位置のこと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en-US" altLang="ja-JP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※</a:t>
              </a:r>
              <a:r>
                <a:rPr kumimoji="1" lang="ja-JP" altLang="en-US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０から始まる</a:t>
              </a:r>
              <a:endPara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5981495" y="2777274"/>
              <a:ext cx="1758578" cy="75961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6924" y="494983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8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62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5" y="347547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726912" y="332002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6981" y="43306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5591" y="43418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81102" y="428181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8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9" y="488546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1774602" y="479279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81814" y="479279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80966" y="478340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90467" y="577950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59077" y="579072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1102" y="579072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19070" y="325243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78764" y="326457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7352" y="317676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077352" y="4835329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189" y="37815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8302" y="560105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5050" y="267407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88890" y="26512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39094" y="26535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800192" y="4364410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111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-0.22383 0.0680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0" grpId="0"/>
      <p:bldP spid="8" grpId="0" animBg="1"/>
      <p:bldP spid="59" grpId="0" animBg="1"/>
      <p:bldP spid="12" grpId="0"/>
      <p:bldP spid="60" grpId="0"/>
      <p:bldP spid="61" grpId="0"/>
      <p:bldP spid="62" grpId="0"/>
      <p:bldP spid="63" grpId="0"/>
      <p:bldP spid="34" grpId="0" animBg="1"/>
      <p:bldP spid="3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64559" y="155190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" y="293850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85" y="293850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70" y="3011650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626983" y="277668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7052" y="378729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40618" y="379851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51087" y="3817991"/>
            <a:ext cx="206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19" y="297397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53" y="297397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534" y="296389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6346607" y="2871227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3819" y="2871227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52971" y="2861840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62472" y="38579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931082" y="38691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53107" y="3869152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27593" y="270909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248749" y="280075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3483" y="2728793"/>
            <a:ext cx="5354188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5706013" y="2726983"/>
            <a:ext cx="6238063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8158" y="2247428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50523" y="230005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956109" y="44137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041953" y="4391946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217595" y="440717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927827" y="966481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0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02981 0.2835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0" grpId="0"/>
      <p:bldP spid="8" grpId="0" animBg="1"/>
      <p:bldP spid="59" grpId="0" animBg="1"/>
      <p:bldP spid="12" grpId="0"/>
      <p:bldP spid="60" grpId="0"/>
      <p:bldP spid="61" grpId="0"/>
      <p:bldP spid="62" grpId="0"/>
      <p:bldP spid="63" grpId="0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53233</TotalTime>
  <Words>1388</Words>
  <Application>Microsoft Office PowerPoint</Application>
  <PresentationFormat>ワイド画面</PresentationFormat>
  <Paragraphs>329</Paragraphs>
  <Slides>50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8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2124</cp:revision>
  <dcterms:created xsi:type="dcterms:W3CDTF">2020-03-04T08:20:15Z</dcterms:created>
  <dcterms:modified xsi:type="dcterms:W3CDTF">2022-06-26T23:56:05Z</dcterms:modified>
</cp:coreProperties>
</file>