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309" r:id="rId2"/>
    <p:sldId id="679" r:id="rId3"/>
    <p:sldId id="1125" r:id="rId4"/>
    <p:sldId id="1174" r:id="rId5"/>
    <p:sldId id="1175" r:id="rId6"/>
    <p:sldId id="1176" r:id="rId7"/>
    <p:sldId id="1177" r:id="rId8"/>
    <p:sldId id="1178" r:id="rId9"/>
    <p:sldId id="1180" r:id="rId10"/>
    <p:sldId id="1179" r:id="rId11"/>
    <p:sldId id="1181" r:id="rId12"/>
    <p:sldId id="1182" r:id="rId13"/>
    <p:sldId id="1183" r:id="rId14"/>
    <p:sldId id="1184" r:id="rId15"/>
    <p:sldId id="1185" r:id="rId16"/>
    <p:sldId id="1186" r:id="rId17"/>
    <p:sldId id="1187" r:id="rId18"/>
    <p:sldId id="1151" r:id="rId19"/>
    <p:sldId id="10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86" autoAdjust="0"/>
    <p:restoredTop sz="91036" autoAdjust="0"/>
  </p:normalViewPr>
  <p:slideViewPr>
    <p:cSldViewPr snapToGrid="0">
      <p:cViewPr varScale="1">
        <p:scale>
          <a:sx n="43" d="100"/>
          <a:sy n="43" d="100"/>
        </p:scale>
        <p:origin x="78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18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11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55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2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31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915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19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2022/7/7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 smtClean="0"/>
              <a:t>24</a:t>
            </a:r>
            <a:r>
              <a:rPr lang="ja-JP" altLang="en-US" sz="4000" dirty="0" smtClean="0"/>
              <a:t>回 ビット演算とシフト演算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排他的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XOR)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15884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^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a^b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の排他的論理和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0000 0000 0000 0000 0000 0000 0101 0101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0000 0000 0000 0000 0000 0000 0000 1111</a:t>
            </a: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数字 8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68" y="3649087"/>
            <a:ext cx="633763" cy="7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数字 5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875" y="3672821"/>
            <a:ext cx="613588" cy="7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数字 1 イラスト文字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98" y="4637819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数字 5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45" y="4649253"/>
            <a:ext cx="642433" cy="7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65909" y="5801642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0000 0000 0000 0000 0000 0000 0101 1010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703383" y="555674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72129" y="434398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19779" y="43535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67429" y="43535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24604" y="43535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9" name="Picture 3" descr="数字 9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98" y="5749046"/>
            <a:ext cx="617894" cy="7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テキスト ボックス 89"/>
          <p:cNvSpPr txBox="1"/>
          <p:nvPr/>
        </p:nvSpPr>
        <p:spPr>
          <a:xfrm>
            <a:off x="1849941" y="43557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97591" y="43652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345241" y="43652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602416" y="43652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098455" y="43557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46105" y="43652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3755" y="43652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850930" y="43652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364542" y="43381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612192" y="434765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859842" y="434765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5117017" y="434765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5613057" y="43381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860707" y="43476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108357" y="43476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365532" y="43476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6843970" y="43381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091620" y="43476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339270" y="43476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596445" y="43381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9" name="図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27" y="2329899"/>
            <a:ext cx="5194777" cy="1433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0" name="テキスト ボックス 119"/>
          <p:cNvSpPr txBox="1"/>
          <p:nvPr/>
        </p:nvSpPr>
        <p:spPr>
          <a:xfrm>
            <a:off x="8128482" y="4345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8376132" y="43549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8623782" y="43549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880957" y="4345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9376794" y="43763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9624444" y="43858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9872094" y="43858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0129269" y="43763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103" name="Picture 7" descr="数字 0 イラスト文字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389" y="5748888"/>
            <a:ext cx="639874" cy="7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0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反転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NOT)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7049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~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~a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のビット反転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0000 0000 0000 0000 0000 0000 0101 0101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数字 8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68" y="3649087"/>
            <a:ext cx="633763" cy="7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数字 5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875" y="3672821"/>
            <a:ext cx="613588" cy="7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65909" y="5801642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1111 1111 1111 1111 1111 1111 1010 1010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703383" y="555674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72129" y="434398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19779" y="434398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67429" y="4339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44579" y="43477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9" name="Picture 3" descr="数字 9 イラスト文字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98" y="5749046"/>
            <a:ext cx="617894" cy="7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数字 0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389" y="5748888"/>
            <a:ext cx="639874" cy="7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834704" y="436626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082354" y="436626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330004" y="436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07154" y="43700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72211" y="436093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19861" y="436093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67511" y="43559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44661" y="43646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59269" y="438208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606919" y="438208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54569" y="43771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131719" y="43858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01333" y="438027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848983" y="438027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96633" y="43752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373783" y="43840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863908" y="44025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11558" y="44025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359208" y="43975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636358" y="440630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01415" y="43972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349065" y="43972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596715" y="439223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8873865" y="44009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9388473" y="441837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636123" y="441837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9883773" y="44133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160923" y="44221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</a:rPr>
              <a:t>~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14" y="2327582"/>
            <a:ext cx="5285177" cy="1431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2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シフト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39858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&lt;&lt;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a&lt;&lt;n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左へ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0000 0000 0000 0000 0000 0000 0001 0101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0000 0000 0000 0000 0000 0000 0010 1010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6425" y="5835514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0000 0000 0000 0000 0000 0000 0101 0100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413961" y="445876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10" y="2200302"/>
            <a:ext cx="5107479" cy="1523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 descr="数字 2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845" y="3683708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数字 1 イラスト文字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432" y="3643277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数字 2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474" y="4739167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数字 4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329" y="4713880"/>
            <a:ext cx="630119" cy="7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数字 8 イラスト文字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2" y="5738920"/>
            <a:ext cx="644672" cy="7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数字 4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695" y="5734185"/>
            <a:ext cx="630119" cy="7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下矢印 138"/>
          <p:cNvSpPr/>
          <p:nvPr/>
        </p:nvSpPr>
        <p:spPr>
          <a:xfrm rot="5400000">
            <a:off x="5804311" y="381095"/>
            <a:ext cx="433724" cy="8346759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下矢印 169"/>
          <p:cNvSpPr/>
          <p:nvPr/>
        </p:nvSpPr>
        <p:spPr>
          <a:xfrm rot="5400000">
            <a:off x="5804311" y="1613837"/>
            <a:ext cx="433724" cy="8346760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シフト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70068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&gt;&gt;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a&gt;&gt;n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右へ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符号有り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0000 0000 0000 0000 0000 0000 0001 0101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0000 0000 0000 0000 0000 0000 0000 1010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6425" y="5835514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0000 0000 0000 0000 0000 0000 0000 0101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413961" y="445876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7" y="2237617"/>
            <a:ext cx="5284740" cy="1550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0" name="下矢印 109"/>
          <p:cNvSpPr/>
          <p:nvPr/>
        </p:nvSpPr>
        <p:spPr>
          <a:xfrm rot="16200000">
            <a:off x="9195283" y="3746771"/>
            <a:ext cx="433724" cy="1500494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下矢印 110"/>
          <p:cNvSpPr/>
          <p:nvPr/>
        </p:nvSpPr>
        <p:spPr>
          <a:xfrm rot="16200000">
            <a:off x="9157624" y="4814135"/>
            <a:ext cx="433724" cy="159483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2" name="Picture 2" descr="数字 2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845" y="3683708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数字 1 イラスト文字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432" y="3643277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 descr="数字 1 イラスト文字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803" y="4725344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数字 0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771" y="4784205"/>
            <a:ext cx="649617" cy="7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数字 5 イラスト文字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383" y="5738920"/>
            <a:ext cx="624005" cy="73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テキスト ボックス 121"/>
          <p:cNvSpPr txBox="1"/>
          <p:nvPr/>
        </p:nvSpPr>
        <p:spPr>
          <a:xfrm>
            <a:off x="6076222" y="2797715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最上位ビットと同じ値で埋められる</a:t>
            </a:r>
            <a:endParaRPr kumimoji="1" lang="ja-JP" altLang="en-US" sz="2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618672" y="3904403"/>
            <a:ext cx="276423" cy="24407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角丸四角形 123"/>
          <p:cNvSpPr/>
          <p:nvPr/>
        </p:nvSpPr>
        <p:spPr>
          <a:xfrm>
            <a:off x="895057" y="3901823"/>
            <a:ext cx="276423" cy="244078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4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シフト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負の値の場合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&gt;&gt;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a&gt;&gt;n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右へ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符号有り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1111 1111 1111 1111 1111 1111 1010 0100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1111 1111 1111 1111 1111 1111 1101 0010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6425" y="5835514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1111 1111 1111 1111 1111 1111 1110 1001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413961" y="445876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118" y="3708192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数字 4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309" y="4713880"/>
            <a:ext cx="630119" cy="7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下矢印 109"/>
          <p:cNvSpPr/>
          <p:nvPr/>
        </p:nvSpPr>
        <p:spPr>
          <a:xfrm rot="16200000">
            <a:off x="9195283" y="3746771"/>
            <a:ext cx="433724" cy="1500494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下矢印 110"/>
          <p:cNvSpPr/>
          <p:nvPr/>
        </p:nvSpPr>
        <p:spPr>
          <a:xfrm rot="16200000">
            <a:off x="9157624" y="4814135"/>
            <a:ext cx="433724" cy="159483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14" y="2268292"/>
            <a:ext cx="5343502" cy="1487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5" name="Picture 3" descr="数字 6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59" y="4775985"/>
            <a:ext cx="556445" cy="6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数字 9 イラスト文字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60" y="3708192"/>
            <a:ext cx="561159" cy="66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900" y="5751620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数字 3 イラスト文字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015" y="5783589"/>
            <a:ext cx="545612" cy="6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算数・数学のマーク「－（負符号）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780" y="3889889"/>
            <a:ext cx="393530" cy="3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算数・数学のマーク「－（負符号）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88" y="4935294"/>
            <a:ext cx="393530" cy="3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算数・数学のマーク「－（負符号）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168" y="5954036"/>
            <a:ext cx="393530" cy="3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角丸四角形 26"/>
          <p:cNvSpPr/>
          <p:nvPr/>
        </p:nvSpPr>
        <p:spPr>
          <a:xfrm>
            <a:off x="618672" y="3904403"/>
            <a:ext cx="276423" cy="24407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76222" y="2797715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最上位ビットと同じ値で埋められる</a:t>
            </a:r>
            <a:endParaRPr kumimoji="1" lang="ja-JP" altLang="en-US" sz="2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895057" y="3901823"/>
            <a:ext cx="276423" cy="244078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シフト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符号なし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24441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&gt;&gt;&gt;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a&gt;&gt;&gt;n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右へ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符号無し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0000 0000 0000 0000 0000 0000 0001 0101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0000 0000 0000 0000 0000 0000 0000 1010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6425" y="5835514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0000 0000 0000 0000 0000 0000 0000 0101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413961" y="445876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845" y="3683708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数字 1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432" y="3643277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下矢印 109"/>
          <p:cNvSpPr/>
          <p:nvPr/>
        </p:nvSpPr>
        <p:spPr>
          <a:xfrm rot="16200000">
            <a:off x="9195283" y="3746771"/>
            <a:ext cx="433724" cy="1500494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下矢印 110"/>
          <p:cNvSpPr/>
          <p:nvPr/>
        </p:nvSpPr>
        <p:spPr>
          <a:xfrm rot="16200000">
            <a:off x="9157624" y="4814135"/>
            <a:ext cx="433724" cy="159483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9" y="2256563"/>
            <a:ext cx="5273839" cy="1527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2" descr="数字 1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803" y="4725344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数字 0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771" y="4784205"/>
            <a:ext cx="649617" cy="76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数字 5 イラスト文字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383" y="5738920"/>
            <a:ext cx="624005" cy="73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618672" y="3904403"/>
            <a:ext cx="276423" cy="24407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895057" y="3901823"/>
            <a:ext cx="276423" cy="244078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76222" y="2797715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最上位ビットは</a:t>
            </a:r>
            <a:r>
              <a:rPr kumimoji="1" lang="en-US" altLang="ja-JP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で埋められる</a:t>
            </a:r>
            <a:endParaRPr kumimoji="1" lang="ja-JP" altLang="en-US" sz="2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9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5668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右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シフト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符号なし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負の値の場合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0646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&gt;&gt;&gt;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a&gt;&gt;&gt;n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右へ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符号無し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1111 1111 1111 1111 1111 1111 1010 0100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0111 1111 1111 1111 1111 1111 1101 0010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56425" y="5835514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303030"/>
                </a:solidFill>
                <a:latin typeface="Consolas" panose="020B0609020204030204" pitchFamily="49" charset="0"/>
              </a:rPr>
              <a:t>0011 1111 1111 1111 1111 1111 1110 1001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413961" y="445876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118" y="3708192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数字 4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309" y="4713880"/>
            <a:ext cx="630119" cy="7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下矢印 109"/>
          <p:cNvSpPr/>
          <p:nvPr/>
        </p:nvSpPr>
        <p:spPr>
          <a:xfrm rot="16200000">
            <a:off x="9195283" y="3746771"/>
            <a:ext cx="433724" cy="1500494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下矢印 110"/>
          <p:cNvSpPr/>
          <p:nvPr/>
        </p:nvSpPr>
        <p:spPr>
          <a:xfrm rot="16200000">
            <a:off x="9157624" y="4814135"/>
            <a:ext cx="433724" cy="159483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14" y="2268292"/>
            <a:ext cx="5343502" cy="1487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5" name="Picture 3" descr="数字 6 イラスト文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59" y="4775985"/>
            <a:ext cx="556445" cy="6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数字 9 イラスト文字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60" y="3708192"/>
            <a:ext cx="561159" cy="66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900" y="5751620"/>
            <a:ext cx="678725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数字 3 イラスト文字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015" y="5783589"/>
            <a:ext cx="545612" cy="6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算数・数学のマーク「－（負符号）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780" y="3889889"/>
            <a:ext cx="393530" cy="3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算数・数学のマーク「－（負符号）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88" y="4935294"/>
            <a:ext cx="393530" cy="3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算数・数学のマーク「－（負符号）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168" y="5954036"/>
            <a:ext cx="393530" cy="3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6076222" y="2797715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最上位ビットは</a:t>
            </a:r>
            <a:r>
              <a:rPr kumimoji="1" lang="en-US" altLang="ja-JP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で埋められる</a:t>
            </a:r>
            <a:endParaRPr kumimoji="1" lang="ja-JP" altLang="en-US" sz="2400" b="1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618672" y="3904403"/>
            <a:ext cx="276423" cy="244078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895057" y="3901823"/>
            <a:ext cx="276423" cy="2440780"/>
          </a:xfrm>
          <a:prstGeom prst="roundRect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0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6634" y="646771"/>
            <a:ext cx="10193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5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課題まで一緒に進めていきます！</a:t>
            </a:r>
            <a:endParaRPr kumimoji="1" lang="ja-JP" altLang="en-US" sz="5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5369" y="2079014"/>
            <a:ext cx="1101615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ルール：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わからない部分があったら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絶対にスルーしない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こと！！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納得し、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理屈を人に説明出来る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諦めない！！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64629" y="4465364"/>
            <a:ext cx="891782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課題に限らず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その場しのぎは絶対にやめましょう！！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53" y="1128492"/>
            <a:ext cx="3174157" cy="439600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47448" y="2080992"/>
            <a:ext cx="4533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3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分間待ってやる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7448" y="332649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脳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を休憩させろ</a:t>
            </a:r>
            <a:endParaRPr kumimoji="1" lang="ja-JP" altLang="en-US" sz="4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4213" y="4755059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ゲームなんか余裕ないぞ</a:t>
            </a:r>
            <a:endParaRPr kumimoji="1" lang="ja-JP" altLang="en-US" sz="4400" dirty="0">
              <a:solidFill>
                <a:schemeClr val="accent5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8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376177" y="3333919"/>
            <a:ext cx="11569434" cy="2938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177" y="449376"/>
            <a:ext cx="110209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課題に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チャレンジ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4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自分の理解度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認識の抜け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を確認しよう！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73486" y="2004889"/>
            <a:ext cx="10572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課題は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まで出来たら一旦、先生にチェックして貰いましょう！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202" y="2795310"/>
            <a:ext cx="1101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して欲しいので出来る限り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以下のルールを守って下さい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9785" y="3502848"/>
            <a:ext cx="6075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は必ず合わせる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785" y="4210734"/>
            <a:ext cx="7361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・変数名は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意味のある名前</a:t>
            </a:r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9785" y="4857885"/>
            <a:ext cx="1079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・出来る限り変数などを使い</a:t>
            </a:r>
            <a:r>
              <a:rPr kumimoji="1"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数字を直接使わない</a:t>
            </a:r>
            <a:endParaRPr lang="ja-JP" altLang="en-US" sz="40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7608" y="5505035"/>
            <a:ext cx="8249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・ソースコードを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短く見やすく</a:t>
            </a:r>
            <a:r>
              <a:rPr lang="ja-JP" altLang="en-US" sz="4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追求する</a:t>
            </a:r>
            <a:endParaRPr lang="ja-JP" altLang="en-US" sz="4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31262" y="1594396"/>
            <a:ext cx="104645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・ビット演算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AND,OR,XOR,NOT)</a:t>
            </a:r>
          </a:p>
          <a:p>
            <a:r>
              <a:rPr lang="ja-JP" altLang="en-US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・シフト演算</a:t>
            </a:r>
            <a:r>
              <a:rPr lang="en-US" altLang="ja-JP" sz="4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(&lt;&lt;,&gt;&gt;)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60" y="53340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お品書き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2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15729" y="2630838"/>
            <a:ext cx="100319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ビット演算とシフト演算</a:t>
            </a:r>
            <a:endParaRPr kumimoji="1" lang="ja-JP" altLang="en-US" sz="8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785" y="509953"/>
            <a:ext cx="5097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そもそもビット演算って何？？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https://pakutaso.cdn.rabify.me/shared/img/thumb/PAK12_10naname.jpg?d=200x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01" y="1175185"/>
            <a:ext cx="3417968" cy="341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800600" y="2026712"/>
            <a:ext cx="6268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数値を</a:t>
            </a:r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or 0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進数表記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ビットごとに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2396657" y="5008651"/>
            <a:ext cx="1248508" cy="102840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0" name="Picture 6" descr="アルファベット A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7" y="5008651"/>
            <a:ext cx="1303947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972763" y="5242411"/>
            <a:ext cx="1492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  <a:endParaRPr kumimoji="1" lang="ja-JP" altLang="en-US" sz="7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041585" y="5008651"/>
            <a:ext cx="4762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1000001</a:t>
            </a:r>
          </a:p>
        </p:txBody>
      </p:sp>
      <p:sp>
        <p:nvSpPr>
          <p:cNvPr id="12" name="右矢印 11"/>
          <p:cNvSpPr/>
          <p:nvPr/>
        </p:nvSpPr>
        <p:spPr>
          <a:xfrm>
            <a:off x="5793077" y="5008651"/>
            <a:ext cx="1248508" cy="1028406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96760" y="4673610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6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74785" y="509953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ビット演算を覚えてどんなメリットが？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83047" y="4030328"/>
            <a:ext cx="1044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・ゲームの状態管理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「通常」「眠り」「毒」「戦闘不能」など</a:t>
            </a:r>
            <a:r>
              <a:rPr kumimoji="1" lang="en-US" altLang="ja-JP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83047" y="4548716"/>
            <a:ext cx="569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・ネットワークのサブネットマスク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35801" y="5119859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・エラー処理分岐の管理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83047" y="1898465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・データ量が少なくて済む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83047" y="2364531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・実際速い</a:t>
            </a:r>
            <a:endParaRPr kumimoji="1" lang="ja-JP" altLang="en-US" sz="3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83047" y="2859053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つのデータに複数の情報を詰めこめる</a:t>
            </a:r>
            <a:endParaRPr kumimoji="1" lang="ja-JP" altLang="en-US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4785" y="1366104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メリット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4517" y="355512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用途</a:t>
            </a:r>
          </a:p>
        </p:txBody>
      </p:sp>
    </p:spTree>
    <p:extLst>
      <p:ext uri="{BB962C8B-B14F-4D97-AF65-F5344CB8AC3E}">
        <p14:creationId xmlns:p14="http://schemas.microsoft.com/office/powerpoint/2010/main" val="34149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948" y="197582"/>
            <a:ext cx="6024389" cy="3140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6" y="176073"/>
            <a:ext cx="5485264" cy="3183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角丸四角形 5"/>
          <p:cNvSpPr/>
          <p:nvPr/>
        </p:nvSpPr>
        <p:spPr>
          <a:xfrm>
            <a:off x="690993" y="761332"/>
            <a:ext cx="2966607" cy="28260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485241" y="768952"/>
            <a:ext cx="2567319" cy="3283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97673" y="1877348"/>
            <a:ext cx="1488327" cy="47266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485241" y="2130332"/>
            <a:ext cx="1128409" cy="16836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18260" y="3600891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で状態を管理した場合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38184" y="3513107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で状態を管理した場合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26" y="4201347"/>
            <a:ext cx="5610859" cy="32772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78" y="4201347"/>
            <a:ext cx="5610859" cy="327724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62228" y="5222900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accent2">
                    <a:lumMod val="75000"/>
                  </a:schemeClr>
                </a:solidFill>
              </a:rPr>
              <a:t>仕組みを使いこなせれば圧倒的に楽！</a:t>
            </a:r>
            <a:endParaRPr kumimoji="1" lang="ja-JP" alt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59942"/>
              </p:ext>
            </p:extLst>
          </p:nvPr>
        </p:nvGraphicFramePr>
        <p:xfrm>
          <a:off x="668214" y="930680"/>
          <a:ext cx="1091186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115869924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676275260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132321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&amp;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a&amp;b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の論理積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1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|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a|b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の論理和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1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^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a^b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の排他的論理和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9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~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~a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のビット反転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0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&lt;&lt;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a&lt;&lt;n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左へ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&gt;&gt;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a&gt;&gt;n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右へ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符号有り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&gt;&gt;&gt;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a&gt;&gt;&gt;n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 右へ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ビットシフト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符号無し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0200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34108" y="351692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ビット演算子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3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論理積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AND)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38478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&amp;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a&amp;b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の論理積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0000 0000 0000 0000 0000 0000 0101 0101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0000 0000 0000 0000 0000 0000 0000 1111</a:t>
            </a: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数字 8 イラスト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68" y="3649087"/>
            <a:ext cx="633763" cy="7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数字 5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875" y="3672821"/>
            <a:ext cx="613588" cy="7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数字 1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98" y="4637819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数字 5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45" y="4649253"/>
            <a:ext cx="642433" cy="7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65909" y="5801642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0000 0000 0000 0000 0000 0000 0000 0101</a:t>
            </a: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703383" y="555674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4" descr="数字 5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764" y="5749046"/>
            <a:ext cx="642433" cy="7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564197" y="439897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32" y="2318016"/>
            <a:ext cx="4764808" cy="1361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テキスト ボックス 55"/>
          <p:cNvSpPr txBox="1"/>
          <p:nvPr/>
        </p:nvSpPr>
        <p:spPr>
          <a:xfrm>
            <a:off x="837839" y="4410336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79388" y="440919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333454" y="441348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831022" y="441802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104664" y="4429386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346213" y="442824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600279" y="443253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78965" y="440733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352607" y="4418695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594156" y="4417549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48222" y="4421846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329214" y="441785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602856" y="442921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44405" y="442806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098471" y="443236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595158" y="442732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868800" y="443868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110349" y="4437541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364415" y="4441838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870082" y="4427542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143724" y="4438905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385273" y="4437759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639339" y="4442056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096692" y="445911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370334" y="447047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611883" y="446932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865949" y="447362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9337676" y="444524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9611318" y="4456607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9852867" y="4455461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0106933" y="4459758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3931" y="391990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ビット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39529"/>
              </p:ext>
            </p:extLst>
          </p:nvPr>
        </p:nvGraphicFramePr>
        <p:xfrm>
          <a:off x="647700" y="915210"/>
          <a:ext cx="109118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68">
                  <a:extLst>
                    <a:ext uri="{9D8B030D-6E8A-4147-A177-3AD203B41FA5}">
                      <a16:colId xmlns:a16="http://schemas.microsoft.com/office/drawing/2014/main" val="3941755566"/>
                    </a:ext>
                  </a:extLst>
                </a:gridCol>
                <a:gridCol w="1657668">
                  <a:extLst>
                    <a:ext uri="{9D8B030D-6E8A-4147-A177-3AD203B41FA5}">
                      <a16:colId xmlns:a16="http://schemas.microsoft.com/office/drawing/2014/main" val="2779555287"/>
                    </a:ext>
                  </a:extLst>
                </a:gridCol>
                <a:gridCol w="7596524">
                  <a:extLst>
                    <a:ext uri="{9D8B030D-6E8A-4147-A177-3AD203B41FA5}">
                      <a16:colId xmlns:a16="http://schemas.microsoft.com/office/drawing/2014/main" val="241026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演算子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使用例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意味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|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a|b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の論理和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ビット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OR)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65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00" y="3783615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0000 0000 0000 0000 0000 0000 0101 0101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00" y="4813233"/>
            <a:ext cx="10445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0000 0000 0000 0000 0000 0000 0000 1111</a:t>
            </a: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数字 8 イラスト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68" y="3649087"/>
            <a:ext cx="633763" cy="7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数字 5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875" y="3672821"/>
            <a:ext cx="613588" cy="7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数字 1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98" y="4637819"/>
            <a:ext cx="691767" cy="8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数字 5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45" y="4649253"/>
            <a:ext cx="642433" cy="7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65909" y="5801642"/>
            <a:ext cx="101105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0000 0000 0000 0000 0000 0000 0000 0101</a:t>
            </a:r>
            <a:r>
              <a:rPr kumimoji="0" lang="ja-JP" altLang="ja-J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703383" y="5556740"/>
            <a:ext cx="11488617" cy="52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4" descr="数字 5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364" y="5749046"/>
            <a:ext cx="642433" cy="7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47516" y="43547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9" name="Picture 3" descr="数字 9 イラスト文字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98" y="5749046"/>
            <a:ext cx="617894" cy="7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2301042"/>
            <a:ext cx="5017422" cy="1465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テキスト ボックス 48"/>
          <p:cNvSpPr txBox="1"/>
          <p:nvPr/>
        </p:nvSpPr>
        <p:spPr>
          <a:xfrm>
            <a:off x="814216" y="43547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55516" y="43547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22216" y="43547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8175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0842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3255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5922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0621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3288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5701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836816" y="43674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332116" y="43801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598816" y="43801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840116" y="43801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106816" y="43801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564016" y="43928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830716" y="43928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072016" y="43928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338716" y="43928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8340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1007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3420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6087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80786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3453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5866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853316" y="44055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9348616" y="44182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615316" y="44182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856616" y="44182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0123316" y="441826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kumimoji="1" lang="ja-JP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54000</TotalTime>
  <Words>935</Words>
  <Application>Microsoft Office PowerPoint</Application>
  <PresentationFormat>ワイド画面</PresentationFormat>
  <Paragraphs>294</Paragraphs>
  <Slides>19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Consolas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2307</cp:revision>
  <dcterms:created xsi:type="dcterms:W3CDTF">2020-03-04T08:20:15Z</dcterms:created>
  <dcterms:modified xsi:type="dcterms:W3CDTF">2022-07-07T03:44:46Z</dcterms:modified>
</cp:coreProperties>
</file>