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6" r:id="rId4"/>
  </p:sldMasterIdLst>
  <p:notesMasterIdLst>
    <p:notesMasterId r:id="rId20"/>
  </p:notesMasterIdLst>
  <p:sldIdLst>
    <p:sldId id="256" r:id="rId5"/>
    <p:sldId id="519" r:id="rId6"/>
    <p:sldId id="520" r:id="rId7"/>
    <p:sldId id="563" r:id="rId8"/>
    <p:sldId id="535" r:id="rId9"/>
    <p:sldId id="558" r:id="rId10"/>
    <p:sldId id="561" r:id="rId11"/>
    <p:sldId id="562" r:id="rId12"/>
    <p:sldId id="559" r:id="rId13"/>
    <p:sldId id="560" r:id="rId14"/>
    <p:sldId id="564" r:id="rId15"/>
    <p:sldId id="565" r:id="rId16"/>
    <p:sldId id="567" r:id="rId17"/>
    <p:sldId id="568" r:id="rId18"/>
    <p:sldId id="5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0E2"/>
    <a:srgbClr val="EBF0F1"/>
    <a:srgbClr val="FF0000"/>
    <a:srgbClr val="7F7F7F"/>
    <a:srgbClr val="EBE7DD"/>
    <a:srgbClr val="69A1AB"/>
    <a:srgbClr val="BFBFB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58" autoAdjust="0"/>
  </p:normalViewPr>
  <p:slideViewPr>
    <p:cSldViewPr snapToGrid="0">
      <p:cViewPr varScale="1">
        <p:scale>
          <a:sx n="72" d="100"/>
          <a:sy n="72" d="100"/>
        </p:scale>
        <p:origin x="10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1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角野 優美子" userId="13f4b3a0-843d-4684-96ab-49d05c7e26d5" providerId="ADAL" clId="{B484E6F0-8835-4481-B0C5-5B1CAEE4C8CC}"/>
    <pc:docChg chg="custSel delSld modSld">
      <pc:chgData name="角野 優美子" userId="13f4b3a0-843d-4684-96ab-49d05c7e26d5" providerId="ADAL" clId="{B484E6F0-8835-4481-B0C5-5B1CAEE4C8CC}" dt="2022-09-02T00:49:30.538" v="146" actId="2696"/>
      <pc:docMkLst>
        <pc:docMk/>
      </pc:docMkLst>
      <pc:sldChg chg="modSp mod">
        <pc:chgData name="角野 優美子" userId="13f4b3a0-843d-4684-96ab-49d05c7e26d5" providerId="ADAL" clId="{B484E6F0-8835-4481-B0C5-5B1CAEE4C8CC}" dt="2022-09-02T00:23:46.927" v="106" actId="27636"/>
        <pc:sldMkLst>
          <pc:docMk/>
          <pc:sldMk cId="2982484959" sldId="256"/>
        </pc:sldMkLst>
        <pc:spChg chg="mod">
          <ac:chgData name="角野 優美子" userId="13f4b3a0-843d-4684-96ab-49d05c7e26d5" providerId="ADAL" clId="{B484E6F0-8835-4481-B0C5-5B1CAEE4C8CC}" dt="2022-09-02T00:23:30.492" v="58" actId="20577"/>
          <ac:spMkLst>
            <pc:docMk/>
            <pc:sldMk cId="2982484959" sldId="256"/>
            <ac:spMk id="2" creationId="{00000000-0000-0000-0000-000000000000}"/>
          </ac:spMkLst>
        </pc:spChg>
        <pc:spChg chg="mod">
          <ac:chgData name="角野 優美子" userId="13f4b3a0-843d-4684-96ab-49d05c7e26d5" providerId="ADAL" clId="{B484E6F0-8835-4481-B0C5-5B1CAEE4C8CC}" dt="2022-09-02T00:23:46.927" v="106" actId="27636"/>
          <ac:spMkLst>
            <pc:docMk/>
            <pc:sldMk cId="2982484959" sldId="256"/>
            <ac:spMk id="3" creationId="{00000000-0000-0000-0000-000000000000}"/>
          </ac:spMkLst>
        </pc:spChg>
      </pc:sldChg>
      <pc:sldChg chg="modSp mod">
        <pc:chgData name="角野 優美子" userId="13f4b3a0-843d-4684-96ab-49d05c7e26d5" providerId="ADAL" clId="{B484E6F0-8835-4481-B0C5-5B1CAEE4C8CC}" dt="2022-09-02T00:23:54.203" v="113" actId="20577"/>
        <pc:sldMkLst>
          <pc:docMk/>
          <pc:sldMk cId="4060354092" sldId="519"/>
        </pc:sldMkLst>
        <pc:spChg chg="mod">
          <ac:chgData name="角野 優美子" userId="13f4b3a0-843d-4684-96ab-49d05c7e26d5" providerId="ADAL" clId="{B484E6F0-8835-4481-B0C5-5B1CAEE4C8CC}" dt="2022-09-02T00:23:54.203" v="113" actId="20577"/>
          <ac:spMkLst>
            <pc:docMk/>
            <pc:sldMk cId="4060354092" sldId="519"/>
            <ac:spMk id="2" creationId="{00000000-0000-0000-0000-000000000000}"/>
          </ac:spMkLst>
        </pc:spChg>
      </pc:sldChg>
      <pc:sldChg chg="modSp del mod">
        <pc:chgData name="角野 優美子" userId="13f4b3a0-843d-4684-96ab-49d05c7e26d5" providerId="ADAL" clId="{B484E6F0-8835-4481-B0C5-5B1CAEE4C8CC}" dt="2022-09-02T00:24:42.585" v="133" actId="2696"/>
        <pc:sldMkLst>
          <pc:docMk/>
          <pc:sldMk cId="1346220100" sldId="521"/>
        </pc:sldMkLst>
        <pc:spChg chg="mod">
          <ac:chgData name="角野 優美子" userId="13f4b3a0-843d-4684-96ab-49d05c7e26d5" providerId="ADAL" clId="{B484E6F0-8835-4481-B0C5-5B1CAEE4C8CC}" dt="2022-09-02T00:24:30.717" v="132" actId="20577"/>
          <ac:spMkLst>
            <pc:docMk/>
            <pc:sldMk cId="1346220100" sldId="521"/>
            <ac:spMk id="2" creationId="{00000000-0000-0000-0000-000000000000}"/>
          </ac:spMkLst>
        </pc:spChg>
      </pc:sldChg>
      <pc:sldChg chg="modSp mod">
        <pc:chgData name="角野 優美子" userId="13f4b3a0-843d-4684-96ab-49d05c7e26d5" providerId="ADAL" clId="{B484E6F0-8835-4481-B0C5-5B1CAEE4C8CC}" dt="2022-09-02T00:24:04.691" v="119" actId="6549"/>
        <pc:sldMkLst>
          <pc:docMk/>
          <pc:sldMk cId="1720912346" sldId="535"/>
        </pc:sldMkLst>
        <pc:spChg chg="mod">
          <ac:chgData name="角野 優美子" userId="13f4b3a0-843d-4684-96ab-49d05c7e26d5" providerId="ADAL" clId="{B484E6F0-8835-4481-B0C5-5B1CAEE4C8CC}" dt="2022-09-02T00:24:04.691" v="119" actId="6549"/>
          <ac:spMkLst>
            <pc:docMk/>
            <pc:sldMk cId="1720912346" sldId="535"/>
            <ac:spMk id="2" creationId="{00000000-0000-0000-0000-000000000000}"/>
          </ac:spMkLst>
        </pc:spChg>
      </pc:sldChg>
      <pc:sldChg chg="del">
        <pc:chgData name="角野 優美子" userId="13f4b3a0-843d-4684-96ab-49d05c7e26d5" providerId="ADAL" clId="{B484E6F0-8835-4481-B0C5-5B1CAEE4C8CC}" dt="2022-09-02T00:49:30.538" v="146" actId="2696"/>
        <pc:sldMkLst>
          <pc:docMk/>
          <pc:sldMk cId="4013516310" sldId="536"/>
        </pc:sldMkLst>
      </pc:sldChg>
      <pc:sldChg chg="modSp mod">
        <pc:chgData name="角野 優美子" userId="13f4b3a0-843d-4684-96ab-49d05c7e26d5" providerId="ADAL" clId="{B484E6F0-8835-4481-B0C5-5B1CAEE4C8CC}" dt="2022-09-02T00:24:15.796" v="125" actId="20577"/>
        <pc:sldMkLst>
          <pc:docMk/>
          <pc:sldMk cId="1417329531" sldId="559"/>
        </pc:sldMkLst>
        <pc:spChg chg="mod">
          <ac:chgData name="角野 優美子" userId="13f4b3a0-843d-4684-96ab-49d05c7e26d5" providerId="ADAL" clId="{B484E6F0-8835-4481-B0C5-5B1CAEE4C8CC}" dt="2022-09-02T00:24:15.796" v="125" actId="20577"/>
          <ac:spMkLst>
            <pc:docMk/>
            <pc:sldMk cId="1417329531" sldId="559"/>
            <ac:spMk id="2" creationId="{00000000-0000-0000-0000-000000000000}"/>
          </ac:spMkLst>
        </pc:spChg>
      </pc:sldChg>
      <pc:sldChg chg="del">
        <pc:chgData name="角野 優美子" userId="13f4b3a0-843d-4684-96ab-49d05c7e26d5" providerId="ADAL" clId="{B484E6F0-8835-4481-B0C5-5B1CAEE4C8CC}" dt="2022-09-02T00:24:42.585" v="133" actId="2696"/>
        <pc:sldMkLst>
          <pc:docMk/>
          <pc:sldMk cId="1858514451" sldId="566"/>
        </pc:sldMkLst>
      </pc:sldChg>
      <pc:sldChg chg="modSp del mod">
        <pc:chgData name="角野 優美子" userId="13f4b3a0-843d-4684-96ab-49d05c7e26d5" providerId="ADAL" clId="{B484E6F0-8835-4481-B0C5-5B1CAEE4C8CC}" dt="2022-09-02T00:25:31.564" v="145" actId="2696"/>
        <pc:sldMkLst>
          <pc:docMk/>
          <pc:sldMk cId="2816050294" sldId="570"/>
        </pc:sldMkLst>
        <pc:spChg chg="mod">
          <ac:chgData name="角野 優美子" userId="13f4b3a0-843d-4684-96ab-49d05c7e26d5" providerId="ADAL" clId="{B484E6F0-8835-4481-B0C5-5B1CAEE4C8CC}" dt="2022-09-02T00:25:24.579" v="144" actId="20577"/>
          <ac:spMkLst>
            <pc:docMk/>
            <pc:sldMk cId="2816050294" sldId="570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E5AEC-E12D-4FFE-A1CE-C6298C00A397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3F915-39C6-4D20-95B2-3CA8CFEF3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26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3F915-39C6-4D20-95B2-3CA8CFEF3BD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4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FDE2EB-0326-40E2-8EB7-59C3E638EF3B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74ACDE-C848-4EC5-904B-675C8C0DD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8000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E2EB-0326-40E2-8EB7-59C3E638EF3B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ACDE-C848-4EC5-904B-675C8C0DD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95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E2EB-0326-40E2-8EB7-59C3E638EF3B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ACDE-C848-4EC5-904B-675C8C0DD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86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E2EB-0326-40E2-8EB7-59C3E638EF3B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ACDE-C848-4EC5-904B-675C8C0DD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17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FDE2EB-0326-40E2-8EB7-59C3E638EF3B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74ACDE-C848-4EC5-904B-675C8C0DD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73633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E2EB-0326-40E2-8EB7-59C3E638EF3B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ACDE-C848-4EC5-904B-675C8C0DD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69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E2EB-0326-40E2-8EB7-59C3E638EF3B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ACDE-C848-4EC5-904B-675C8C0DD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52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E2EB-0326-40E2-8EB7-59C3E638EF3B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ACDE-C848-4EC5-904B-675C8C0DD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58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E2EB-0326-40E2-8EB7-59C3E638EF3B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ACDE-C848-4EC5-904B-675C8C0DD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35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FDE2EB-0326-40E2-8EB7-59C3E638EF3B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74ACDE-C848-4EC5-904B-675C8C0DD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946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FDE2EB-0326-40E2-8EB7-59C3E638EF3B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74ACDE-C848-4EC5-904B-675C8C0DD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928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AFDE2EB-0326-40E2-8EB7-59C3E638EF3B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E74ACDE-C848-4EC5-904B-675C8C0DD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88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6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4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4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36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32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jp/11/docs/api/java.base/java/io/FilterOutputStream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Java</a:t>
            </a:r>
            <a:r>
              <a:rPr lang="ja-JP" altLang="en-US" dirty="0"/>
              <a:t>制作トレーニング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sz="4800" dirty="0"/>
              <a:t>参考　ファイル読み書き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8248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FileWriter</a:t>
            </a:r>
            <a:r>
              <a:rPr lang="ja-JP" altLang="en-US" dirty="0"/>
              <a:t>は文字列も書き込める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err="1">
                <a:solidFill>
                  <a:schemeClr val="tx1"/>
                </a:solidFill>
              </a:rPr>
              <a:t>FileWriter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fw</a:t>
            </a:r>
            <a:r>
              <a:rPr kumimoji="1" lang="en-US" altLang="ja-JP" dirty="0">
                <a:solidFill>
                  <a:schemeClr val="tx1"/>
                </a:solidFill>
              </a:rPr>
              <a:t> = new </a:t>
            </a:r>
            <a:r>
              <a:rPr lang="en-US" altLang="ja-JP" dirty="0" err="1">
                <a:solidFill>
                  <a:schemeClr val="tx1"/>
                </a:solidFill>
              </a:rPr>
              <a:t>FileWriter</a:t>
            </a:r>
            <a:r>
              <a:rPr lang="en-US" altLang="ja-JP" dirty="0">
                <a:solidFill>
                  <a:schemeClr val="tx1"/>
                </a:solidFill>
              </a:rPr>
              <a:t>("data.txt");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String data = "CHANGE!";</a:t>
            </a:r>
          </a:p>
          <a:p>
            <a:pPr marL="0" indent="0">
              <a:buNone/>
            </a:pPr>
            <a:r>
              <a:rPr kumimoji="1" lang="en-US" altLang="ja-JP" dirty="0" err="1">
                <a:solidFill>
                  <a:schemeClr val="tx1"/>
                </a:solidFill>
              </a:rPr>
              <a:t>fw.write</a:t>
            </a:r>
            <a:r>
              <a:rPr kumimoji="1" lang="en-US" altLang="ja-JP" dirty="0">
                <a:solidFill>
                  <a:schemeClr val="tx1"/>
                </a:solidFill>
              </a:rPr>
              <a:t>(data);</a:t>
            </a:r>
          </a:p>
          <a:p>
            <a:pPr marL="0" indent="0">
              <a:buNone/>
            </a:pPr>
            <a:r>
              <a:rPr kumimoji="1" lang="en-US" altLang="ja-JP" dirty="0" err="1">
                <a:solidFill>
                  <a:schemeClr val="tx1"/>
                </a:solidFill>
              </a:rPr>
              <a:t>fw.close</a:t>
            </a:r>
            <a:r>
              <a:rPr kumimoji="1" lang="en-US" altLang="ja-JP" dirty="0">
                <a:solidFill>
                  <a:schemeClr val="tx1"/>
                </a:solidFill>
              </a:rPr>
              <a:t>();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122205" y="5034455"/>
            <a:ext cx="2490952" cy="182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400" dirty="0"/>
              <a:t>CHANGE!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5108029" y="5590989"/>
            <a:ext cx="2120462" cy="593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"CHANGE!"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55331" y="5137730"/>
            <a:ext cx="129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data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22205" y="4572790"/>
            <a:ext cx="129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data.txt</a:t>
            </a:r>
            <a:endParaRPr kumimoji="1" lang="ja-JP" altLang="en-US" sz="2400" dirty="0"/>
          </a:p>
        </p:txBody>
      </p:sp>
      <p:sp>
        <p:nvSpPr>
          <p:cNvPr id="15" name="左矢印 14"/>
          <p:cNvSpPr/>
          <p:nvPr/>
        </p:nvSpPr>
        <p:spPr>
          <a:xfrm rot="10218394">
            <a:off x="7352899" y="5461224"/>
            <a:ext cx="1644898" cy="259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吹き出し 16"/>
          <p:cNvSpPr/>
          <p:nvPr/>
        </p:nvSpPr>
        <p:spPr>
          <a:xfrm>
            <a:off x="9007904" y="3598985"/>
            <a:ext cx="2919790" cy="921966"/>
          </a:xfrm>
          <a:prstGeom prst="wedgeRectCallout">
            <a:avLst>
              <a:gd name="adj1" fmla="val -7527"/>
              <a:gd name="adj2" fmla="val 66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前のデータが消えて上書きされる</a:t>
            </a:r>
          </a:p>
        </p:txBody>
      </p:sp>
    </p:spTree>
    <p:extLst>
      <p:ext uri="{BB962C8B-B14F-4D97-AF65-F5344CB8AC3E}">
        <p14:creationId xmlns:p14="http://schemas.microsoft.com/office/powerpoint/2010/main" val="201776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FileInputStream</a:t>
            </a:r>
            <a:r>
              <a:rPr lang="ja-JP" altLang="en-US" dirty="0"/>
              <a:t>クラス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ファイルを読み込む時に使用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4000" dirty="0" err="1"/>
              <a:t>InputStream</a:t>
            </a:r>
            <a:r>
              <a:rPr kumimoji="1" lang="en-US" altLang="ja-JP" sz="4000" dirty="0"/>
              <a:t> </a:t>
            </a:r>
            <a:r>
              <a:rPr lang="en-US" altLang="ja-JP" sz="4000" dirty="0">
                <a:solidFill>
                  <a:srgbClr val="00B0F0"/>
                </a:solidFill>
              </a:rPr>
              <a:t>is</a:t>
            </a:r>
            <a:r>
              <a:rPr kumimoji="1" lang="en-US" altLang="ja-JP" sz="4000" dirty="0"/>
              <a:t> = </a:t>
            </a:r>
            <a:r>
              <a:rPr kumimoji="1" lang="en-US" altLang="ja-JP" sz="4000" dirty="0">
                <a:solidFill>
                  <a:srgbClr val="FF0000"/>
                </a:solidFill>
              </a:rPr>
              <a:t>new</a:t>
            </a:r>
            <a:r>
              <a:rPr kumimoji="1" lang="en-US" altLang="ja-JP" sz="4000" dirty="0"/>
              <a:t> </a:t>
            </a:r>
            <a:r>
              <a:rPr lang="en-US" altLang="ja-JP" sz="4000" dirty="0" err="1"/>
              <a:t>FileInputStream</a:t>
            </a:r>
            <a:r>
              <a:rPr lang="en-US" altLang="ja-JP" sz="4000" dirty="0"/>
              <a:t>(</a:t>
            </a:r>
            <a:r>
              <a:rPr lang="en-US" altLang="ja-JP" sz="4000" dirty="0">
                <a:solidFill>
                  <a:srgbClr val="00B0F0"/>
                </a:solidFill>
              </a:rPr>
              <a:t>"data.txt"</a:t>
            </a:r>
            <a:r>
              <a:rPr lang="en-US" altLang="ja-JP" sz="4000" dirty="0"/>
              <a:t>);</a:t>
            </a:r>
            <a:endParaRPr kumimoji="1" lang="en-US" altLang="ja-JP" sz="40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/>
              <a:t>int</a:t>
            </a:r>
            <a:r>
              <a:rPr lang="en-US" altLang="ja-JP" dirty="0"/>
              <a:t> data = </a:t>
            </a:r>
            <a:r>
              <a:rPr lang="en-US" altLang="ja-JP" dirty="0" err="1">
                <a:solidFill>
                  <a:srgbClr val="00B0F0"/>
                </a:solidFill>
              </a:rPr>
              <a:t>is</a:t>
            </a:r>
            <a:r>
              <a:rPr lang="en-US" altLang="ja-JP" dirty="0" err="1"/>
              <a:t>.read</a:t>
            </a:r>
            <a:r>
              <a:rPr lang="en-US" altLang="ja-JP" dirty="0"/>
              <a:t>();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9532572" y="3876865"/>
            <a:ext cx="2659428" cy="497542"/>
          </a:xfrm>
          <a:prstGeom prst="wedgeRectCallout">
            <a:avLst>
              <a:gd name="adj1" fmla="val -35453"/>
              <a:gd name="adj2" fmla="val -89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ファイル名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9122205" y="5034455"/>
            <a:ext cx="2490952" cy="182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400" dirty="0"/>
              <a:t>ABCDE</a:t>
            </a:r>
          </a:p>
          <a:p>
            <a:r>
              <a:rPr kumimoji="1" lang="en-US" altLang="ja-JP" sz="2400" dirty="0"/>
              <a:t>FGHIJK</a:t>
            </a:r>
          </a:p>
          <a:p>
            <a:r>
              <a:rPr kumimoji="1" lang="en-US" altLang="ja-JP" sz="2400" dirty="0"/>
              <a:t>LMNOP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1371600" y="6065783"/>
            <a:ext cx="1074683" cy="593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'A'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71600" y="5612524"/>
            <a:ext cx="129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data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22205" y="4572790"/>
            <a:ext cx="129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data.txt</a:t>
            </a:r>
            <a:endParaRPr kumimoji="1" lang="ja-JP" altLang="en-US" sz="2400" dirty="0"/>
          </a:p>
        </p:txBody>
      </p:sp>
      <p:sp>
        <p:nvSpPr>
          <p:cNvPr id="12" name="左矢印 11"/>
          <p:cNvSpPr/>
          <p:nvPr/>
        </p:nvSpPr>
        <p:spPr>
          <a:xfrm rot="21018394">
            <a:off x="3163381" y="5639111"/>
            <a:ext cx="5465069" cy="265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吹き出し 12"/>
          <p:cNvSpPr/>
          <p:nvPr/>
        </p:nvSpPr>
        <p:spPr>
          <a:xfrm>
            <a:off x="4067503" y="6279813"/>
            <a:ext cx="4475859" cy="497542"/>
          </a:xfrm>
          <a:prstGeom prst="wedgeRectCallout">
            <a:avLst>
              <a:gd name="adj1" fmla="val -35453"/>
              <a:gd name="adj2" fmla="val -89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１文字目が読み込まれた</a:t>
            </a:r>
          </a:p>
        </p:txBody>
      </p:sp>
    </p:spTree>
    <p:extLst>
      <p:ext uri="{BB962C8B-B14F-4D97-AF65-F5344CB8AC3E}">
        <p14:creationId xmlns:p14="http://schemas.microsoft.com/office/powerpoint/2010/main" val="357188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41724" cy="1485900"/>
          </a:xfrm>
        </p:spPr>
        <p:txBody>
          <a:bodyPr/>
          <a:lstStyle/>
          <a:p>
            <a:r>
              <a:rPr lang="en-US" altLang="ja-JP" dirty="0" err="1"/>
              <a:t>FileInputStream</a:t>
            </a:r>
            <a:r>
              <a:rPr lang="ja-JP" altLang="en-US" dirty="0"/>
              <a:t>でファイル全体を読み込んで画面に表示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4300" dirty="0" err="1"/>
              <a:t>I</a:t>
            </a:r>
            <a:r>
              <a:rPr lang="en-US" altLang="ja-JP" sz="4300" dirty="0" err="1">
                <a:solidFill>
                  <a:schemeClr val="tx1"/>
                </a:solidFill>
              </a:rPr>
              <a:t>nputStream</a:t>
            </a:r>
            <a:r>
              <a:rPr lang="en-US" altLang="ja-JP" sz="4300" dirty="0">
                <a:solidFill>
                  <a:schemeClr val="tx1"/>
                </a:solidFill>
              </a:rPr>
              <a:t> is = new </a:t>
            </a:r>
            <a:r>
              <a:rPr lang="en-US" altLang="ja-JP" sz="4300" dirty="0" err="1">
                <a:solidFill>
                  <a:schemeClr val="tx1"/>
                </a:solidFill>
              </a:rPr>
              <a:t>FileInputStream</a:t>
            </a:r>
            <a:r>
              <a:rPr lang="en-US" altLang="ja-JP" sz="4300" dirty="0">
                <a:solidFill>
                  <a:schemeClr val="tx1"/>
                </a:solidFill>
              </a:rPr>
              <a:t>("data.txt");</a:t>
            </a:r>
            <a:endParaRPr kumimoji="1" lang="en-US" altLang="ja-JP" sz="43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dirty="0" err="1">
                <a:solidFill>
                  <a:schemeClr val="tx1"/>
                </a:solidFill>
              </a:rPr>
              <a:t>int</a:t>
            </a:r>
            <a:r>
              <a:rPr lang="en-US" altLang="ja-JP" dirty="0">
                <a:solidFill>
                  <a:schemeClr val="tx1"/>
                </a:solidFill>
              </a:rPr>
              <a:t> data;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while((data = </a:t>
            </a:r>
            <a:r>
              <a:rPr lang="en-US" altLang="ja-JP" dirty="0" err="1">
                <a:solidFill>
                  <a:schemeClr val="tx1"/>
                </a:solidFill>
              </a:rPr>
              <a:t>is.</a:t>
            </a:r>
            <a:r>
              <a:rPr lang="en-US" altLang="ja-JP" dirty="0" err="1">
                <a:solidFill>
                  <a:srgbClr val="FF0000"/>
                </a:solidFill>
              </a:rPr>
              <a:t>read</a:t>
            </a:r>
            <a:r>
              <a:rPr lang="en-US" altLang="ja-JP" dirty="0">
                <a:solidFill>
                  <a:schemeClr val="tx1"/>
                </a:solidFill>
              </a:rPr>
              <a:t>()) != </a:t>
            </a:r>
            <a:r>
              <a:rPr lang="en-US" altLang="ja-JP" dirty="0">
                <a:solidFill>
                  <a:srgbClr val="FF0000"/>
                </a:solidFill>
              </a:rPr>
              <a:t>-1</a:t>
            </a:r>
            <a:r>
              <a:rPr lang="en-US" altLang="ja-JP" dirty="0">
                <a:solidFill>
                  <a:schemeClr val="tx1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  </a:t>
            </a:r>
            <a:r>
              <a:rPr lang="en-US" altLang="ja-JP" dirty="0" err="1">
                <a:solidFill>
                  <a:schemeClr val="tx1"/>
                </a:solidFill>
              </a:rPr>
              <a:t>System.out.print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>
                <a:solidFill>
                  <a:srgbClr val="00B050"/>
                </a:solidFill>
              </a:rPr>
              <a:t>(char)</a:t>
            </a:r>
            <a:r>
              <a:rPr lang="en-US" altLang="ja-JP" dirty="0">
                <a:solidFill>
                  <a:schemeClr val="tx1"/>
                </a:solidFill>
              </a:rPr>
              <a:t>data);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}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122205" y="5034455"/>
            <a:ext cx="2490952" cy="182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400" dirty="0"/>
              <a:t>ABCDE</a:t>
            </a:r>
          </a:p>
          <a:p>
            <a:r>
              <a:rPr kumimoji="1" lang="en-US" altLang="ja-JP" sz="2400" dirty="0"/>
              <a:t>FGHIJK</a:t>
            </a:r>
          </a:p>
          <a:p>
            <a:r>
              <a:rPr kumimoji="1" lang="en-US" altLang="ja-JP" sz="2400" dirty="0"/>
              <a:t>LMNOP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6153807" y="5590989"/>
            <a:ext cx="1074683" cy="593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'A'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53807" y="5137730"/>
            <a:ext cx="129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data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22205" y="4572790"/>
            <a:ext cx="129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data.txt</a:t>
            </a:r>
            <a:endParaRPr kumimoji="1" lang="ja-JP" altLang="en-US" sz="2400" dirty="0"/>
          </a:p>
        </p:txBody>
      </p:sp>
      <p:sp>
        <p:nvSpPr>
          <p:cNvPr id="13" name="四角形吹き出し 12"/>
          <p:cNvSpPr/>
          <p:nvPr/>
        </p:nvSpPr>
        <p:spPr>
          <a:xfrm>
            <a:off x="6274676" y="2987143"/>
            <a:ext cx="4475859" cy="497542"/>
          </a:xfrm>
          <a:prstGeom prst="wedgeRectCallout">
            <a:avLst>
              <a:gd name="adj1" fmla="val -17606"/>
              <a:gd name="adj2" fmla="val 102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ファイルの最後を表す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155007" y="5368562"/>
            <a:ext cx="2490952" cy="1302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400" dirty="0"/>
              <a:t>ABCDE</a:t>
            </a:r>
          </a:p>
          <a:p>
            <a:r>
              <a:rPr kumimoji="1" lang="en-US" altLang="ja-JP" sz="2400" dirty="0"/>
              <a:t>FGHIJK</a:t>
            </a:r>
          </a:p>
          <a:p>
            <a:r>
              <a:rPr kumimoji="1" lang="en-US" altLang="ja-JP" sz="2400" dirty="0"/>
              <a:t>LMNOP</a:t>
            </a:r>
            <a:endParaRPr kumimoji="1" lang="ja-JP" altLang="en-US" sz="2400" dirty="0"/>
          </a:p>
        </p:txBody>
      </p:sp>
      <p:sp>
        <p:nvSpPr>
          <p:cNvPr id="15" name="左矢印 14"/>
          <p:cNvSpPr/>
          <p:nvPr/>
        </p:nvSpPr>
        <p:spPr>
          <a:xfrm rot="21018394">
            <a:off x="7352899" y="5461224"/>
            <a:ext cx="1644898" cy="259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左矢印 15"/>
          <p:cNvSpPr/>
          <p:nvPr/>
        </p:nvSpPr>
        <p:spPr>
          <a:xfrm rot="21018394">
            <a:off x="4383725" y="5830195"/>
            <a:ext cx="1644898" cy="259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吹き出し 16"/>
          <p:cNvSpPr/>
          <p:nvPr/>
        </p:nvSpPr>
        <p:spPr>
          <a:xfrm>
            <a:off x="9007904" y="4052561"/>
            <a:ext cx="2919790" cy="468389"/>
          </a:xfrm>
          <a:prstGeom prst="wedgeRectCallout">
            <a:avLst>
              <a:gd name="adj1" fmla="val -112278"/>
              <a:gd name="adj2" fmla="val 26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char</a:t>
            </a:r>
            <a:r>
              <a:rPr kumimoji="1" lang="ja-JP" altLang="en-US" sz="2000" dirty="0"/>
              <a:t>型にキャストする</a:t>
            </a:r>
          </a:p>
        </p:txBody>
      </p:sp>
    </p:spTree>
    <p:extLst>
      <p:ext uri="{BB962C8B-B14F-4D97-AF65-F5344CB8AC3E}">
        <p14:creationId xmlns:p14="http://schemas.microsoft.com/office/powerpoint/2010/main" val="409062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41724" cy="1485900"/>
          </a:xfrm>
        </p:spPr>
        <p:txBody>
          <a:bodyPr/>
          <a:lstStyle/>
          <a:p>
            <a:r>
              <a:rPr lang="en-US" altLang="ja-JP" dirty="0" err="1"/>
              <a:t>FileInputStream</a:t>
            </a:r>
            <a:r>
              <a:rPr lang="ja-JP" altLang="en-US" dirty="0"/>
              <a:t>で２文字以上を一度に読み込む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 err="1"/>
              <a:t>I</a:t>
            </a:r>
            <a:r>
              <a:rPr lang="en-US" altLang="ja-JP" sz="4000" dirty="0" err="1">
                <a:solidFill>
                  <a:schemeClr val="tx1"/>
                </a:solidFill>
              </a:rPr>
              <a:t>nputStream</a:t>
            </a:r>
            <a:r>
              <a:rPr lang="en-US" altLang="ja-JP" sz="4000" dirty="0">
                <a:solidFill>
                  <a:schemeClr val="tx1"/>
                </a:solidFill>
              </a:rPr>
              <a:t> is = new </a:t>
            </a:r>
            <a:r>
              <a:rPr lang="en-US" altLang="ja-JP" sz="4000" dirty="0" err="1">
                <a:solidFill>
                  <a:schemeClr val="tx1"/>
                </a:solidFill>
              </a:rPr>
              <a:t>FileInputStream</a:t>
            </a:r>
            <a:r>
              <a:rPr lang="en-US" altLang="ja-JP" sz="4000" dirty="0">
                <a:solidFill>
                  <a:schemeClr val="tx1"/>
                </a:solidFill>
              </a:rPr>
              <a:t>("data.txt");</a:t>
            </a:r>
            <a:endParaRPr kumimoji="1" lang="en-US" altLang="ja-JP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byte [] </a:t>
            </a:r>
            <a:r>
              <a:rPr lang="en-US" altLang="ja-JP" dirty="0">
                <a:solidFill>
                  <a:srgbClr val="00B0F0"/>
                </a:solidFill>
              </a:rPr>
              <a:t>data</a:t>
            </a:r>
            <a:r>
              <a:rPr lang="en-US" altLang="ja-JP" dirty="0">
                <a:solidFill>
                  <a:schemeClr val="tx1"/>
                </a:solidFill>
              </a:rPr>
              <a:t> = new byte[1024];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chemeClr val="tx1"/>
                </a:solidFill>
              </a:rPr>
              <a:t>int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len</a:t>
            </a:r>
            <a:r>
              <a:rPr lang="en-US" altLang="ja-JP" dirty="0">
                <a:solidFill>
                  <a:schemeClr val="tx1"/>
                </a:solidFill>
              </a:rPr>
              <a:t> = </a:t>
            </a:r>
            <a:r>
              <a:rPr lang="en-US" altLang="ja-JP" dirty="0" err="1">
                <a:solidFill>
                  <a:schemeClr val="tx1"/>
                </a:solidFill>
              </a:rPr>
              <a:t>is.</a:t>
            </a:r>
            <a:r>
              <a:rPr lang="en-US" altLang="ja-JP" dirty="0" err="1">
                <a:solidFill>
                  <a:srgbClr val="FF0000"/>
                </a:solidFill>
              </a:rPr>
              <a:t>read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>
                <a:solidFill>
                  <a:srgbClr val="00B0F0"/>
                </a:solidFill>
              </a:rPr>
              <a:t>data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122205" y="5034455"/>
            <a:ext cx="2490952" cy="182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400" dirty="0"/>
              <a:t>ABCDE</a:t>
            </a:r>
          </a:p>
          <a:p>
            <a:r>
              <a:rPr kumimoji="1" lang="en-US" altLang="ja-JP" sz="2400" dirty="0"/>
              <a:t>FGHIJK</a:t>
            </a:r>
          </a:p>
          <a:p>
            <a:r>
              <a:rPr kumimoji="1" lang="en-US" altLang="ja-JP" sz="2400" dirty="0"/>
              <a:t>LMNOP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5144814" y="5570483"/>
            <a:ext cx="2083677" cy="1287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400" dirty="0"/>
              <a:t>ABCDE</a:t>
            </a:r>
          </a:p>
          <a:p>
            <a:r>
              <a:rPr kumimoji="1" lang="en-US" altLang="ja-JP" sz="2400" dirty="0"/>
              <a:t>FGHIJK</a:t>
            </a:r>
          </a:p>
          <a:p>
            <a:r>
              <a:rPr kumimoji="1" lang="en-US" altLang="ja-JP" sz="2400" dirty="0"/>
              <a:t>LMNOP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44814" y="5129322"/>
            <a:ext cx="129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data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22205" y="4572790"/>
            <a:ext cx="129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data.txt</a:t>
            </a:r>
            <a:endParaRPr kumimoji="1" lang="ja-JP" altLang="en-US" sz="2400" dirty="0"/>
          </a:p>
        </p:txBody>
      </p:sp>
      <p:sp>
        <p:nvSpPr>
          <p:cNvPr id="13" name="四角形吹き出し 12"/>
          <p:cNvSpPr/>
          <p:nvPr/>
        </p:nvSpPr>
        <p:spPr>
          <a:xfrm>
            <a:off x="8765628" y="3267957"/>
            <a:ext cx="3426372" cy="943775"/>
          </a:xfrm>
          <a:prstGeom prst="wedgeRectCallout">
            <a:avLst>
              <a:gd name="adj1" fmla="val -64232"/>
              <a:gd name="adj2" fmla="val 1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ファイルを読み込むバッファ</a:t>
            </a:r>
          </a:p>
        </p:txBody>
      </p:sp>
      <p:sp>
        <p:nvSpPr>
          <p:cNvPr id="15" name="左矢印 14"/>
          <p:cNvSpPr/>
          <p:nvPr/>
        </p:nvSpPr>
        <p:spPr>
          <a:xfrm rot="21018394">
            <a:off x="7352899" y="5461224"/>
            <a:ext cx="1644898" cy="259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472558" y="6390290"/>
            <a:ext cx="785649" cy="488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17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472558" y="5981700"/>
            <a:ext cx="129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len</a:t>
            </a:r>
            <a:endParaRPr kumimoji="1" lang="ja-JP" altLang="en-US" sz="2400" dirty="0"/>
          </a:p>
        </p:txBody>
      </p:sp>
      <p:sp>
        <p:nvSpPr>
          <p:cNvPr id="20" name="四角形吹き出し 19"/>
          <p:cNvSpPr/>
          <p:nvPr/>
        </p:nvSpPr>
        <p:spPr>
          <a:xfrm>
            <a:off x="435018" y="4602786"/>
            <a:ext cx="2037540" cy="943775"/>
          </a:xfrm>
          <a:prstGeom prst="wedgeRectCallout">
            <a:avLst>
              <a:gd name="adj1" fmla="val 112184"/>
              <a:gd name="adj2" fmla="val -61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読み込んだバイト数が返ってくる</a:t>
            </a:r>
          </a:p>
        </p:txBody>
      </p:sp>
    </p:spTree>
    <p:extLst>
      <p:ext uri="{BB962C8B-B14F-4D97-AF65-F5344CB8AC3E}">
        <p14:creationId xmlns:p14="http://schemas.microsoft.com/office/powerpoint/2010/main" val="4068765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820400" cy="1485900"/>
          </a:xfrm>
        </p:spPr>
        <p:txBody>
          <a:bodyPr/>
          <a:lstStyle/>
          <a:p>
            <a:r>
              <a:rPr lang="en-US" altLang="ja-JP" dirty="0" err="1"/>
              <a:t>FileOutputStream</a:t>
            </a:r>
            <a:r>
              <a:rPr lang="ja-JP" altLang="en-US" dirty="0"/>
              <a:t>クラス</a:t>
            </a:r>
            <a:br>
              <a:rPr lang="en-US" altLang="ja-JP" dirty="0"/>
            </a:br>
            <a:r>
              <a:rPr lang="en-US" altLang="ja-JP" sz="2000" dirty="0">
                <a:hlinkClick r:id="rId2"/>
              </a:rPr>
              <a:t>https://docs.oracle.com/javase/jp/11/docs/api/java.base/java/io/FilterOutputStream.html</a:t>
            </a:r>
            <a:endParaRPr kumimoji="1" lang="ja-JP" altLang="en-US" sz="20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>
            <a:normAutofit/>
          </a:bodyPr>
          <a:lstStyle/>
          <a:p>
            <a:r>
              <a:rPr lang="ja-JP" altLang="en-US" dirty="0"/>
              <a:t>１文字ずつファイルに書き込む時に使用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3600" dirty="0" err="1"/>
              <a:t>OutputStream</a:t>
            </a:r>
            <a:r>
              <a:rPr lang="en-US" altLang="ja-JP" sz="3600" dirty="0"/>
              <a:t> </a:t>
            </a:r>
            <a:r>
              <a:rPr kumimoji="1" lang="en-US" altLang="ja-JP" sz="3600" dirty="0" err="1">
                <a:solidFill>
                  <a:srgbClr val="00B0F0"/>
                </a:solidFill>
              </a:rPr>
              <a:t>os</a:t>
            </a:r>
            <a:r>
              <a:rPr kumimoji="1" lang="en-US" altLang="ja-JP" sz="3600" dirty="0"/>
              <a:t> = </a:t>
            </a:r>
            <a:r>
              <a:rPr kumimoji="1" lang="en-US" altLang="ja-JP" sz="3600" dirty="0">
                <a:solidFill>
                  <a:srgbClr val="FF0000"/>
                </a:solidFill>
              </a:rPr>
              <a:t>new</a:t>
            </a:r>
            <a:r>
              <a:rPr kumimoji="1" lang="en-US" altLang="ja-JP" sz="3600" dirty="0"/>
              <a:t> </a:t>
            </a:r>
            <a:r>
              <a:rPr lang="en-US" altLang="ja-JP" sz="3600" dirty="0" err="1"/>
              <a:t>FileOutputStream</a:t>
            </a:r>
            <a:r>
              <a:rPr lang="en-US" altLang="ja-JP" sz="3600" dirty="0"/>
              <a:t> (</a:t>
            </a:r>
            <a:r>
              <a:rPr lang="en-US" altLang="ja-JP" sz="3600" dirty="0">
                <a:solidFill>
                  <a:srgbClr val="00B0F0"/>
                </a:solidFill>
              </a:rPr>
              <a:t>"data.txt"</a:t>
            </a:r>
            <a:r>
              <a:rPr lang="en-US" altLang="ja-JP" sz="3600" dirty="0"/>
              <a:t>);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os</a:t>
            </a:r>
            <a:r>
              <a:rPr lang="en-US" altLang="ja-JP" dirty="0" err="1"/>
              <a:t>.write</a:t>
            </a:r>
            <a:r>
              <a:rPr lang="en-US" altLang="ja-JP" dirty="0"/>
              <a:t>('A');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8901952" y="3951195"/>
            <a:ext cx="2931459" cy="497542"/>
          </a:xfrm>
          <a:prstGeom prst="wedgeRectCallout">
            <a:avLst>
              <a:gd name="adj1" fmla="val 3627"/>
              <a:gd name="adj2" fmla="val -110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ファイル名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9122205" y="5034455"/>
            <a:ext cx="2490952" cy="182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400" dirty="0"/>
              <a:t>A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371600" y="6065783"/>
            <a:ext cx="1074683" cy="593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'A'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22205" y="4572790"/>
            <a:ext cx="129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data.txt</a:t>
            </a:r>
            <a:endParaRPr kumimoji="1" lang="ja-JP" altLang="en-US" sz="2400" dirty="0"/>
          </a:p>
        </p:txBody>
      </p:sp>
      <p:sp>
        <p:nvSpPr>
          <p:cNvPr id="12" name="左矢印 11"/>
          <p:cNvSpPr/>
          <p:nvPr/>
        </p:nvSpPr>
        <p:spPr>
          <a:xfrm rot="10218394">
            <a:off x="3163381" y="5639111"/>
            <a:ext cx="5465069" cy="265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吹き出し 12"/>
          <p:cNvSpPr/>
          <p:nvPr/>
        </p:nvSpPr>
        <p:spPr>
          <a:xfrm>
            <a:off x="4067503" y="6279813"/>
            <a:ext cx="4475859" cy="497542"/>
          </a:xfrm>
          <a:prstGeom prst="wedgeRectCallout">
            <a:avLst>
              <a:gd name="adj1" fmla="val -35453"/>
              <a:gd name="adj2" fmla="val -89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１文字書き込まれる</a:t>
            </a:r>
          </a:p>
        </p:txBody>
      </p:sp>
    </p:spTree>
    <p:extLst>
      <p:ext uri="{BB962C8B-B14F-4D97-AF65-F5344CB8AC3E}">
        <p14:creationId xmlns:p14="http://schemas.microsoft.com/office/powerpoint/2010/main" val="117738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FileOutputStream</a:t>
            </a:r>
            <a:r>
              <a:rPr lang="ja-JP" altLang="en-US" dirty="0"/>
              <a:t>で２文字以上一度に書き込む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 err="1"/>
              <a:t>OutputStream</a:t>
            </a:r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os</a:t>
            </a:r>
            <a:r>
              <a:rPr kumimoji="1" lang="en-US" altLang="ja-JP" sz="3600" dirty="0">
                <a:solidFill>
                  <a:schemeClr val="tx1"/>
                </a:solidFill>
              </a:rPr>
              <a:t> = new </a:t>
            </a:r>
            <a:r>
              <a:rPr lang="en-US" altLang="ja-JP" sz="3600" dirty="0" err="1"/>
              <a:t>FileOutputStream</a:t>
            </a:r>
            <a:r>
              <a:rPr lang="en-US" altLang="ja-JP" sz="3600" dirty="0">
                <a:solidFill>
                  <a:schemeClr val="tx1"/>
                </a:solidFill>
              </a:rPr>
              <a:t>("data.txt");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byte [] data = {'A','B','C'};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os.write</a:t>
            </a:r>
            <a:r>
              <a:rPr lang="en-US" altLang="ja-JP" dirty="0">
                <a:solidFill>
                  <a:schemeClr val="tx1"/>
                </a:solidFill>
              </a:rPr>
              <a:t>(data,</a:t>
            </a:r>
            <a:r>
              <a:rPr lang="en-US" altLang="ja-JP" dirty="0">
                <a:solidFill>
                  <a:srgbClr val="00B0F0"/>
                </a:solidFill>
              </a:rPr>
              <a:t>0</a:t>
            </a:r>
            <a:r>
              <a:rPr lang="en-US" altLang="ja-JP" dirty="0">
                <a:solidFill>
                  <a:schemeClr val="tx1"/>
                </a:solidFill>
              </a:rPr>
              <a:t>,</a:t>
            </a:r>
            <a:r>
              <a:rPr lang="en-US" altLang="ja-JP" dirty="0">
                <a:solidFill>
                  <a:srgbClr val="00B0F0"/>
                </a:solidFill>
              </a:rPr>
              <a:t>3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chemeClr val="tx1"/>
                </a:solidFill>
              </a:rPr>
              <a:t>os</a:t>
            </a:r>
            <a:r>
              <a:rPr kumimoji="1" lang="en-US" altLang="ja-JP" dirty="0" err="1">
                <a:solidFill>
                  <a:schemeClr val="tx1"/>
                </a:solidFill>
              </a:rPr>
              <a:t>.close</a:t>
            </a:r>
            <a:r>
              <a:rPr kumimoji="1" lang="en-US" altLang="ja-JP" dirty="0">
                <a:solidFill>
                  <a:schemeClr val="tx1"/>
                </a:solidFill>
              </a:rPr>
              <a:t>();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122205" y="5034455"/>
            <a:ext cx="2490952" cy="182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400" dirty="0"/>
              <a:t>ABC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72158" y="5499167"/>
            <a:ext cx="129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data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22205" y="4572790"/>
            <a:ext cx="129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data.txt</a:t>
            </a:r>
            <a:endParaRPr kumimoji="1" lang="ja-JP" altLang="en-US" sz="2400" dirty="0"/>
          </a:p>
        </p:txBody>
      </p:sp>
      <p:sp>
        <p:nvSpPr>
          <p:cNvPr id="15" name="左矢印 14"/>
          <p:cNvSpPr/>
          <p:nvPr/>
        </p:nvSpPr>
        <p:spPr>
          <a:xfrm rot="10218394">
            <a:off x="7352899" y="5461224"/>
            <a:ext cx="1644898" cy="259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吹き出し 2"/>
          <p:cNvSpPr/>
          <p:nvPr/>
        </p:nvSpPr>
        <p:spPr>
          <a:xfrm>
            <a:off x="4225159" y="4572790"/>
            <a:ext cx="3704122" cy="564940"/>
          </a:xfrm>
          <a:prstGeom prst="wedgeRectCallout">
            <a:avLst>
              <a:gd name="adj1" fmla="val -12929"/>
              <a:gd name="adj2" fmla="val -82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</a:t>
            </a:r>
            <a:r>
              <a:rPr kumimoji="1" lang="ja-JP" altLang="en-US" dirty="0"/>
              <a:t>バイト目から３バイト書き込む</a:t>
            </a: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3685"/>
              </p:ext>
            </p:extLst>
          </p:nvPr>
        </p:nvGraphicFramePr>
        <p:xfrm>
          <a:off x="4561489" y="5917324"/>
          <a:ext cx="3226677" cy="7924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075559">
                  <a:extLst>
                    <a:ext uri="{9D8B030D-6E8A-4147-A177-3AD203B41FA5}">
                      <a16:colId xmlns:a16="http://schemas.microsoft.com/office/drawing/2014/main" val="170338989"/>
                    </a:ext>
                  </a:extLst>
                </a:gridCol>
                <a:gridCol w="1075559">
                  <a:extLst>
                    <a:ext uri="{9D8B030D-6E8A-4147-A177-3AD203B41FA5}">
                      <a16:colId xmlns:a16="http://schemas.microsoft.com/office/drawing/2014/main" val="494113674"/>
                    </a:ext>
                  </a:extLst>
                </a:gridCol>
                <a:gridCol w="1075559">
                  <a:extLst>
                    <a:ext uri="{9D8B030D-6E8A-4147-A177-3AD203B41FA5}">
                      <a16:colId xmlns:a16="http://schemas.microsoft.com/office/drawing/2014/main" val="1264926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94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'A'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'B'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'C'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66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17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ストリーム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2286000"/>
            <a:ext cx="10694276" cy="4572000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ファイルなどの入出力処理を行うもの</a:t>
            </a:r>
            <a:endParaRPr lang="en-US" altLang="ja-JP" dirty="0"/>
          </a:p>
          <a:p>
            <a:r>
              <a:rPr lang="ja-JP" altLang="en-US" dirty="0"/>
              <a:t>データを少しずつ読み書きする</a:t>
            </a:r>
            <a:endParaRPr lang="en-US" altLang="ja-JP" dirty="0"/>
          </a:p>
          <a:p>
            <a:r>
              <a:rPr lang="ja-JP" altLang="en-US" dirty="0"/>
              <a:t>ファイルの読み書きには色々なクラスがある</a:t>
            </a:r>
            <a:endParaRPr lang="en-US" altLang="ja-JP" dirty="0"/>
          </a:p>
          <a:p>
            <a:r>
              <a:rPr lang="ja-JP" altLang="en-US" dirty="0"/>
              <a:t>ファイルを読み書きするときは</a:t>
            </a:r>
            <a:r>
              <a:rPr lang="en-US" altLang="ja-JP" dirty="0"/>
              <a:t>Exception</a:t>
            </a:r>
            <a:r>
              <a:rPr lang="ja-JP" altLang="en-US" dirty="0"/>
              <a:t>を発生するので</a:t>
            </a:r>
            <a:r>
              <a:rPr lang="en-US" altLang="ja-JP" dirty="0"/>
              <a:t>try-catch</a:t>
            </a:r>
            <a:r>
              <a:rPr lang="ja-JP" altLang="en-US" dirty="0"/>
              <a:t>が必要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035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File</a:t>
            </a:r>
            <a:r>
              <a:rPr lang="ja-JP" altLang="en-US" dirty="0"/>
              <a:t>クラス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ファイル名を指定してインスタンスを生成すると、ファイルを新しく作成したり、ファイルが存在するかどうか調べたり</a:t>
            </a:r>
            <a:r>
              <a:rPr lang="ja-JP" altLang="en-US" dirty="0"/>
              <a:t>できる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File </a:t>
            </a:r>
            <a:r>
              <a:rPr lang="en-US" altLang="ja-JP" dirty="0" err="1">
                <a:solidFill>
                  <a:srgbClr val="00B0F0"/>
                </a:solidFill>
              </a:rPr>
              <a:t>file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FF0000"/>
                </a:solidFill>
              </a:rPr>
              <a:t>new</a:t>
            </a:r>
            <a:r>
              <a:rPr lang="en-US" altLang="ja-JP" dirty="0"/>
              <a:t> File(</a:t>
            </a:r>
            <a:r>
              <a:rPr lang="en-US" altLang="ja-JP" dirty="0">
                <a:solidFill>
                  <a:srgbClr val="00B0F0"/>
                </a:solidFill>
              </a:rPr>
              <a:t>"data.txt"</a:t>
            </a:r>
            <a:r>
              <a:rPr lang="en-US" altLang="ja-JP" dirty="0"/>
              <a:t>);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3" name="四角形吹き出し 2"/>
          <p:cNvSpPr/>
          <p:nvPr/>
        </p:nvSpPr>
        <p:spPr>
          <a:xfrm>
            <a:off x="6508376" y="5981700"/>
            <a:ext cx="2931459" cy="497542"/>
          </a:xfrm>
          <a:prstGeom prst="wedgeRectCallout">
            <a:avLst>
              <a:gd name="adj1" fmla="val -35453"/>
              <a:gd name="adj2" fmla="val -89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ファイル名</a:t>
            </a:r>
          </a:p>
        </p:txBody>
      </p:sp>
    </p:spTree>
    <p:extLst>
      <p:ext uri="{BB962C8B-B14F-4D97-AF65-F5344CB8AC3E}">
        <p14:creationId xmlns:p14="http://schemas.microsoft.com/office/powerpoint/2010/main" val="135096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File</a:t>
            </a:r>
            <a:r>
              <a:rPr lang="ja-JP" altLang="en-US" dirty="0"/>
              <a:t>クラスで新しくファイルを作る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File </a:t>
            </a:r>
            <a:r>
              <a:rPr lang="en-US" altLang="ja-JP" dirty="0" err="1">
                <a:solidFill>
                  <a:schemeClr val="tx1"/>
                </a:solidFill>
              </a:rPr>
              <a:t>file</a:t>
            </a:r>
            <a:r>
              <a:rPr lang="en-US" altLang="ja-JP" dirty="0">
                <a:solidFill>
                  <a:schemeClr val="tx1"/>
                </a:solidFill>
              </a:rPr>
              <a:t> = new File("data.txt");</a:t>
            </a:r>
          </a:p>
          <a:p>
            <a:pPr marL="0" indent="0">
              <a:buNone/>
            </a:pPr>
            <a:r>
              <a:rPr lang="en-US" altLang="ja-JP" dirty="0"/>
              <a:t>if ( </a:t>
            </a:r>
            <a:r>
              <a:rPr lang="en-US" altLang="ja-JP" dirty="0" err="1"/>
              <a:t>file.</a:t>
            </a:r>
            <a:r>
              <a:rPr lang="en-US" altLang="ja-JP" dirty="0" err="1">
                <a:solidFill>
                  <a:srgbClr val="FF0000"/>
                </a:solidFill>
              </a:rPr>
              <a:t>createNewFile</a:t>
            </a:r>
            <a:r>
              <a:rPr lang="en-US" altLang="ja-JP" dirty="0"/>
              <a:t>() ){</a:t>
            </a:r>
          </a:p>
          <a:p>
            <a:pPr marL="0" indent="0">
              <a:buNone/>
            </a:pPr>
            <a:r>
              <a:rPr kumimoji="1" lang="en-US" altLang="ja-JP" dirty="0"/>
              <a:t>    </a:t>
            </a:r>
            <a:r>
              <a:rPr kumimoji="1" lang="en-US" altLang="ja-JP" dirty="0" err="1"/>
              <a:t>System.out.println</a:t>
            </a:r>
            <a:r>
              <a:rPr kumimoji="1" lang="en-US" altLang="ja-JP" dirty="0"/>
              <a:t>("data.txt</a:t>
            </a:r>
            <a:r>
              <a:rPr kumimoji="1" lang="ja-JP" altLang="en-US" dirty="0"/>
              <a:t>を作りました</a:t>
            </a:r>
            <a:r>
              <a:rPr kumimoji="1" lang="en-US" altLang="ja-JP" dirty="0"/>
              <a:t>");</a:t>
            </a:r>
          </a:p>
          <a:p>
            <a:pPr marL="0" indent="0">
              <a:buNone/>
            </a:pPr>
            <a:r>
              <a:rPr lang="en-US" altLang="ja-JP" dirty="0"/>
              <a:t>}else{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System.out.println</a:t>
            </a:r>
            <a:r>
              <a:rPr lang="en-US" altLang="ja-JP" dirty="0"/>
              <a:t>("data.txt</a:t>
            </a:r>
            <a:r>
              <a:rPr lang="ja-JP" altLang="en-US" dirty="0"/>
              <a:t>は既に存在しています</a:t>
            </a:r>
            <a:r>
              <a:rPr lang="en-US" altLang="ja-JP" dirty="0"/>
              <a:t>");</a:t>
            </a:r>
          </a:p>
          <a:p>
            <a:pPr marL="0" indent="0">
              <a:buNone/>
            </a:pPr>
            <a:r>
              <a:rPr kumimoji="1" lang="en-US" altLang="ja-JP" dirty="0"/>
              <a:t>}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7328183" y="1713186"/>
            <a:ext cx="2931459" cy="1392236"/>
          </a:xfrm>
          <a:prstGeom prst="wedgeRectCallout">
            <a:avLst>
              <a:gd name="adj1" fmla="val -77760"/>
              <a:gd name="adj2" fmla="val 45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ファイル作成に成功すると</a:t>
            </a:r>
            <a:r>
              <a:rPr kumimoji="1" lang="en-US" altLang="ja-JP" sz="2800" dirty="0"/>
              <a:t>true</a:t>
            </a:r>
            <a:r>
              <a:rPr kumimoji="1" lang="ja-JP" altLang="en-US" sz="2800" dirty="0"/>
              <a:t>が返ってくる</a:t>
            </a:r>
          </a:p>
        </p:txBody>
      </p:sp>
    </p:spTree>
    <p:extLst>
      <p:ext uri="{BB962C8B-B14F-4D97-AF65-F5344CB8AC3E}">
        <p14:creationId xmlns:p14="http://schemas.microsoft.com/office/powerpoint/2010/main" val="356788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FileReader</a:t>
            </a:r>
            <a:r>
              <a:rPr lang="ja-JP" altLang="en-US" dirty="0"/>
              <a:t>クラス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>
            <a:normAutofit/>
          </a:bodyPr>
          <a:lstStyle/>
          <a:p>
            <a:r>
              <a:rPr lang="ja-JP" altLang="en-US" dirty="0"/>
              <a:t>１文字ずつファイルを読み込む時に使用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err="1"/>
              <a:t>FileReader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solidFill>
                  <a:srgbClr val="00B0F0"/>
                </a:solidFill>
              </a:rPr>
              <a:t>fr</a:t>
            </a:r>
            <a:r>
              <a:rPr kumimoji="1" lang="en-US" altLang="ja-JP" dirty="0"/>
              <a:t> = </a:t>
            </a:r>
            <a:r>
              <a:rPr kumimoji="1" lang="en-US" altLang="ja-JP" dirty="0">
                <a:solidFill>
                  <a:srgbClr val="FF0000"/>
                </a:solidFill>
              </a:rPr>
              <a:t>new</a:t>
            </a:r>
            <a:r>
              <a:rPr kumimoji="1" lang="en-US" altLang="ja-JP" dirty="0"/>
              <a:t> </a:t>
            </a:r>
            <a:r>
              <a:rPr lang="en-US" altLang="ja-JP" dirty="0" err="1"/>
              <a:t>FileReader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"data.txt"</a:t>
            </a:r>
            <a:r>
              <a:rPr lang="en-US" altLang="ja-JP" dirty="0"/>
              <a:t>);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/>
              <a:t>int</a:t>
            </a:r>
            <a:r>
              <a:rPr lang="en-US" altLang="ja-JP" dirty="0"/>
              <a:t> data = </a:t>
            </a:r>
            <a:r>
              <a:rPr lang="en-US" altLang="ja-JP" dirty="0" err="1">
                <a:solidFill>
                  <a:srgbClr val="00B0F0"/>
                </a:solidFill>
              </a:rPr>
              <a:t>fr</a:t>
            </a:r>
            <a:r>
              <a:rPr lang="en-US" altLang="ja-JP" dirty="0" err="1"/>
              <a:t>.read</a:t>
            </a:r>
            <a:r>
              <a:rPr lang="en-US" altLang="ja-JP" dirty="0"/>
              <a:t>();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8901952" y="3951195"/>
            <a:ext cx="2931459" cy="497542"/>
          </a:xfrm>
          <a:prstGeom prst="wedgeRectCallout">
            <a:avLst>
              <a:gd name="adj1" fmla="val -35453"/>
              <a:gd name="adj2" fmla="val -89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ファイル名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9122205" y="5034455"/>
            <a:ext cx="2490952" cy="182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400" dirty="0"/>
              <a:t>ABCDE</a:t>
            </a:r>
          </a:p>
          <a:p>
            <a:r>
              <a:rPr kumimoji="1" lang="en-US" altLang="ja-JP" sz="2400" dirty="0"/>
              <a:t>FGHIJK</a:t>
            </a:r>
          </a:p>
          <a:p>
            <a:r>
              <a:rPr kumimoji="1" lang="en-US" altLang="ja-JP" sz="2400" dirty="0"/>
              <a:t>LMNOP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1371600" y="6065783"/>
            <a:ext cx="1074683" cy="593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'A'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71600" y="5612524"/>
            <a:ext cx="129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data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22205" y="4572790"/>
            <a:ext cx="129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data.txt</a:t>
            </a:r>
            <a:endParaRPr kumimoji="1" lang="ja-JP" altLang="en-US" sz="2400" dirty="0"/>
          </a:p>
        </p:txBody>
      </p:sp>
      <p:sp>
        <p:nvSpPr>
          <p:cNvPr id="12" name="左矢印 11"/>
          <p:cNvSpPr/>
          <p:nvPr/>
        </p:nvSpPr>
        <p:spPr>
          <a:xfrm rot="21018394">
            <a:off x="3163381" y="5639111"/>
            <a:ext cx="5465069" cy="265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吹き出し 12"/>
          <p:cNvSpPr/>
          <p:nvPr/>
        </p:nvSpPr>
        <p:spPr>
          <a:xfrm>
            <a:off x="4067503" y="6279813"/>
            <a:ext cx="4475859" cy="497542"/>
          </a:xfrm>
          <a:prstGeom prst="wedgeRectCallout">
            <a:avLst>
              <a:gd name="adj1" fmla="val -35453"/>
              <a:gd name="adj2" fmla="val -89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１文字目が読み込まれた</a:t>
            </a:r>
          </a:p>
        </p:txBody>
      </p:sp>
    </p:spTree>
    <p:extLst>
      <p:ext uri="{BB962C8B-B14F-4D97-AF65-F5344CB8AC3E}">
        <p14:creationId xmlns:p14="http://schemas.microsoft.com/office/powerpoint/2010/main" val="172091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FileReader</a:t>
            </a:r>
            <a:r>
              <a:rPr lang="ja-JP" altLang="en-US" dirty="0"/>
              <a:t>でファイル全体を読み込んで画面に表示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 err="1">
                <a:solidFill>
                  <a:schemeClr val="tx1"/>
                </a:solidFill>
              </a:rPr>
              <a:t>FileReader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fr</a:t>
            </a:r>
            <a:r>
              <a:rPr kumimoji="1" lang="en-US" altLang="ja-JP" dirty="0">
                <a:solidFill>
                  <a:schemeClr val="tx1"/>
                </a:solidFill>
              </a:rPr>
              <a:t> = new </a:t>
            </a:r>
            <a:r>
              <a:rPr lang="en-US" altLang="ja-JP" dirty="0" err="1">
                <a:solidFill>
                  <a:schemeClr val="tx1"/>
                </a:solidFill>
              </a:rPr>
              <a:t>FileReader</a:t>
            </a:r>
            <a:r>
              <a:rPr lang="en-US" altLang="ja-JP" dirty="0">
                <a:solidFill>
                  <a:schemeClr val="tx1"/>
                </a:solidFill>
              </a:rPr>
              <a:t>("data.txt");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dirty="0" err="1">
                <a:solidFill>
                  <a:schemeClr val="tx1"/>
                </a:solidFill>
              </a:rPr>
              <a:t>int</a:t>
            </a:r>
            <a:r>
              <a:rPr lang="en-US" altLang="ja-JP" dirty="0">
                <a:solidFill>
                  <a:schemeClr val="tx1"/>
                </a:solidFill>
              </a:rPr>
              <a:t> data;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while((data = </a:t>
            </a:r>
            <a:r>
              <a:rPr lang="en-US" altLang="ja-JP" dirty="0" err="1">
                <a:solidFill>
                  <a:schemeClr val="tx1"/>
                </a:solidFill>
              </a:rPr>
              <a:t>fr.</a:t>
            </a:r>
            <a:r>
              <a:rPr lang="en-US" altLang="ja-JP" dirty="0" err="1">
                <a:solidFill>
                  <a:srgbClr val="FF0000"/>
                </a:solidFill>
              </a:rPr>
              <a:t>read</a:t>
            </a:r>
            <a:r>
              <a:rPr lang="en-US" altLang="ja-JP" dirty="0">
                <a:solidFill>
                  <a:schemeClr val="tx1"/>
                </a:solidFill>
              </a:rPr>
              <a:t>()) != </a:t>
            </a:r>
            <a:r>
              <a:rPr lang="en-US" altLang="ja-JP" dirty="0">
                <a:solidFill>
                  <a:srgbClr val="FF0000"/>
                </a:solidFill>
              </a:rPr>
              <a:t>-1</a:t>
            </a:r>
            <a:r>
              <a:rPr lang="en-US" altLang="ja-JP" dirty="0">
                <a:solidFill>
                  <a:schemeClr val="tx1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  </a:t>
            </a:r>
            <a:r>
              <a:rPr lang="en-US" altLang="ja-JP" dirty="0" err="1">
                <a:solidFill>
                  <a:schemeClr val="tx1"/>
                </a:solidFill>
              </a:rPr>
              <a:t>System.out.print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>
                <a:solidFill>
                  <a:srgbClr val="00B050"/>
                </a:solidFill>
              </a:rPr>
              <a:t>(char)</a:t>
            </a:r>
            <a:r>
              <a:rPr lang="en-US" altLang="ja-JP" dirty="0">
                <a:solidFill>
                  <a:schemeClr val="tx1"/>
                </a:solidFill>
              </a:rPr>
              <a:t>data);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}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122205" y="5034455"/>
            <a:ext cx="2490952" cy="182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400" dirty="0"/>
              <a:t>ABCDE</a:t>
            </a:r>
          </a:p>
          <a:p>
            <a:r>
              <a:rPr kumimoji="1" lang="en-US" altLang="ja-JP" sz="2400" dirty="0"/>
              <a:t>FGHIJK</a:t>
            </a:r>
          </a:p>
          <a:p>
            <a:r>
              <a:rPr kumimoji="1" lang="en-US" altLang="ja-JP" sz="2400" dirty="0"/>
              <a:t>LMNOP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6153807" y="5590989"/>
            <a:ext cx="1074683" cy="593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'A'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53807" y="5137730"/>
            <a:ext cx="129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data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22205" y="4572790"/>
            <a:ext cx="129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data.txt</a:t>
            </a:r>
            <a:endParaRPr kumimoji="1" lang="ja-JP" altLang="en-US" sz="2400" dirty="0"/>
          </a:p>
        </p:txBody>
      </p:sp>
      <p:sp>
        <p:nvSpPr>
          <p:cNvPr id="13" name="四角形吹き出し 12"/>
          <p:cNvSpPr/>
          <p:nvPr/>
        </p:nvSpPr>
        <p:spPr>
          <a:xfrm>
            <a:off x="6274676" y="2987143"/>
            <a:ext cx="4475859" cy="497542"/>
          </a:xfrm>
          <a:prstGeom prst="wedgeRectCallout">
            <a:avLst>
              <a:gd name="adj1" fmla="val -17606"/>
              <a:gd name="adj2" fmla="val 102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ファイルの最後を表す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155007" y="5368562"/>
            <a:ext cx="2490952" cy="1302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400" dirty="0"/>
              <a:t>ABCDE</a:t>
            </a:r>
          </a:p>
          <a:p>
            <a:r>
              <a:rPr kumimoji="1" lang="en-US" altLang="ja-JP" sz="2400" dirty="0"/>
              <a:t>FGHIJK</a:t>
            </a:r>
          </a:p>
          <a:p>
            <a:r>
              <a:rPr kumimoji="1" lang="en-US" altLang="ja-JP" sz="2400" dirty="0"/>
              <a:t>LMNOP</a:t>
            </a:r>
            <a:endParaRPr kumimoji="1" lang="ja-JP" altLang="en-US" sz="2400" dirty="0"/>
          </a:p>
        </p:txBody>
      </p:sp>
      <p:sp>
        <p:nvSpPr>
          <p:cNvPr id="15" name="左矢印 14"/>
          <p:cNvSpPr/>
          <p:nvPr/>
        </p:nvSpPr>
        <p:spPr>
          <a:xfrm rot="21018394">
            <a:off x="7352899" y="5461224"/>
            <a:ext cx="1644898" cy="259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左矢印 15"/>
          <p:cNvSpPr/>
          <p:nvPr/>
        </p:nvSpPr>
        <p:spPr>
          <a:xfrm rot="21018394">
            <a:off x="4383725" y="5830195"/>
            <a:ext cx="1644898" cy="259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吹き出し 16"/>
          <p:cNvSpPr/>
          <p:nvPr/>
        </p:nvSpPr>
        <p:spPr>
          <a:xfrm>
            <a:off x="9007904" y="4052561"/>
            <a:ext cx="2919790" cy="468389"/>
          </a:xfrm>
          <a:prstGeom prst="wedgeRectCallout">
            <a:avLst>
              <a:gd name="adj1" fmla="val -112278"/>
              <a:gd name="adj2" fmla="val 26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char</a:t>
            </a:r>
            <a:r>
              <a:rPr kumimoji="1" lang="ja-JP" altLang="en-US" sz="2000" dirty="0"/>
              <a:t>型にキャストする</a:t>
            </a:r>
          </a:p>
        </p:txBody>
      </p:sp>
    </p:spTree>
    <p:extLst>
      <p:ext uri="{BB962C8B-B14F-4D97-AF65-F5344CB8AC3E}">
        <p14:creationId xmlns:p14="http://schemas.microsoft.com/office/powerpoint/2010/main" val="75666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File</a:t>
            </a:r>
            <a:r>
              <a:rPr lang="ja-JP" altLang="en-US" dirty="0"/>
              <a:t>を閉じる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ファイルは読み書きし終わったら必ず閉じましょう！</a:t>
            </a:r>
            <a:endParaRPr lang="en-US" altLang="ja-JP" dirty="0"/>
          </a:p>
          <a:p>
            <a:pPr marL="0" indent="0">
              <a:buNone/>
            </a:pPr>
            <a:endParaRPr lang="en-US" altLang="ja-JP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fr</a:t>
            </a:r>
            <a:r>
              <a:rPr lang="en-US" altLang="ja-JP" dirty="0" err="1"/>
              <a:t>.close</a:t>
            </a:r>
            <a:r>
              <a:rPr lang="en-US" altLang="ja-JP" dirty="0"/>
              <a:t>();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105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File</a:t>
            </a:r>
            <a:r>
              <a:rPr lang="ja-JP" altLang="en-US" dirty="0"/>
              <a:t>があるかどうか確認する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altLang="ja-JP" dirty="0" err="1"/>
              <a:t>FileReader</a:t>
            </a:r>
            <a:r>
              <a:rPr lang="ja-JP" altLang="en-US" dirty="0"/>
              <a:t>はファイルが存在しない場合、</a:t>
            </a:r>
            <a:r>
              <a:rPr lang="en-US" altLang="ja-JP" dirty="0" err="1"/>
              <a:t>FileNotFoundException</a:t>
            </a:r>
            <a:r>
              <a:rPr lang="ja-JP" altLang="en-US" dirty="0"/>
              <a:t>を発生します。</a:t>
            </a:r>
            <a:r>
              <a:rPr lang="en-US" altLang="ja-JP" dirty="0" err="1"/>
              <a:t>FileReader</a:t>
            </a:r>
            <a:r>
              <a:rPr lang="ja-JP" altLang="en-US" dirty="0"/>
              <a:t>を</a:t>
            </a:r>
            <a:r>
              <a:rPr lang="en-US" altLang="ja-JP" dirty="0"/>
              <a:t>new</a:t>
            </a:r>
            <a:r>
              <a:rPr lang="ja-JP" altLang="en-US" dirty="0"/>
              <a:t>する前に</a:t>
            </a:r>
            <a:r>
              <a:rPr lang="en-US" altLang="ja-JP" dirty="0"/>
              <a:t>File</a:t>
            </a:r>
            <a:r>
              <a:rPr lang="ja-JP" altLang="en-US" dirty="0"/>
              <a:t>クラスでファイルが存在しているか確認しましょう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File </a:t>
            </a:r>
            <a:r>
              <a:rPr lang="en-US" altLang="ja-JP" dirty="0" err="1">
                <a:solidFill>
                  <a:schemeClr val="tx1"/>
                </a:solidFill>
              </a:rPr>
              <a:t>file</a:t>
            </a:r>
            <a:r>
              <a:rPr lang="en-US" altLang="ja-JP" dirty="0">
                <a:solidFill>
                  <a:schemeClr val="tx1"/>
                </a:solidFill>
              </a:rPr>
              <a:t> = new File("data.txt");</a:t>
            </a:r>
            <a:endParaRPr lang="en-US" altLang="ja-JP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ja-JP" dirty="0"/>
              <a:t>if (!</a:t>
            </a:r>
            <a:r>
              <a:rPr lang="en-US" altLang="ja-JP" dirty="0" err="1"/>
              <a:t>file.</a:t>
            </a:r>
            <a:r>
              <a:rPr lang="en-US" altLang="ja-JP" dirty="0" err="1">
                <a:solidFill>
                  <a:srgbClr val="FF0000"/>
                </a:solidFill>
              </a:rPr>
              <a:t>exists</a:t>
            </a:r>
            <a:r>
              <a:rPr lang="en-US" altLang="ja-JP" dirty="0"/>
              <a:t>()) {</a:t>
            </a:r>
          </a:p>
          <a:p>
            <a:pPr marL="0" indent="0">
              <a:buNone/>
            </a:pPr>
            <a:r>
              <a:rPr lang="en-US" altLang="ja-JP" dirty="0"/>
              <a:t>      </a:t>
            </a:r>
            <a:r>
              <a:rPr lang="en-US" altLang="ja-JP" dirty="0" err="1"/>
              <a:t>System.out.println</a:t>
            </a:r>
            <a:r>
              <a:rPr lang="en-US" altLang="ja-JP" dirty="0"/>
              <a:t>("</a:t>
            </a:r>
            <a:r>
              <a:rPr lang="ja-JP" altLang="en-US" dirty="0"/>
              <a:t>ファイルが見つかりません</a:t>
            </a:r>
            <a:r>
              <a:rPr lang="en-US" altLang="ja-JP" dirty="0"/>
              <a:t>");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930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FileWriter</a:t>
            </a:r>
            <a:r>
              <a:rPr lang="ja-JP" altLang="en-US" dirty="0"/>
              <a:t>クラス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>
            <a:normAutofit/>
          </a:bodyPr>
          <a:lstStyle/>
          <a:p>
            <a:r>
              <a:rPr lang="ja-JP" altLang="en-US" dirty="0"/>
              <a:t>１文字ずつファイルに書き込む時に使用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err="1"/>
              <a:t>FileWriter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solidFill>
                  <a:srgbClr val="00B0F0"/>
                </a:solidFill>
              </a:rPr>
              <a:t>fw</a:t>
            </a:r>
            <a:r>
              <a:rPr kumimoji="1" lang="en-US" altLang="ja-JP" dirty="0"/>
              <a:t> = </a:t>
            </a:r>
            <a:r>
              <a:rPr kumimoji="1" lang="en-US" altLang="ja-JP" dirty="0">
                <a:solidFill>
                  <a:srgbClr val="FF0000"/>
                </a:solidFill>
              </a:rPr>
              <a:t>new</a:t>
            </a:r>
            <a:r>
              <a:rPr kumimoji="1" lang="en-US" altLang="ja-JP" dirty="0"/>
              <a:t> </a:t>
            </a:r>
            <a:r>
              <a:rPr lang="en-US" altLang="ja-JP" dirty="0" err="1"/>
              <a:t>FileWriter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"data.txt"</a:t>
            </a:r>
            <a:r>
              <a:rPr lang="en-US" altLang="ja-JP" dirty="0"/>
              <a:t>);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fr</a:t>
            </a:r>
            <a:r>
              <a:rPr lang="en-US" altLang="ja-JP" dirty="0" err="1"/>
              <a:t>.write</a:t>
            </a:r>
            <a:r>
              <a:rPr lang="en-US" altLang="ja-JP" dirty="0"/>
              <a:t>('A');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8901952" y="3951195"/>
            <a:ext cx="2931459" cy="497542"/>
          </a:xfrm>
          <a:prstGeom prst="wedgeRectCallout">
            <a:avLst>
              <a:gd name="adj1" fmla="val -35453"/>
              <a:gd name="adj2" fmla="val -89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ファイル名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9122205" y="5034455"/>
            <a:ext cx="2490952" cy="182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400" dirty="0"/>
              <a:t>A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371600" y="6065783"/>
            <a:ext cx="1074683" cy="593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'A'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22205" y="4572790"/>
            <a:ext cx="129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data.txt</a:t>
            </a:r>
            <a:endParaRPr kumimoji="1" lang="ja-JP" altLang="en-US" sz="2400" dirty="0"/>
          </a:p>
        </p:txBody>
      </p:sp>
      <p:sp>
        <p:nvSpPr>
          <p:cNvPr id="12" name="左矢印 11"/>
          <p:cNvSpPr/>
          <p:nvPr/>
        </p:nvSpPr>
        <p:spPr>
          <a:xfrm rot="10218394">
            <a:off x="3163381" y="5639111"/>
            <a:ext cx="5465069" cy="265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吹き出し 12"/>
          <p:cNvSpPr/>
          <p:nvPr/>
        </p:nvSpPr>
        <p:spPr>
          <a:xfrm>
            <a:off x="4067503" y="6279813"/>
            <a:ext cx="4475859" cy="497542"/>
          </a:xfrm>
          <a:prstGeom prst="wedgeRectCallout">
            <a:avLst>
              <a:gd name="adj1" fmla="val -35453"/>
              <a:gd name="adj2" fmla="val -89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１文字書き込まれる</a:t>
            </a:r>
          </a:p>
        </p:txBody>
      </p:sp>
    </p:spTree>
    <p:extLst>
      <p:ext uri="{BB962C8B-B14F-4D97-AF65-F5344CB8AC3E}">
        <p14:creationId xmlns:p14="http://schemas.microsoft.com/office/powerpoint/2010/main" val="14173295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9B6088320CEFD428FDA76B5623F69DB" ma:contentTypeVersion="10" ma:contentTypeDescription="新しいドキュメントを作成します。" ma:contentTypeScope="" ma:versionID="030520534fa24849bd97932ac5eaee6f">
  <xsd:schema xmlns:xsd="http://www.w3.org/2001/XMLSchema" xmlns:xs="http://www.w3.org/2001/XMLSchema" xmlns:p="http://schemas.microsoft.com/office/2006/metadata/properties" xmlns:ns3="c4315083-4ac9-41e4-9e4b-6b89c75ceeaa" targetNamespace="http://schemas.microsoft.com/office/2006/metadata/properties" ma:root="true" ma:fieldsID="1008646b29f6764316f1dbdec2deafea" ns3:_="">
    <xsd:import namespace="c4315083-4ac9-41e4-9e4b-6b89c75ce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15083-4ac9-41e4-9e4b-6b89c75cee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674E7D-AE08-4346-8D91-0E172F969E5C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c4315083-4ac9-41e4-9e4b-6b89c75ceeaa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188E2B8-0FBE-4B3F-9197-ACF7ED6E28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315083-4ac9-41e4-9e4b-6b89c75ce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D0ABDE-229D-4773-9DAA-908AD79DE8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6558</TotalTime>
  <Words>718</Words>
  <Application>Microsoft Office PowerPoint</Application>
  <PresentationFormat>ワイド画面</PresentationFormat>
  <Paragraphs>152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8" baseType="lpstr">
      <vt:lpstr>游ゴシック</vt:lpstr>
      <vt:lpstr>Franklin Gothic Book</vt:lpstr>
      <vt:lpstr>Crop</vt:lpstr>
      <vt:lpstr>Java制作トレーニング</vt:lpstr>
      <vt:lpstr>ストリーム</vt:lpstr>
      <vt:lpstr>Fileクラス</vt:lpstr>
      <vt:lpstr>Fileクラスで新しくファイルを作る</vt:lpstr>
      <vt:lpstr>FileReaderクラス</vt:lpstr>
      <vt:lpstr>FileReaderでファイル全体を読み込んで画面に表示</vt:lpstr>
      <vt:lpstr>Fileを閉じる</vt:lpstr>
      <vt:lpstr>Fileがあるかどうか確認する</vt:lpstr>
      <vt:lpstr>FileWriterクラス</vt:lpstr>
      <vt:lpstr>FileWriterは文字列も書き込める</vt:lpstr>
      <vt:lpstr>FileInputStreamクラス</vt:lpstr>
      <vt:lpstr>FileInputStreamでファイル全体を読み込んで画面に表示</vt:lpstr>
      <vt:lpstr>FileInputStreamで２文字以上を一度に読み込む</vt:lpstr>
      <vt:lpstr>FileOutputStreamクラス https://docs.oracle.com/javase/jp/11/docs/api/java.base/java/io/FilterOutputStream.html</vt:lpstr>
      <vt:lpstr>FileOutputStreamで２文字以上一度に書き込む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プログラミング基礎演習Ⅰ</dc:title>
  <dc:creator>角野 優美子</dc:creator>
  <cp:lastModifiedBy>角野 優美子</cp:lastModifiedBy>
  <cp:revision>497</cp:revision>
  <dcterms:created xsi:type="dcterms:W3CDTF">2021-03-31T01:54:14Z</dcterms:created>
  <dcterms:modified xsi:type="dcterms:W3CDTF">2022-09-02T00:49:39Z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0x01010029B6088320CEFD428FDA76B5623F69DB</vt:lpwstr>
  </property>
</Properties>
</file>