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  <a:r>
              <a:rPr lang="ja-JP" altLang="en-US" dirty="0"/>
              <a:t>講義</a:t>
            </a:r>
            <a:r>
              <a:rPr kumimoji="1" lang="ja-JP" altLang="en-US" dirty="0"/>
              <a:t>資料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0" y="5323730"/>
            <a:ext cx="2857934" cy="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 Elastic Beanstalk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Elastic Beanstalk</a:t>
            </a:r>
            <a:r>
              <a:rPr kumimoji="1" lang="ja-JP" altLang="en-US"/>
              <a:t>と</a:t>
            </a:r>
            <a:r>
              <a:rPr kumimoji="1" lang="ja-JP" altLang="en-US" dirty="0"/>
              <a:t>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dirty="0"/>
              <a:t>Java</a:t>
            </a:r>
            <a:r>
              <a:rPr lang="ja-JP" altLang="en"/>
              <a:t>、</a:t>
            </a:r>
            <a:r>
              <a:rPr lang="en" altLang="ja-JP" dirty="0"/>
              <a:t>PHP</a:t>
            </a:r>
            <a:r>
              <a:rPr lang="ja-JP" altLang="en"/>
              <a:t>、</a:t>
            </a:r>
            <a:r>
              <a:rPr lang="en" altLang="ja-JP" dirty="0"/>
              <a:t>Python</a:t>
            </a:r>
            <a:r>
              <a:rPr lang="ja-JP" altLang="en"/>
              <a:t>、</a:t>
            </a:r>
            <a:r>
              <a:rPr lang="en" altLang="ja-JP" dirty="0"/>
              <a:t>Node.js</a:t>
            </a:r>
            <a:r>
              <a:rPr lang="ja-JP" altLang="en"/>
              <a:t>、</a:t>
            </a:r>
            <a:r>
              <a:rPr lang="en" altLang="ja-JP" dirty="0"/>
              <a:t>Ruby</a:t>
            </a:r>
            <a:r>
              <a:rPr lang="ja-JP" altLang="en"/>
              <a:t>、</a:t>
            </a:r>
            <a:r>
              <a:rPr lang="en" altLang="ja-JP" dirty="0"/>
              <a:t>Docker</a:t>
            </a:r>
            <a:r>
              <a:rPr lang="ja-JP" altLang="en-US"/>
              <a:t>などで開発された</a:t>
            </a:r>
            <a:r>
              <a:rPr lang="en-US" altLang="ja-JP" dirty="0"/>
              <a:t>Web</a:t>
            </a:r>
            <a:r>
              <a:rPr lang="ja-JP" altLang="en-US"/>
              <a:t>アプリケーションやサービスをデプロ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イ、スケーリングするサービス。サーバーを構築せずに利用することができる。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Elastic Beanstalk</a:t>
            </a:r>
            <a:r>
              <a:rPr lang="ja-JP" altLang="en-US"/>
              <a:t>の</a:t>
            </a:r>
            <a:r>
              <a:rPr lang="ja-JP" altLang="en-US" dirty="0"/>
              <a:t>特徴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アプリケーションをデプロイするだけでサービスを開始できる。</a:t>
            </a:r>
            <a:r>
              <a:rPr kumimoji="1" lang="en" altLang="ja-JP" dirty="0"/>
              <a:t>Web</a:t>
            </a:r>
            <a:r>
              <a:rPr kumimoji="1" lang="ja-JP" altLang="en-US"/>
              <a:t>システムの環境を自動化で構築すること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/>
              <a:t>ができるサービス。→　</a:t>
            </a:r>
            <a:r>
              <a:rPr kumimoji="1" lang="en" altLang="ja-JP" dirty="0"/>
              <a:t>VPC</a:t>
            </a:r>
            <a:r>
              <a:rPr kumimoji="1" lang="ja-JP" altLang="en"/>
              <a:t>、</a:t>
            </a:r>
            <a:r>
              <a:rPr kumimoji="1" lang="en" altLang="ja-JP" dirty="0"/>
              <a:t>EC</a:t>
            </a:r>
            <a:r>
              <a:rPr kumimoji="1" lang="ja-JP" altLang="en"/>
              <a:t>２、</a:t>
            </a:r>
            <a:r>
              <a:rPr kumimoji="1" lang="en" altLang="ja-JP" dirty="0"/>
              <a:t>RDS</a:t>
            </a:r>
            <a:r>
              <a:rPr kumimoji="1" lang="ja-JP" altLang="en-US"/>
              <a:t>の設定や</a:t>
            </a:r>
            <a:r>
              <a:rPr kumimoji="1" lang="en" altLang="ja-JP" dirty="0"/>
              <a:t>Web</a:t>
            </a:r>
            <a:r>
              <a:rPr kumimoji="1" lang="ja-JP" altLang="en-US"/>
              <a:t>サーバ、</a:t>
            </a:r>
            <a:r>
              <a:rPr kumimoji="1" lang="en" altLang="ja-JP" dirty="0"/>
              <a:t>DB</a:t>
            </a:r>
            <a:r>
              <a:rPr kumimoji="1" lang="ja-JP" altLang="en-US"/>
              <a:t>サーバの設定を自動化する。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課金　・・</a:t>
            </a:r>
            <a:r>
              <a:rPr lang="ja-JP" altLang="en-US"/>
              <a:t>・　料金はかからない。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　複数言語のサポート　・・</a:t>
            </a:r>
            <a:r>
              <a:rPr lang="ja-JP" altLang="en-US"/>
              <a:t>・　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Java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.NET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PHP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Node.js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Python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Ruby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Go </a:t>
            </a:r>
            <a:r>
              <a:rPr lang="ja-JP" altLang="en-US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および 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Docker</a:t>
            </a:r>
            <a:r>
              <a:rPr lang="ja-JP" altLang="en-US"/>
              <a:t>など。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複数のプラットフォームのサポート　・・・　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Apache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Nginx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Tomcat</a:t>
            </a:r>
            <a:r>
              <a:rPr lang="ja-JP" altLang="en-US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Passenger</a:t>
            </a:r>
            <a:r>
              <a:rPr lang="ja-JP" altLang="en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、</a:t>
            </a:r>
            <a:r>
              <a:rPr lang="en" altLang="ja-JP" b="0" i="0" dirty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IIS</a:t>
            </a:r>
            <a:r>
              <a:rPr lang="ja-JP" altLang="en-US" b="0" i="0">
                <a:solidFill>
                  <a:srgbClr val="14171A"/>
                </a:solidFill>
                <a:effectLst/>
                <a:latin typeface="Source Sans Pro" panose="020B0503030403020204" pitchFamily="34" charset="0"/>
              </a:rPr>
              <a:t>など。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6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Elastic Beanstalk</a:t>
            </a:r>
            <a:r>
              <a:rPr lang="ja-JP" altLang="en-US"/>
              <a:t>の環境</a:t>
            </a:r>
            <a:r>
              <a:rPr lang="en-US" altLang="ja-JP" dirty="0"/>
              <a:t>(</a:t>
            </a:r>
            <a:r>
              <a:rPr lang="en-US" altLang="ja-JP" dirty="0" err="1"/>
              <a:t>Envrionment</a:t>
            </a:r>
            <a:r>
              <a:rPr lang="en-US" altLang="ja-JP" dirty="0"/>
              <a:t> Tiers)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62852"/>
          </a:xfrm>
        </p:spPr>
        <p:txBody>
          <a:bodyPr>
            <a:normAutofit fontScale="92500"/>
          </a:bodyPr>
          <a:lstStyle/>
          <a:p>
            <a:r>
              <a:rPr kumimoji="1" lang="ja-JP" altLang="en-US"/>
              <a:t>環境枠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Envrionment</a:t>
            </a:r>
            <a:r>
              <a:rPr kumimoji="1" lang="en-US" altLang="ja-JP" dirty="0"/>
              <a:t> Tiers)</a:t>
            </a:r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 err="1"/>
              <a:t>Elasitc</a:t>
            </a:r>
            <a:r>
              <a:rPr lang="en-US" altLang="ja-JP" dirty="0"/>
              <a:t> Beanstalk</a:t>
            </a:r>
            <a:r>
              <a:rPr lang="ja-JP" altLang="en-US"/>
              <a:t>には</a:t>
            </a:r>
            <a:r>
              <a:rPr lang="en-US" altLang="ja-JP" dirty="0"/>
              <a:t>2</a:t>
            </a:r>
            <a:r>
              <a:rPr lang="ja-JP" altLang="en-US"/>
              <a:t>つの環境枠がある。環境枠とは作成されたアプリケーションが持つ役割を示すもの。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ここでは、作成できる環境を示す。環境枠はウェブサーバーとワーカーの</a:t>
            </a:r>
            <a:r>
              <a:rPr lang="en-US" altLang="ja-JP" dirty="0"/>
              <a:t>2</a:t>
            </a:r>
            <a:r>
              <a:rPr lang="ja-JP" altLang="en-US"/>
              <a:t>つがある。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ウェブサーバー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kumimoji="1" lang="en-US" altLang="ja-JP" dirty="0"/>
              <a:t>Web</a:t>
            </a:r>
            <a:r>
              <a:rPr kumimoji="1" lang="ja-JP" altLang="en-US"/>
              <a:t>アプリケーションを動作させる環境のこと。</a:t>
            </a:r>
            <a:r>
              <a:rPr kumimoji="1" lang="en-US" altLang="ja-JP" dirty="0"/>
              <a:t>HTTP</a:t>
            </a:r>
            <a:r>
              <a:rPr kumimoji="1" lang="ja-JP" altLang="en-US"/>
              <a:t>リクエストを受け処理するウェブ</a:t>
            </a:r>
            <a:r>
              <a:rPr kumimoji="1" lang="en-US" altLang="ja-JP" dirty="0"/>
              <a:t>API</a:t>
            </a:r>
            <a:r>
              <a:rPr kumimoji="1" lang="ja-JP" altLang="en-US"/>
              <a:t>を実行す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kumimoji="1" lang="ja-JP" altLang="en-US"/>
              <a:t>る環境。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ワーカー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時間のかかる処理をバックグラウンドで行う環境のこと。スケジュールに従いタスクを実行する環境。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02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環境タイプ</a:t>
            </a:r>
            <a:r>
              <a:rPr kumimoji="1" lang="en-US" altLang="ja-JP" dirty="0"/>
              <a:t>(</a:t>
            </a:r>
            <a:r>
              <a:rPr kumimoji="1" lang="en" altLang="ja-JP" dirty="0" err="1"/>
              <a:t>Envrionment</a:t>
            </a:r>
            <a:r>
              <a:rPr kumimoji="1" lang="en" altLang="ja-JP" dirty="0"/>
              <a:t> Type)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Elastic Beanstalk</a:t>
            </a:r>
            <a:r>
              <a:rPr kumimoji="1" lang="ja-JP" altLang="en-US"/>
              <a:t>の環境タイプ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Elastic</a:t>
            </a:r>
            <a:r>
              <a:rPr lang="ja-JP" altLang="en-US"/>
              <a:t> </a:t>
            </a:r>
            <a:r>
              <a:rPr lang="en-US" altLang="ja-JP" dirty="0"/>
              <a:t>Beanstalk</a:t>
            </a:r>
            <a:r>
              <a:rPr lang="ja-JP" altLang="en-US"/>
              <a:t>の環境タイプはオートスケーリングを実行する環境を作成するか、作成しないかで選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択を行う。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Load-</a:t>
            </a:r>
            <a:r>
              <a:rPr lang="en-US" altLang="ja-JP" dirty="0" err="1"/>
              <a:t>balancing,Autoscaling</a:t>
            </a:r>
            <a:r>
              <a:rPr lang="en-US" altLang="ja-JP" dirty="0"/>
              <a:t> </a:t>
            </a:r>
            <a:r>
              <a:rPr lang="en-US" altLang="ja-JP" dirty="0" err="1"/>
              <a:t>Envrionment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オートスケーリングを使用する環境。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Single-instance </a:t>
            </a:r>
            <a:r>
              <a:rPr lang="en-US" altLang="ja-JP" dirty="0" err="1"/>
              <a:t>Envrionment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オートスケーリング</a:t>
            </a:r>
            <a:r>
              <a:rPr lang="en-US" altLang="ja-JP" dirty="0"/>
              <a:t>(</a:t>
            </a:r>
            <a:r>
              <a:rPr lang="ja-JP" altLang="en-US"/>
              <a:t>インスタンスが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  <a:r>
              <a:rPr lang="en-US" altLang="ja-JP" dirty="0"/>
              <a:t>)</a:t>
            </a:r>
            <a:r>
              <a:rPr lang="ja-JP" altLang="en-US"/>
              <a:t>を使用しない環境。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025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CD745-0486-70AA-D6E0-E0412F1C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Elastic beanstalk</a:t>
            </a:r>
            <a:r>
              <a:rPr kumimoji="1" lang="ja-JP" altLang="en-US"/>
              <a:t>の主な構成要素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B501F-2750-6A05-559F-03B4D84D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Elastic Beanstalk</a:t>
            </a:r>
            <a:r>
              <a:rPr kumimoji="1" lang="ja-JP" altLang="en-US"/>
              <a:t>の主な構成要素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「アプリケーション」と「環境」</a:t>
            </a:r>
            <a:r>
              <a:rPr lang="en-US" altLang="ja-JP" dirty="0"/>
              <a:t>2</a:t>
            </a:r>
            <a:r>
              <a:rPr lang="ja-JP" altLang="en-US"/>
              <a:t>つの主な構成用語がある。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アプリケーション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作成したアプリケーションをアップロードし、管理する。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アプリケーションが動作する環境を設定定義する。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0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アプリケーションと環境の関係図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69F2A-A952-D42B-515A-190001C5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91" y="2242229"/>
            <a:ext cx="5218043" cy="3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デプロイ方法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078261"/>
          </a:xfrm>
        </p:spPr>
        <p:txBody>
          <a:bodyPr>
            <a:normAutofit/>
          </a:bodyPr>
          <a:lstStyle/>
          <a:p>
            <a:r>
              <a:rPr lang="en-US" altLang="ja-JP" dirty="0"/>
              <a:t>Elastic Beanstalk</a:t>
            </a:r>
            <a:r>
              <a:rPr lang="ja-JP" altLang="en-US"/>
              <a:t>のデプロイ方法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 err="1"/>
              <a:t>Elasitc</a:t>
            </a:r>
            <a:r>
              <a:rPr lang="en-US" altLang="ja-JP" dirty="0"/>
              <a:t> Beanstalk</a:t>
            </a:r>
            <a:r>
              <a:rPr lang="ja-JP" altLang="en-US"/>
              <a:t>では、</a:t>
            </a:r>
            <a:r>
              <a:rPr lang="en" altLang="ja-JP" dirty="0"/>
              <a:t>zip</a:t>
            </a:r>
            <a:r>
              <a:rPr lang="ja-JP" altLang="en-US"/>
              <a:t>ファイル</a:t>
            </a:r>
            <a:r>
              <a:rPr lang="en-US" altLang="ja-JP" dirty="0"/>
              <a:t>(</a:t>
            </a:r>
            <a:r>
              <a:rPr lang="en" altLang="ja-JP" dirty="0"/>
              <a:t>Java</a:t>
            </a:r>
            <a:r>
              <a:rPr lang="ja-JP" altLang="en-US"/>
              <a:t>以外</a:t>
            </a:r>
            <a:r>
              <a:rPr lang="en-US" altLang="ja-JP" dirty="0"/>
              <a:t>)</a:t>
            </a:r>
            <a:r>
              <a:rPr lang="ja-JP" altLang="en-US"/>
              <a:t>、</a:t>
            </a:r>
            <a:r>
              <a:rPr lang="en" altLang="ja-JP" dirty="0"/>
              <a:t>war(Java)</a:t>
            </a:r>
            <a:r>
              <a:rPr lang="ja-JP" altLang="en-US"/>
              <a:t>ファイルをアップロードしてデプロイします。</a:t>
            </a:r>
          </a:p>
          <a:p>
            <a:pPr marL="0" indent="0">
              <a:buNone/>
            </a:pPr>
            <a:r>
              <a:rPr lang="ja-JP" altLang="en-US"/>
              <a:t>　　デプロイは単一ファイルのみアップロードが可能で、上限</a:t>
            </a:r>
            <a:r>
              <a:rPr lang="en-US" altLang="ja-JP" dirty="0"/>
              <a:t>512</a:t>
            </a:r>
            <a:r>
              <a:rPr lang="en" altLang="ja-JP" dirty="0"/>
              <a:t>MB</a:t>
            </a:r>
            <a:r>
              <a:rPr lang="ja-JP" altLang="en"/>
              <a:t>。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アップロード方法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マネージメントコンソール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" altLang="ja-JP" dirty="0"/>
              <a:t>CLI</a:t>
            </a:r>
            <a:r>
              <a:rPr lang="ja-JP" altLang="en-US"/>
              <a:t>コマンド</a:t>
            </a:r>
            <a:r>
              <a:rPr lang="en-US" altLang="ja-JP" dirty="0"/>
              <a:t>(</a:t>
            </a:r>
            <a:r>
              <a:rPr lang="en" altLang="ja-JP" dirty="0"/>
              <a:t>eb</a:t>
            </a:r>
            <a:r>
              <a:rPr lang="ja-JP" altLang="en-US"/>
              <a:t>コマンド：</a:t>
            </a:r>
            <a:r>
              <a:rPr lang="en" altLang="ja-JP" dirty="0"/>
              <a:t>eb deploy)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4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DF505-A61A-3649-CCCD-CBEFA828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</a:t>
            </a:r>
            <a:r>
              <a:rPr kumimoji="1" lang="en-US" altLang="ja-JP" dirty="0"/>
              <a:t>(Docker</a:t>
            </a:r>
            <a:r>
              <a:rPr kumimoji="1" lang="ja-JP" altLang="en-US"/>
              <a:t>のアップロード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2A49D-297F-F166-5EC4-DB85DE56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をアップロードする方法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次の３種類の</a:t>
            </a:r>
            <a:r>
              <a:rPr lang="en-US" altLang="ja-JP" dirty="0"/>
              <a:t>Docker</a:t>
            </a:r>
            <a:r>
              <a:rPr lang="ja-JP" altLang="en-US"/>
              <a:t>をアップロードする方法ある。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kumimoji="1" lang="en" altLang="ja-JP" dirty="0"/>
              <a:t>①</a:t>
            </a:r>
            <a:r>
              <a:rPr kumimoji="1" lang="en" altLang="ja-JP" dirty="0" err="1"/>
              <a:t>Dockerfile</a:t>
            </a:r>
            <a:r>
              <a:rPr kumimoji="1" lang="ja-JP" altLang="en-US"/>
              <a:t>をアップロード</a:t>
            </a:r>
          </a:p>
          <a:p>
            <a:pPr marL="0" indent="0">
              <a:buNone/>
            </a:pPr>
            <a:r>
              <a:rPr kumimoji="1" lang="ja-JP" altLang="en-US"/>
              <a:t>　　②</a:t>
            </a:r>
            <a:r>
              <a:rPr kumimoji="1" lang="en" altLang="ja-JP" dirty="0" err="1"/>
              <a:t>Dockerrun.aws.json</a:t>
            </a:r>
            <a:r>
              <a:rPr kumimoji="1" lang="ja-JP" altLang="en-US"/>
              <a:t>をアップロード</a:t>
            </a:r>
          </a:p>
          <a:p>
            <a:pPr marL="0" indent="0">
              <a:buNone/>
            </a:pPr>
            <a:r>
              <a:rPr kumimoji="1" lang="ja-JP" altLang="en-US"/>
              <a:t>　　③</a:t>
            </a:r>
            <a:r>
              <a:rPr kumimoji="1" lang="en" altLang="ja-JP" dirty="0" err="1"/>
              <a:t>Dockerfile</a:t>
            </a:r>
            <a:r>
              <a:rPr kumimoji="1" lang="ja-JP" altLang="en-US"/>
              <a:t>またたは</a:t>
            </a:r>
            <a:r>
              <a:rPr kumimoji="1" lang="en" altLang="ja-JP" dirty="0" err="1"/>
              <a:t>Dockerrun.aws.json</a:t>
            </a:r>
            <a:r>
              <a:rPr kumimoji="1" lang="ja-JP" altLang="en-US"/>
              <a:t>ファイルを含んだ</a:t>
            </a:r>
            <a:r>
              <a:rPr kumimoji="1" lang="en" altLang="ja-JP" dirty="0"/>
              <a:t>zip</a:t>
            </a:r>
            <a:r>
              <a:rPr kumimoji="1" lang="ja-JP" altLang="en-US"/>
              <a:t>ファイルをアップロードする。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49810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80B901F0F362F41B152F1A6B265A018" ma:contentTypeVersion="2" ma:contentTypeDescription="新しいドキュメントを作成します。" ma:contentTypeScope="" ma:versionID="c97d25b9cbab34ecff00fc502304e69e">
  <xsd:schema xmlns:xsd="http://www.w3.org/2001/XMLSchema" xmlns:xs="http://www.w3.org/2001/XMLSchema" xmlns:p="http://schemas.microsoft.com/office/2006/metadata/properties" xmlns:ns2="a58abe73-93cf-4394-b2d4-d5252ea86b0f" targetNamespace="http://schemas.microsoft.com/office/2006/metadata/properties" ma:root="true" ma:fieldsID="04bc34bdb4826dfe3896fa79db148d50" ns2:_="">
    <xsd:import namespace="a58abe73-93cf-4394-b2d4-d5252ea86b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be73-93cf-4394-b2d4-d5252ea86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27B2E-65B6-48A0-AC14-47F58C9574AE}"/>
</file>

<file path=customXml/itemProps2.xml><?xml version="1.0" encoding="utf-8"?>
<ds:datastoreItem xmlns:ds="http://schemas.openxmlformats.org/officeDocument/2006/customXml" ds:itemID="{22326C7E-3BB5-4B85-A870-C4441A905626}"/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662</TotalTime>
  <Words>513</Words>
  <Application>Microsoft Macintosh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Source Sans Pro</vt:lpstr>
      <vt:lpstr>Wingdings 2</vt:lpstr>
      <vt:lpstr>配当</vt:lpstr>
      <vt:lpstr>AWSクラウド演習</vt:lpstr>
      <vt:lpstr>AWS Elastic Beanstalk</vt:lpstr>
      <vt:lpstr>Elastic Beanstalkの環境(Envrionment Tiers)</vt:lpstr>
      <vt:lpstr>環境タイプ(Envrionment Type)</vt:lpstr>
      <vt:lpstr>Elastic beanstalkの主な構成要素</vt:lpstr>
      <vt:lpstr>アプリケーションと環境の関係図</vt:lpstr>
      <vt:lpstr>デプロイ方法</vt:lpstr>
      <vt:lpstr>その他(Dockerのアップロード)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AWSクラウド演習</dc:title>
  <dc:creator>uchiyama</dc:creator>
  <cp:lastModifiedBy>内山 豊彦</cp:lastModifiedBy>
  <cp:revision>53</cp:revision>
  <dcterms:created xsi:type="dcterms:W3CDTF">2020-04-27T12:35:25Z</dcterms:created>
  <dcterms:modified xsi:type="dcterms:W3CDTF">2022-11-15T05:51:29Z</dcterms:modified>
</cp:coreProperties>
</file>