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2" r:id="rId8"/>
    <p:sldId id="263" r:id="rId9"/>
    <p:sldId id="260" r:id="rId10"/>
  </p:sldIdLst>
  <p:sldSz cx="12192000" cy="6858000"/>
  <p:notesSz cx="9939338" cy="6807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3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6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3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9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0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58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クラウド演習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クラウド演習</a:t>
            </a:r>
            <a:r>
              <a:rPr lang="ja-JP" altLang="en-US" dirty="0"/>
              <a:t>講義</a:t>
            </a:r>
            <a:r>
              <a:rPr kumimoji="1" lang="ja-JP" altLang="en-US" dirty="0"/>
              <a:t>資料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60" y="5323730"/>
            <a:ext cx="2857934" cy="7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8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Lambda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Lambda</a:t>
            </a:r>
            <a:r>
              <a:rPr kumimoji="1" lang="ja-JP" altLang="en-US" dirty="0"/>
              <a:t>とは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フルマネージド型のサーバレスコンピューティングサービス。サーバを使用せずにコードをクラウドに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配置するだけで実行することができます。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Lambda</a:t>
            </a:r>
            <a:r>
              <a:rPr lang="ja-JP" altLang="en-US" dirty="0"/>
              <a:t>の特徴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イベント駆動型　・・・　必要な時だけコードを実行できます。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課金　・・・　課金</a:t>
            </a:r>
            <a:r>
              <a:rPr lang="en-US" altLang="ja-JP" dirty="0"/>
              <a:t>(</a:t>
            </a:r>
            <a:r>
              <a:rPr lang="ja-JP" altLang="en-US" dirty="0"/>
              <a:t>ミリ秒単位</a:t>
            </a:r>
            <a:r>
              <a:rPr lang="en-US" altLang="ja-JP" dirty="0"/>
              <a:t>)</a:t>
            </a:r>
            <a:r>
              <a:rPr lang="ja-JP" altLang="en-US" dirty="0"/>
              <a:t>はコードを実行した時のみ。</a:t>
            </a:r>
          </a:p>
          <a:p>
            <a:pPr marL="0" indent="0">
              <a:buNone/>
            </a:pPr>
            <a:r>
              <a:rPr lang="ja-JP" altLang="en-US" dirty="0"/>
              <a:t>　関数　・・・　</a:t>
            </a:r>
            <a:r>
              <a:rPr lang="en-US" altLang="ja-JP" dirty="0"/>
              <a:t>Lambda</a:t>
            </a:r>
            <a:r>
              <a:rPr lang="ja-JP" altLang="en-US" dirty="0"/>
              <a:t>で実行される関数の実行時間は最大</a:t>
            </a:r>
            <a:r>
              <a:rPr lang="en-US" altLang="ja-JP" dirty="0"/>
              <a:t>5</a:t>
            </a:r>
            <a:r>
              <a:rPr lang="ja-JP" altLang="en-US" dirty="0"/>
              <a:t>分。</a:t>
            </a:r>
          </a:p>
          <a:p>
            <a:pPr marL="0" indent="0">
              <a:buNone/>
            </a:pPr>
            <a:r>
              <a:rPr lang="ja-JP" altLang="en-US" dirty="0"/>
              <a:t>　複数言語のサポート　・・・　</a:t>
            </a:r>
            <a:r>
              <a:rPr lang="en-US" altLang="ja-JP" dirty="0"/>
              <a:t>Node.js</a:t>
            </a:r>
            <a:r>
              <a:rPr lang="ja-JP" altLang="en-US" dirty="0" err="1"/>
              <a:t>、</a:t>
            </a:r>
            <a:r>
              <a:rPr lang="en-US" altLang="ja-JP" dirty="0"/>
              <a:t>Java</a:t>
            </a:r>
            <a:r>
              <a:rPr lang="ja-JP" altLang="en-US" dirty="0" err="1"/>
              <a:t>、</a:t>
            </a:r>
            <a:r>
              <a:rPr lang="en-US" altLang="ja-JP" dirty="0"/>
              <a:t>GO</a:t>
            </a:r>
            <a:r>
              <a:rPr lang="ja-JP" altLang="en-US" dirty="0" err="1"/>
              <a:t>、</a:t>
            </a:r>
            <a:r>
              <a:rPr lang="en-US" altLang="ja-JP" dirty="0"/>
              <a:t>Python</a:t>
            </a:r>
            <a:r>
              <a:rPr lang="ja-JP" altLang="en-US" dirty="0" err="1"/>
              <a:t>、</a:t>
            </a:r>
            <a:r>
              <a:rPr lang="en-US" altLang="ja-JP" dirty="0"/>
              <a:t>C#</a:t>
            </a:r>
            <a:r>
              <a:rPr lang="ja-JP" altLang="en-US" dirty="0"/>
              <a:t>などをサポートします。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66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Lambda</a:t>
            </a:r>
            <a:r>
              <a:rPr kumimoji="1" lang="ja-JP" altLang="en-US" dirty="0"/>
              <a:t>の用語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62852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サーバレス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サーバ管理が不要な環境のこと。ただし実際には</a:t>
            </a:r>
            <a:r>
              <a:rPr lang="en-US" altLang="ja-JP" dirty="0"/>
              <a:t>API</a:t>
            </a:r>
            <a:r>
              <a:rPr lang="ja-JP" altLang="en-US" dirty="0"/>
              <a:t>を使用している時など、バックグラウンドでは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サーバは動作しています。ユーザはサーバを意識する必要がありません。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トリガー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Lambda</a:t>
            </a:r>
            <a:r>
              <a:rPr lang="ja-JP" altLang="en-US" dirty="0"/>
              <a:t>が実行されるトリガーには以下のようなものがあります。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S3</a:t>
            </a:r>
            <a:r>
              <a:rPr lang="ja-JP" altLang="en-US" dirty="0"/>
              <a:t>バケットにオブジェクトが追加された</a:t>
            </a:r>
            <a:r>
              <a:rPr lang="en-US" altLang="ja-JP" dirty="0"/>
              <a:t>/</a:t>
            </a:r>
            <a:r>
              <a:rPr lang="ja-JP" altLang="en-US" dirty="0"/>
              <a:t>削除された</a:t>
            </a:r>
            <a:r>
              <a:rPr lang="en-US" altLang="ja-JP" dirty="0"/>
              <a:t>(S3</a:t>
            </a:r>
            <a:r>
              <a:rPr lang="ja-JP" altLang="en-US" dirty="0"/>
              <a:t>にデータが追加</a:t>
            </a:r>
            <a:r>
              <a:rPr lang="en-US" altLang="ja-JP" dirty="0"/>
              <a:t>/</a:t>
            </a:r>
            <a:r>
              <a:rPr lang="ja-JP" altLang="en-US" dirty="0"/>
              <a:t>削除された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 err="1"/>
              <a:t>DynamoDB</a:t>
            </a:r>
            <a:r>
              <a:rPr lang="ja-JP" altLang="en-US" dirty="0"/>
              <a:t>テーブルが更新された</a:t>
            </a:r>
            <a:r>
              <a:rPr lang="en-US" altLang="ja-JP" dirty="0"/>
              <a:t>(</a:t>
            </a:r>
            <a:r>
              <a:rPr lang="ja-JP" altLang="en-US" dirty="0"/>
              <a:t>データベースのテーブルが更新された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 err="1"/>
              <a:t>CloudWatch</a:t>
            </a:r>
            <a:r>
              <a:rPr lang="en-US" altLang="ja-JP" dirty="0"/>
              <a:t> Events</a:t>
            </a:r>
            <a:r>
              <a:rPr lang="ja-JP" altLang="en-US" dirty="0"/>
              <a:t>により定義されたスケジュールで実行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API Gateway</a:t>
            </a:r>
            <a:r>
              <a:rPr lang="ja-JP" altLang="en-US" dirty="0"/>
              <a:t>へ</a:t>
            </a:r>
            <a:r>
              <a:rPr lang="en-US" altLang="ja-JP" dirty="0"/>
              <a:t>HTTPS</a:t>
            </a:r>
            <a:r>
              <a:rPr lang="ja-JP" altLang="en-US" dirty="0"/>
              <a:t>リクエストがあった時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7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EC2</a:t>
            </a:r>
            <a:r>
              <a:rPr kumimoji="1" lang="ja-JP" altLang="en-US" dirty="0"/>
              <a:t>と</a:t>
            </a:r>
            <a:r>
              <a:rPr kumimoji="1" lang="en-US" altLang="ja-JP" dirty="0"/>
              <a:t>Lambda</a:t>
            </a:r>
            <a:r>
              <a:rPr kumimoji="1" lang="ja-JP" altLang="en-US" dirty="0"/>
              <a:t>の違い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Lamb</a:t>
            </a:r>
            <a:r>
              <a:rPr lang="en-US" altLang="ja-JP" dirty="0"/>
              <a:t>da</a:t>
            </a:r>
            <a:r>
              <a:rPr lang="ja-JP" altLang="en-US" dirty="0"/>
              <a:t>と</a:t>
            </a:r>
            <a:r>
              <a:rPr kumimoji="1" lang="en-US" altLang="ja-JP" dirty="0"/>
              <a:t>EC2</a:t>
            </a:r>
            <a:r>
              <a:rPr kumimoji="1" lang="ja-JP" altLang="en-US" dirty="0"/>
              <a:t>の違い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仮想化　・・・　</a:t>
            </a:r>
            <a:r>
              <a:rPr lang="en-US" altLang="ja-JP" dirty="0"/>
              <a:t>Lambda</a:t>
            </a:r>
            <a:r>
              <a:rPr lang="ja-JP" altLang="en-US" dirty="0"/>
              <a:t>：コード</a:t>
            </a:r>
            <a:r>
              <a:rPr lang="en-US" altLang="ja-JP" dirty="0"/>
              <a:t>(</a:t>
            </a:r>
            <a:r>
              <a:rPr lang="ja-JP" altLang="en-US" dirty="0"/>
              <a:t>関数</a:t>
            </a:r>
            <a:r>
              <a:rPr lang="en-US" altLang="ja-JP" dirty="0"/>
              <a:t>)</a:t>
            </a:r>
            <a:r>
              <a:rPr lang="ja-JP" altLang="en-US" dirty="0"/>
              <a:t>　　</a:t>
            </a:r>
            <a:r>
              <a:rPr lang="en-US" altLang="ja-JP" dirty="0"/>
              <a:t>EC2</a:t>
            </a:r>
            <a:r>
              <a:rPr lang="ja-JP" altLang="en-US" dirty="0"/>
              <a:t>：</a:t>
            </a:r>
            <a:r>
              <a:rPr lang="en-US" altLang="ja-JP" dirty="0"/>
              <a:t>OS</a:t>
            </a:r>
            <a:r>
              <a:rPr lang="ja-JP" altLang="en-US" dirty="0"/>
              <a:t>全体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スケーラビリティ　・・・　</a:t>
            </a:r>
            <a:r>
              <a:rPr kumimoji="1" lang="en-US" altLang="ja-JP" dirty="0"/>
              <a:t>Lambda</a:t>
            </a:r>
            <a:r>
              <a:rPr kumimoji="1" lang="ja-JP" altLang="en-US" dirty="0"/>
              <a:t>：オートスケーリング　</a:t>
            </a:r>
            <a:r>
              <a:rPr kumimoji="1" lang="en-US" altLang="ja-JP" dirty="0"/>
              <a:t>EC2</a:t>
            </a:r>
            <a:r>
              <a:rPr kumimoji="1" lang="ja-JP" altLang="en-US" dirty="0"/>
              <a:t>：</a:t>
            </a:r>
            <a:r>
              <a:rPr kumimoji="1" lang="en-US" altLang="ja-JP" dirty="0"/>
              <a:t>Auto Scaling</a:t>
            </a:r>
            <a:r>
              <a:rPr lang="ja-JP" altLang="en-US" dirty="0"/>
              <a:t>を設定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高可用性　・・・　</a:t>
            </a:r>
            <a:r>
              <a:rPr kumimoji="1" lang="en-US" altLang="ja-JP" dirty="0" err="1"/>
              <a:t>Lamdba</a:t>
            </a:r>
            <a:r>
              <a:rPr kumimoji="1" lang="ja-JP" altLang="en-US" dirty="0"/>
              <a:t>：フォールトトレラント　</a:t>
            </a:r>
            <a:r>
              <a:rPr kumimoji="1" lang="en-US" altLang="ja-JP" dirty="0"/>
              <a:t>EC2</a:t>
            </a:r>
            <a:r>
              <a:rPr kumimoji="1" lang="ja-JP" altLang="en-US" dirty="0"/>
              <a:t>：デフォルトではなし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メンテナンス　・・・　</a:t>
            </a:r>
            <a:r>
              <a:rPr lang="en-US" altLang="ja-JP" dirty="0"/>
              <a:t>Lambda</a:t>
            </a:r>
            <a:r>
              <a:rPr lang="ja-JP" altLang="en-US" dirty="0"/>
              <a:t>：なし　</a:t>
            </a:r>
            <a:r>
              <a:rPr lang="en-US" altLang="ja-JP" dirty="0"/>
              <a:t>EC2</a:t>
            </a:r>
            <a:r>
              <a:rPr lang="ja-JP" altLang="en-US" dirty="0"/>
              <a:t>：アプリケーションをすべて管理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料金　・・・　</a:t>
            </a:r>
            <a:r>
              <a:rPr kumimoji="1" lang="en-US" altLang="ja-JP" dirty="0"/>
              <a:t>Lambda</a:t>
            </a:r>
            <a:r>
              <a:rPr kumimoji="1" lang="ja-JP" altLang="en-US" dirty="0"/>
              <a:t>：リクエストごと　</a:t>
            </a:r>
            <a:r>
              <a:rPr kumimoji="1" lang="en-US" altLang="ja-JP" dirty="0"/>
              <a:t>EC2</a:t>
            </a:r>
            <a:r>
              <a:rPr kumimoji="1" lang="ja-JP" altLang="en-US" dirty="0"/>
              <a:t>：稼働時間に対して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025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Lambda</a:t>
            </a:r>
            <a:r>
              <a:rPr kumimoji="1" lang="ja-JP" altLang="en-US" dirty="0"/>
              <a:t>のユースケース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078261"/>
          </a:xfrm>
        </p:spPr>
        <p:txBody>
          <a:bodyPr/>
          <a:lstStyle/>
          <a:p>
            <a:r>
              <a:rPr kumimoji="1" lang="en-US" altLang="ja-JP" dirty="0"/>
              <a:t>Lambda</a:t>
            </a:r>
            <a:r>
              <a:rPr kumimoji="1" lang="ja-JP" altLang="en-US" dirty="0"/>
              <a:t>のユースケース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モバイルデバイスから</a:t>
            </a:r>
            <a:r>
              <a:rPr lang="en-US" altLang="ja-JP" dirty="0"/>
              <a:t>HTTP</a:t>
            </a:r>
            <a:r>
              <a:rPr lang="ja-JP" altLang="en-US" dirty="0"/>
              <a:t>リクエストを出して、</a:t>
            </a:r>
            <a:r>
              <a:rPr lang="en-US" altLang="ja-JP" dirty="0"/>
              <a:t>DB</a:t>
            </a:r>
            <a:r>
              <a:rPr lang="ja-JP" altLang="en-US" dirty="0"/>
              <a:t>からデータを取得する。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＊</a:t>
            </a:r>
            <a:r>
              <a:rPr lang="en-US" altLang="ja-JP" dirty="0"/>
              <a:t>API</a:t>
            </a:r>
            <a:r>
              <a:rPr lang="ja-JP" altLang="en-US" dirty="0"/>
              <a:t>  </a:t>
            </a:r>
            <a:r>
              <a:rPr lang="en-US" altLang="ja-JP" dirty="0"/>
              <a:t>Gateway </a:t>
            </a:r>
            <a:r>
              <a:rPr lang="ja-JP" altLang="en-US" dirty="0"/>
              <a:t>・・・　</a:t>
            </a:r>
            <a:r>
              <a:rPr lang="en-US" altLang="ja-JP" dirty="0"/>
              <a:t>API </a:t>
            </a:r>
            <a:r>
              <a:rPr lang="ja-JP" altLang="en-US" dirty="0"/>
              <a:t>呼び出しの受け入れと処理に伴うすべてのタスクを取り扱います。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38" y="3390904"/>
            <a:ext cx="8248167" cy="275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6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Lambda</a:t>
            </a:r>
            <a:r>
              <a:rPr kumimoji="1" lang="ja-JP" altLang="en-US" dirty="0"/>
              <a:t>を使用しないユースケース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EC2</a:t>
            </a:r>
            <a:r>
              <a:rPr lang="ja-JP" altLang="en-US" dirty="0"/>
              <a:t>を使用して環境を作成してシステムを動作させます。</a:t>
            </a:r>
            <a:r>
              <a:rPr lang="en-US" altLang="ja-JP" dirty="0"/>
              <a:t>Web</a:t>
            </a:r>
            <a:r>
              <a:rPr lang="ja-JP" altLang="en-US" dirty="0"/>
              <a:t>アプリ制作者は</a:t>
            </a:r>
            <a:r>
              <a:rPr lang="en-US" altLang="ja-JP" dirty="0"/>
              <a:t>OS</a:t>
            </a:r>
            <a:r>
              <a:rPr lang="ja-JP" altLang="en-US" dirty="0"/>
              <a:t>などの環境などの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構築が必要となります。また、料金は</a:t>
            </a:r>
            <a:r>
              <a:rPr lang="en-US" altLang="ja-JP" dirty="0"/>
              <a:t>EC2</a:t>
            </a:r>
            <a:r>
              <a:rPr lang="ja-JP" altLang="en-US" dirty="0"/>
              <a:t>が稼働中はかかります。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174" y="3378581"/>
            <a:ext cx="5281752" cy="29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API</a:t>
            </a:r>
            <a:r>
              <a:rPr kumimoji="1" lang="ja-JP" altLang="en-US" dirty="0"/>
              <a:t> </a:t>
            </a:r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API Gateway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API</a:t>
            </a:r>
            <a:r>
              <a:rPr lang="ja-JP" altLang="en-US" dirty="0"/>
              <a:t>の作成や管理を行うフルマネージド型サービスです。次のようなサービスを提供します。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最大数</a:t>
            </a:r>
            <a:r>
              <a:rPr lang="en-US" altLang="ja-JP" dirty="0"/>
              <a:t>10</a:t>
            </a:r>
            <a:r>
              <a:rPr lang="ja-JP" altLang="en-US" dirty="0"/>
              <a:t>万個の</a:t>
            </a:r>
            <a:r>
              <a:rPr lang="en-US" altLang="ja-JP" dirty="0"/>
              <a:t>API</a:t>
            </a:r>
            <a:r>
              <a:rPr lang="ja-JP" altLang="en-US" dirty="0"/>
              <a:t>同時呼び出し・受付が可能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アクセス制御の管理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 </a:t>
            </a:r>
            <a:r>
              <a:rPr lang="en-US" altLang="ja-JP" dirty="0" err="1"/>
              <a:t>DDoS</a:t>
            </a:r>
            <a:r>
              <a:rPr lang="ja-JP" altLang="en-US" dirty="0"/>
              <a:t>攻撃対応やスロットリングによるバックエンド保護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 </a:t>
            </a:r>
            <a:r>
              <a:rPr lang="en-US" altLang="ja-JP" dirty="0"/>
              <a:t>EC2</a:t>
            </a:r>
            <a:r>
              <a:rPr lang="ja-JP" altLang="en-US" dirty="0"/>
              <a:t>や</a:t>
            </a:r>
            <a:r>
              <a:rPr lang="en-US" altLang="ja-JP" dirty="0"/>
              <a:t>Lambda</a:t>
            </a:r>
            <a:r>
              <a:rPr lang="ja-JP" altLang="en-US" dirty="0"/>
              <a:t>、任意のウェブアプリケーションのワー クロード処理を実行する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 </a:t>
            </a:r>
            <a:r>
              <a:rPr lang="en-US" altLang="ja-JP" dirty="0"/>
              <a:t>Lambda</a:t>
            </a:r>
            <a:r>
              <a:rPr lang="ja-JP" altLang="en-US" dirty="0"/>
              <a:t>と密接に統合されている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 </a:t>
            </a:r>
            <a:r>
              <a:rPr lang="en-US" altLang="ja-JP" dirty="0" err="1"/>
              <a:t>WebSocket</a:t>
            </a:r>
            <a:r>
              <a:rPr lang="ja-JP" altLang="en-US" dirty="0"/>
              <a:t>を利用したリアルタイムかつ双方向通信の </a:t>
            </a:r>
            <a:r>
              <a:rPr lang="en-US" altLang="ja-JP" dirty="0"/>
              <a:t>API</a:t>
            </a:r>
            <a:r>
              <a:rPr lang="ja-JP" altLang="en-US" dirty="0"/>
              <a:t>も処理可能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66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API</a:t>
            </a:r>
            <a:r>
              <a:rPr lang="ja-JP" altLang="en-US" dirty="0"/>
              <a:t>・ユースケース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API(</a:t>
            </a:r>
            <a:r>
              <a:rPr lang="en-US" altLang="ja-JP" dirty="0"/>
              <a:t>Application programming interface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  システムとシステムをつなぐ連結器のようなものです。</a:t>
            </a:r>
            <a:r>
              <a:rPr lang="en-US" altLang="ja-JP" dirty="0"/>
              <a:t>API</a:t>
            </a:r>
            <a:r>
              <a:rPr lang="ja-JP" altLang="en-US" dirty="0"/>
              <a:t>を通してリクエストとレスポンスにより、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</a:t>
            </a:r>
            <a:r>
              <a:rPr lang="ja-JP" altLang="en-US" dirty="0"/>
              <a:t>他サービスの機能やデータを呼び出すことができます。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ユースケース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API Gateway</a:t>
            </a:r>
            <a:r>
              <a:rPr lang="ja-JP" altLang="en-US" dirty="0"/>
              <a:t>を連携口として外部アプリと</a:t>
            </a:r>
            <a:r>
              <a:rPr lang="en-US" altLang="ja-JP" dirty="0"/>
              <a:t>AWS</a:t>
            </a:r>
            <a:r>
              <a:rPr lang="ja-JP" altLang="en-US" dirty="0"/>
              <a:t>サービスを連携する。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82" y="4499041"/>
            <a:ext cx="7258930" cy="17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8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Lambda</a:t>
            </a:r>
            <a:r>
              <a:rPr kumimoji="1" lang="ja-JP" altLang="en-US" dirty="0"/>
              <a:t>の作成手順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Lambda</a:t>
            </a:r>
            <a:r>
              <a:rPr lang="ja-JP" altLang="en-US" dirty="0"/>
              <a:t>でコード実行するには次の手順で行います。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en-US" altLang="ja-JP" dirty="0"/>
              <a:t>1.</a:t>
            </a:r>
            <a:r>
              <a:rPr lang="ja-JP" altLang="en-US" dirty="0"/>
              <a:t>プログラム言語</a:t>
            </a:r>
            <a:r>
              <a:rPr lang="en-US" altLang="ja-JP" dirty="0"/>
              <a:t>(Node.js</a:t>
            </a:r>
            <a:r>
              <a:rPr lang="ja-JP" altLang="en-US" dirty="0" err="1"/>
              <a:t>、</a:t>
            </a:r>
            <a:r>
              <a:rPr lang="en-US" altLang="ja-JP" dirty="0"/>
              <a:t>Python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  <a:r>
              <a:rPr lang="ja-JP" altLang="en-US" dirty="0"/>
              <a:t>でコードを記述します。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en-US" altLang="ja-JP" dirty="0"/>
              <a:t>2.</a:t>
            </a:r>
            <a:r>
              <a:rPr lang="ja-JP" altLang="en-US" dirty="0"/>
              <a:t>ソースコードなどをアップロードします。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3.</a:t>
            </a:r>
            <a:r>
              <a:rPr kumimoji="1" lang="ja-JP" altLang="en-US" dirty="0"/>
              <a:t>実行環境を決定する関数を作成します。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&lt;</a:t>
            </a:r>
            <a:r>
              <a:rPr lang="ja-JP" altLang="en-US" dirty="0"/>
              <a:t>例</a:t>
            </a:r>
            <a:r>
              <a:rPr lang="en-US" altLang="ja-JP" dirty="0"/>
              <a:t>&gt;</a:t>
            </a:r>
            <a:r>
              <a:rPr lang="ja-JP" altLang="en-US" dirty="0"/>
              <a:t>スケジュール関数</a:t>
            </a:r>
            <a:r>
              <a:rPr lang="en-US" altLang="ja-JP" dirty="0"/>
              <a:t>(</a:t>
            </a:r>
            <a:r>
              <a:rPr lang="ja-JP" altLang="en-US" dirty="0"/>
              <a:t>実行頻度を指定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イベント駆動関数</a:t>
            </a:r>
            <a:r>
              <a:rPr lang="en-US" altLang="ja-JP" dirty="0"/>
              <a:t>(</a:t>
            </a:r>
            <a:r>
              <a:rPr lang="ja-JP" altLang="en-US" dirty="0"/>
              <a:t>イベントソースを指定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　　　　 </a:t>
            </a:r>
            <a:r>
              <a:rPr lang="ja-JP" altLang="en-US" dirty="0"/>
              <a:t>必要なメモリ容量やタイムアウト時間の指定、</a:t>
            </a:r>
            <a:r>
              <a:rPr lang="en-US" altLang="ja-JP" dirty="0"/>
              <a:t>VPC</a:t>
            </a:r>
            <a:r>
              <a:rPr lang="ja-JP" altLang="en-US" dirty="0"/>
              <a:t>の指定など。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4.</a:t>
            </a:r>
            <a:r>
              <a:rPr lang="ja-JP" altLang="en-US" dirty="0"/>
              <a:t>関数を呼び出して、コードを実行します。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297545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配当</Template>
  <TotalTime>472</TotalTime>
  <Words>666</Words>
  <Application>Microsoft Office PowerPoint</Application>
  <PresentationFormat>ワイド画面</PresentationFormat>
  <Paragraphs>75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配当</vt:lpstr>
      <vt:lpstr>AWSクラウド演習</vt:lpstr>
      <vt:lpstr>Lambda</vt:lpstr>
      <vt:lpstr>Lambdaの用語</vt:lpstr>
      <vt:lpstr>EC2とLambdaの違い</vt:lpstr>
      <vt:lpstr>Lambdaのユースケース</vt:lpstr>
      <vt:lpstr>PowerPoint プレゼンテーション</vt:lpstr>
      <vt:lpstr>API Gateway</vt:lpstr>
      <vt:lpstr>API・ユースケース</vt:lpstr>
      <vt:lpstr>Lambdaの作成手順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AWSクラウド演習</dc:title>
  <dc:creator>uchiyama</dc:creator>
  <cp:lastModifiedBy>内山 豊彦</cp:lastModifiedBy>
  <cp:revision>51</cp:revision>
  <cp:lastPrinted>2022-11-01T03:09:06Z</cp:lastPrinted>
  <dcterms:created xsi:type="dcterms:W3CDTF">2020-04-27T12:35:25Z</dcterms:created>
  <dcterms:modified xsi:type="dcterms:W3CDTF">2022-11-01T03:09:12Z</dcterms:modified>
</cp:coreProperties>
</file>