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handoutMasterIdLst>
    <p:handoutMasterId r:id="rId9"/>
  </p:handoutMasterIdLst>
  <p:sldIdLst>
    <p:sldId id="309" r:id="rId2"/>
    <p:sldId id="310" r:id="rId3"/>
    <p:sldId id="311" r:id="rId4"/>
    <p:sldId id="320" r:id="rId5"/>
    <p:sldId id="321" r:id="rId6"/>
    <p:sldId id="31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45" autoAdjust="0"/>
  </p:normalViewPr>
  <p:slideViewPr>
    <p:cSldViewPr snapToGrid="0">
      <p:cViewPr varScale="1">
        <p:scale>
          <a:sx n="81" d="100"/>
          <a:sy n="81" d="100"/>
        </p:scale>
        <p:origin x="108" y="5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特別資料</a:t>
            </a:r>
            <a:r>
              <a:rPr kumimoji="1" lang="en-US" altLang="ja-JP" dirty="0" smtClean="0"/>
              <a:t>02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レベルアップへの鍵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6603" y="262467"/>
            <a:ext cx="10515600" cy="1078719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レベルアップへの鍵　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ヶ条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Picture 2" descr="メモ帳のイラスト（文房具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663" y="683229"/>
            <a:ext cx="1884794" cy="20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Japan on Twitter: &quot;【2020年 都道府県別 Google #検索ランキング👑 】 今年も 47  都道府県名と一緒に検索されたキーワードランキングを発表しました！地方ごとのランキングをご紹介していきます。  今年は、地域特性が現れたランキングとするために一部キーワード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916" y="2958473"/>
            <a:ext cx="1531546" cy="15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自分の殻を破った人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547" y="4197550"/>
            <a:ext cx="1940852" cy="21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120916" y="5281153"/>
            <a:ext cx="92505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出来る人は</a:t>
            </a:r>
            <a:r>
              <a:rPr kumimoji="1" lang="ja-JP" altLang="en-US" sz="32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答えを聞く</a:t>
            </a:r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のではなく</a:t>
            </a:r>
            <a:endParaRPr kumimoji="1" lang="en-US" altLang="ja-JP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問題の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原因を聞いている</a:t>
            </a:r>
            <a:endParaRPr kumimoji="1" lang="en-US" altLang="ja-JP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120916" y="353072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出来る人は</a:t>
            </a:r>
            <a:r>
              <a:rPr lang="ja-JP" altLang="en-US" sz="32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知っている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のではなく</a:t>
            </a:r>
            <a:endParaRPr lang="en-US" altLang="ja-JP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欲しい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情報を見つけるのが早い</a:t>
            </a:r>
            <a:endParaRPr lang="en-US" altLang="ja-JP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20916" y="1820875"/>
            <a:ext cx="80134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出来る人は</a:t>
            </a:r>
            <a:r>
              <a:rPr lang="ja-JP" altLang="en-US" sz="32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忘れない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のではなく</a:t>
            </a:r>
            <a:endParaRPr lang="en-US" altLang="ja-JP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メモを残し情報の整理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をしている</a:t>
            </a:r>
            <a:endParaRPr lang="en-US" altLang="ja-JP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36271" y="1293072"/>
            <a:ext cx="6445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残す力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で全てを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自分の経験値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に変える！</a:t>
            </a:r>
            <a:endParaRPr lang="en-US" altLang="ja-JP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20916" y="3116895"/>
            <a:ext cx="44037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調べる力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こそ最大の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武器！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120916" y="4789021"/>
            <a:ext cx="7423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聞く力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を鍛えることで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自分の壁をぶち破ろう！</a:t>
            </a:r>
            <a:endParaRPr lang="en-US" altLang="ja-JP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08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現場猫ステッカー 5cmサイズ - Japanese Internet memes - BOOT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426" y="2583578"/>
            <a:ext cx="2104456" cy="2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105" y="336699"/>
            <a:ext cx="10515600" cy="875300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残す力の鍛え方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「チェック」のマー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243" y="976526"/>
            <a:ext cx="190500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ポイント」のマーク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97" y="734885"/>
            <a:ext cx="19050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9268139" y="444410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今は覚えてるから</a:t>
            </a:r>
            <a:endParaRPr kumimoji="1" lang="en-US" altLang="ja-JP" dirty="0" smtClean="0">
              <a:solidFill>
                <a:schemeClr val="accent1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メモしなくてヨシ！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07919" y="3742053"/>
            <a:ext cx="7794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度悩んだものは残す</a:t>
            </a:r>
            <a:endParaRPr kumimoji="1" lang="en-US" altLang="ja-JP" sz="32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02868" y="1657562"/>
            <a:ext cx="7947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・キーワード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残す</a:t>
            </a:r>
            <a:endParaRPr kumimoji="1" lang="en-US" altLang="ja-JP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48553" y="4326828"/>
            <a:ext cx="101211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その時は覚えていても</a:t>
            </a:r>
            <a:r>
              <a:rPr lang="en-US" altLang="ja-JP" sz="2800" dirty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2800" dirty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週間後には忘れて</a:t>
            </a:r>
            <a:endParaRPr lang="en-US" altLang="ja-JP" sz="2800" dirty="0">
              <a:solidFill>
                <a:srgbClr val="0070C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800" dirty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また調べることになります。</a:t>
            </a:r>
            <a:endParaRPr lang="en-US" altLang="ja-JP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何度も繰り返してようやく自分のモノになるので、</a:t>
            </a:r>
            <a:endParaRPr kumimoji="1" lang="en-US" altLang="ja-JP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自分は忘れないからと過信しすぎないように。</a:t>
            </a:r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48553" y="2188495"/>
            <a:ext cx="8207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ただ残してもそれを</a:t>
            </a:r>
            <a:r>
              <a:rPr lang="ja-JP" altLang="en-US" sz="2400" dirty="0">
                <a:solidFill>
                  <a:srgbClr val="0070C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自分で見つけれなければ意味がない</a:t>
            </a:r>
            <a:endParaRPr lang="en-US" altLang="ja-JP" sz="2400" dirty="0">
              <a:solidFill>
                <a:srgbClr val="0070C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キーワードを残し、その内容を隣に書くなど</a:t>
            </a:r>
            <a:endParaRPr lang="en-US" altLang="ja-JP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情報を整理する工夫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をしよう！</a:t>
            </a:r>
            <a:endParaRPr lang="en-US" altLang="ja-JP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589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調べる</a:t>
            </a:r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力の鍛え方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Picture 8" descr="Google Japan on Twitter: &quot;【2020年 都道府県別 Google #検索ランキング👑 】 今年も 47  都道府県名と一緒に検索されたキーワードランキングを発表しました！地方ごとのランキングをご紹介していきます。  今年は、地域特性が現れたランキングとするために一部キーワード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980" y="3146509"/>
            <a:ext cx="1531546" cy="15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勉強をしている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42" y="279676"/>
            <a:ext cx="2228029" cy="196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838200" y="4279455"/>
            <a:ext cx="107083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困った時、世の中には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同じように困っていた人が大抵います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ネットで調べればどう解決したか等が載っていますので</a:t>
            </a:r>
            <a:endParaRPr lang="en-US" altLang="ja-JP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キーワードを絞って検索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　「言語 </a:t>
            </a:r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知りたい内容」「エラー内容」</a:t>
            </a:r>
            <a:endParaRPr lang="en-US" altLang="ja-JP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例</a:t>
            </a:r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「</a:t>
            </a:r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 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条件分岐」　「</a:t>
            </a:r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 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シンボルが見つかりません」</a:t>
            </a:r>
            <a:endParaRPr lang="en-US" altLang="ja-JP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64670" y="361989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ネットから調べる</a:t>
            </a:r>
            <a:endParaRPr kumimoji="1" lang="en-US" altLang="ja-JP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11730" y="2161914"/>
            <a:ext cx="93770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テキストは</a:t>
            </a: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持っているだけで力がつく魔法のアイテムではありません</a:t>
            </a:r>
            <a:endParaRPr kumimoji="1" lang="en-US" altLang="ja-JP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テキストは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家でも勉強を行える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ためのモノです。</a:t>
            </a:r>
            <a:endParaRPr lang="en-US" altLang="ja-JP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基本的なことは載っているのでまずは調べる癖を付けよう！</a:t>
            </a:r>
            <a:endParaRPr lang="en-US" altLang="ja-JP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38200" y="1515583"/>
            <a:ext cx="3895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テキストから調べる</a:t>
            </a:r>
            <a:endParaRPr lang="en-US" altLang="ja-JP" sz="36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80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聞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力の鍛え方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77672"/>
            <a:ext cx="10515600" cy="482312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時間を決めて聞く</a:t>
            </a:r>
            <a:endParaRPr lang="en-US" altLang="ja-JP" sz="36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人で悩んでいても、解決できないことは多々あります。</a:t>
            </a:r>
            <a:endParaRPr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en-US" altLang="ja-JP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分悩んで解決しなければ</a:t>
            </a:r>
            <a:endParaRPr lang="en-US" altLang="ja-JP" sz="2400" dirty="0" smtClean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その後</a:t>
            </a:r>
            <a:r>
              <a:rPr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何時間悩んでも大抵突破できません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。</a:t>
            </a:r>
            <a:endParaRPr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最初から聞いても考える力がつかないので</a:t>
            </a:r>
            <a:endParaRPr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時間を決めて質問しましょう！</a:t>
            </a:r>
            <a:endParaRPr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情報を整理して聞く</a:t>
            </a:r>
            <a:endParaRPr lang="en-US" altLang="ja-JP" sz="36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全部わからないは何も考えてない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負の証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自分では</a:t>
            </a: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どう考えて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どう動かした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が○○が駄目だった。</a:t>
            </a:r>
            <a:endParaRPr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背景を伝えた上で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原因は何か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を聞きましょう！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考え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589" y="4208976"/>
            <a:ext cx="1971176" cy="233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形吹き出し 3"/>
          <p:cNvSpPr/>
          <p:nvPr/>
        </p:nvSpPr>
        <p:spPr>
          <a:xfrm>
            <a:off x="8257854" y="3707839"/>
            <a:ext cx="2065104" cy="1212547"/>
          </a:xfrm>
          <a:prstGeom prst="cloudCallout">
            <a:avLst>
              <a:gd name="adj1" fmla="val 52645"/>
              <a:gd name="adj2" fmla="val 74375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PC</a:t>
            </a:r>
            <a:r>
              <a:rPr kumimoji="1" lang="ja-JP" altLang="en-US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の付け方がわからないの？</a:t>
            </a:r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雲形吹き出し 5"/>
          <p:cNvSpPr/>
          <p:nvPr/>
        </p:nvSpPr>
        <p:spPr>
          <a:xfrm>
            <a:off x="8558372" y="2464937"/>
            <a:ext cx="2138311" cy="1260230"/>
          </a:xfrm>
          <a:prstGeom prst="cloudCallout">
            <a:avLst>
              <a:gd name="adj1" fmla="val 45253"/>
              <a:gd name="adj2" fmla="val 147500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処理の内容がわからないの？</a:t>
            </a:r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雲形吹き出し 6"/>
          <p:cNvSpPr/>
          <p:nvPr/>
        </p:nvSpPr>
        <p:spPr>
          <a:xfrm>
            <a:off x="9828944" y="2612788"/>
            <a:ext cx="1893869" cy="1283421"/>
          </a:xfrm>
          <a:prstGeom prst="cloudCallout">
            <a:avLst>
              <a:gd name="adj1" fmla="val 7838"/>
              <a:gd name="adj2" fmla="val 86165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書き方がわからないの？</a:t>
            </a:r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" name="雲形吹き出し 7"/>
          <p:cNvSpPr/>
          <p:nvPr/>
        </p:nvSpPr>
        <p:spPr>
          <a:xfrm>
            <a:off x="8558372" y="4697445"/>
            <a:ext cx="1893869" cy="1283421"/>
          </a:xfrm>
          <a:prstGeom prst="cloudCallout">
            <a:avLst>
              <a:gd name="adj1" fmla="val 65343"/>
              <a:gd name="adj2" fmla="val -2991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教科書での探し方がわからないの？</a:t>
            </a:r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雲形吹き出し 8"/>
          <p:cNvSpPr/>
          <p:nvPr/>
        </p:nvSpPr>
        <p:spPr>
          <a:xfrm>
            <a:off x="7935075" y="5475197"/>
            <a:ext cx="2114514" cy="1283421"/>
          </a:xfrm>
          <a:prstGeom prst="cloudCallout">
            <a:avLst>
              <a:gd name="adj1" fmla="val 93010"/>
              <a:gd name="adj2" fmla="val -57930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動きを勘違いしてわからないの？</a:t>
            </a:r>
            <a:endParaRPr kumimoji="1" lang="ja-JP" altLang="en-US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912769" y="3979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全部とは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056" name="Picture 8" descr="時計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646" y="64906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93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最後に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6363" y="1690688"/>
            <a:ext cx="1105927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初めは誰もが</a:t>
            </a:r>
            <a:r>
              <a:rPr kumimoji="1" lang="ja-JP" altLang="en-US" sz="4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</a:t>
            </a:r>
            <a:r>
              <a:rPr kumimoji="1" lang="en-US" altLang="ja-JP" sz="4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です。</a:t>
            </a:r>
            <a:endParaRPr lang="en-US" altLang="ja-JP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時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には人を頼り、ネットを頼り、自分の経験値にしましょう！</a:t>
            </a:r>
            <a:endParaRPr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勉強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自主制作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lang="ja-JP" altLang="en-US" sz="40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レベル上げです。</a:t>
            </a:r>
            <a:endParaRPr lang="en-US" altLang="ja-JP" sz="40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友達に教えてもらう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時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は、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別の人に教えれるよう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になるまで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理屈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を教えてもらいましょう！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その課題は出来ても、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別の課題でまたゲームオーバー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になってしまいます。</a:t>
            </a: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586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5332</TotalTime>
  <Words>530</Words>
  <Application>Microsoft Office PowerPoint</Application>
  <PresentationFormat>ワイド画面</PresentationFormat>
  <Paragraphs>61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特別資料02</vt:lpstr>
      <vt:lpstr>レベルアップへの鍵　3ヶ条　</vt:lpstr>
      <vt:lpstr>残す力の鍛え方</vt:lpstr>
      <vt:lpstr>調べる力の鍛え方</vt:lpstr>
      <vt:lpstr>聞く力の鍛え方</vt:lpstr>
      <vt:lpstr>最後に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113</cp:revision>
  <dcterms:created xsi:type="dcterms:W3CDTF">2020-03-04T08:20:15Z</dcterms:created>
  <dcterms:modified xsi:type="dcterms:W3CDTF">2021-04-16T08:10:54Z</dcterms:modified>
</cp:coreProperties>
</file>