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2"/>
  </p:notesMasterIdLst>
  <p:handoutMasterIdLst>
    <p:handoutMasterId r:id="rId83"/>
  </p:handoutMasterIdLst>
  <p:sldIdLst>
    <p:sldId id="309" r:id="rId2"/>
    <p:sldId id="585" r:id="rId3"/>
    <p:sldId id="586" r:id="rId4"/>
    <p:sldId id="587" r:id="rId5"/>
    <p:sldId id="580" r:id="rId6"/>
    <p:sldId id="581" r:id="rId7"/>
    <p:sldId id="582" r:id="rId8"/>
    <p:sldId id="583" r:id="rId9"/>
    <p:sldId id="584" r:id="rId10"/>
    <p:sldId id="359" r:id="rId11"/>
    <p:sldId id="329" r:id="rId12"/>
    <p:sldId id="588" r:id="rId13"/>
    <p:sldId id="572" r:id="rId14"/>
    <p:sldId id="331" r:id="rId15"/>
    <p:sldId id="312" r:id="rId16"/>
    <p:sldId id="519" r:id="rId17"/>
    <p:sldId id="520" r:id="rId18"/>
    <p:sldId id="597" r:id="rId19"/>
    <p:sldId id="361" r:id="rId20"/>
    <p:sldId id="362" r:id="rId21"/>
    <p:sldId id="466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4" r:id="rId35"/>
    <p:sldId id="535" r:id="rId36"/>
    <p:sldId id="536" r:id="rId37"/>
    <p:sldId id="589" r:id="rId38"/>
    <p:sldId id="590" r:id="rId39"/>
    <p:sldId id="371" r:id="rId40"/>
    <p:sldId id="482" r:id="rId41"/>
    <p:sldId id="539" r:id="rId42"/>
    <p:sldId id="541" r:id="rId43"/>
    <p:sldId id="59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561" r:id="rId64"/>
    <p:sldId id="562" r:id="rId65"/>
    <p:sldId id="563" r:id="rId66"/>
    <p:sldId id="564" r:id="rId67"/>
    <p:sldId id="565" r:id="rId68"/>
    <p:sldId id="566" r:id="rId69"/>
    <p:sldId id="567" r:id="rId70"/>
    <p:sldId id="568" r:id="rId71"/>
    <p:sldId id="569" r:id="rId72"/>
    <p:sldId id="570" r:id="rId73"/>
    <p:sldId id="571" r:id="rId74"/>
    <p:sldId id="599" r:id="rId75"/>
    <p:sldId id="517" r:id="rId76"/>
    <p:sldId id="574" r:id="rId77"/>
    <p:sldId id="594" r:id="rId78"/>
    <p:sldId id="593" r:id="rId79"/>
    <p:sldId id="595" r:id="rId80"/>
    <p:sldId id="592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6" autoAdjust="0"/>
    <p:restoredTop sz="90323" autoAdjust="0"/>
  </p:normalViewPr>
  <p:slideViewPr>
    <p:cSldViewPr snapToGrid="0">
      <p:cViewPr varScale="1">
        <p:scale>
          <a:sx n="57" d="100"/>
          <a:sy n="57" d="100"/>
        </p:scale>
        <p:origin x="78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第</a:t>
            </a:r>
            <a:r>
              <a:rPr lang="en-US" altLang="ja-JP" sz="4800" dirty="0" smtClean="0"/>
              <a:t>7</a:t>
            </a:r>
            <a:r>
              <a:rPr lang="ja-JP" altLang="en-US" sz="4800" dirty="0" smtClean="0"/>
              <a:t>回　</a:t>
            </a:r>
            <a:r>
              <a:rPr lang="en-US" altLang="ja-JP" sz="4800" dirty="0" smtClean="0"/>
              <a:t>for</a:t>
            </a:r>
            <a:r>
              <a:rPr lang="ja-JP" altLang="en-US" sz="4800" dirty="0" smtClean="0"/>
              <a:t>文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024" y="1535567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25339"/>
              </p:ext>
            </p:extLst>
          </p:nvPr>
        </p:nvGraphicFramePr>
        <p:xfrm>
          <a:off x="1249168" y="1568774"/>
          <a:ext cx="10237342" cy="40235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8635">
                  <a:extLst>
                    <a:ext uri="{9D8B030D-6E8A-4147-A177-3AD203B41FA5}">
                      <a16:colId xmlns:a16="http://schemas.microsoft.com/office/drawing/2014/main" val="2977230728"/>
                    </a:ext>
                  </a:extLst>
                </a:gridCol>
                <a:gridCol w="8008707">
                  <a:extLst>
                    <a:ext uri="{9D8B030D-6E8A-4147-A177-3AD203B41FA5}">
                      <a16:colId xmlns:a16="http://schemas.microsoft.com/office/drawing/2014/main" val="3567059985"/>
                    </a:ext>
                  </a:extLst>
                </a:gridCol>
              </a:tblGrid>
              <a:tr h="4670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テーマ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内容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830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インクリメント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623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while</a:t>
                      </a:r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76343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do</a:t>
                      </a:r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while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88622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3656889" y="2515110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使用例： 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a++;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97233" y="2066144"/>
            <a:ext cx="5827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整数型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増加させる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」演算子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68205" y="3980225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条件が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か先に判定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してから｛｝の処理を行う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38500" y="3575741"/>
            <a:ext cx="7996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66630" y="3227427"/>
            <a:ext cx="4113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97233" y="4534776"/>
            <a:ext cx="796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｛｝内の処理を先に行ってから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条件が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7345" y="1012633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結果が右図のようになるのはどれ？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893527" y="268310"/>
            <a:ext cx="3965825" cy="682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8" y="1771317"/>
            <a:ext cx="5200383" cy="210416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16" y="1790533"/>
            <a:ext cx="5146631" cy="208494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57" y="4382952"/>
            <a:ext cx="4991472" cy="209039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449" y="4353426"/>
            <a:ext cx="5096079" cy="21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33" y="237669"/>
            <a:ext cx="1567797" cy="15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9013" y="4177948"/>
            <a:ext cx="75777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繰り返し実行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することが出来る！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Picture 2" descr="シフトを決める店長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70" y="2471244"/>
            <a:ext cx="1615979" cy="18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吹き出し 17"/>
          <p:cNvSpPr/>
          <p:nvPr/>
        </p:nvSpPr>
        <p:spPr>
          <a:xfrm>
            <a:off x="8196728" y="1294544"/>
            <a:ext cx="3690472" cy="1068514"/>
          </a:xfrm>
          <a:prstGeom prst="wedgeRectCallout">
            <a:avLst>
              <a:gd name="adj1" fmla="val -7090"/>
              <a:gd name="adj2" fmla="val 721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31387" y="1436201"/>
            <a:ext cx="354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万回「いらっしゃいませ」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表示するようにして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全身で喜びを表す男子学生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173" y="3192325"/>
            <a:ext cx="1486675" cy="168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吹き出し 8"/>
          <p:cNvSpPr/>
          <p:nvPr/>
        </p:nvSpPr>
        <p:spPr>
          <a:xfrm>
            <a:off x="4552954" y="2039892"/>
            <a:ext cx="3293574" cy="1395287"/>
          </a:xfrm>
          <a:prstGeom prst="wedgeRectCallout">
            <a:avLst>
              <a:gd name="adj1" fmla="val 47433"/>
              <a:gd name="adj2" fmla="val 956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23367" y="2251730"/>
            <a:ext cx="3310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繰り返し処理で</a:t>
            </a:r>
            <a:endParaRPr kumimoji="1" lang="en-US" altLang="ja-JP" sz="32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簡単に実現できる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5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126858" y="4032188"/>
            <a:ext cx="3647326" cy="21014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435082" y="4807112"/>
            <a:ext cx="3088946" cy="903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2995" y="2067930"/>
            <a:ext cx="4273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が行える！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6410" y="4024999"/>
            <a:ext cx="29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行える！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217" y="1798096"/>
            <a:ext cx="1745366" cy="1790700"/>
          </a:xfrm>
          <a:prstGeom prst="rect">
            <a:avLst/>
          </a:prstGeom>
        </p:spPr>
      </p:pic>
      <p:pic>
        <p:nvPicPr>
          <p:cNvPr id="1026" name="Picture 2" descr="オリジナルのペーパーグッズを無料でダウンロード♪ままにゅ☆ふぁくちゅ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76" y="3641659"/>
            <a:ext cx="4031951" cy="285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377013" y="531183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ある数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x1, x2 , x3 ,,,, x9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16185" y="488957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繰り返し計算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45219" y="430268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78" y="817955"/>
            <a:ext cx="1567797" cy="15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5" grpId="0"/>
      <p:bldP spid="8" grpId="0"/>
      <p:bldP spid="2" grpId="0"/>
      <p:bldP spid="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8198" y="2526046"/>
            <a:ext cx="3942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・多重ループ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38689" y="2946962"/>
            <a:ext cx="2334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4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27501" y="2360108"/>
            <a:ext cx="7957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Sample07_0.java</a:t>
            </a:r>
          </a:p>
          <a:p>
            <a:r>
              <a:rPr kumimoji="1" lang="ja-JP" altLang="en-US" sz="6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</a:t>
            </a:r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成させてみましょう！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7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380285" y="949652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63" y="1634703"/>
            <a:ext cx="8628148" cy="4799340"/>
          </a:xfrm>
          <a:prstGeom prst="rect">
            <a:avLst/>
          </a:prstGeom>
        </p:spPr>
      </p:pic>
      <p:pic>
        <p:nvPicPr>
          <p:cNvPr id="8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爆発 1 9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763876" y="4830006"/>
            <a:ext cx="8223451" cy="158205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874315" y="1424299"/>
            <a:ext cx="9907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11676" y="5267091"/>
            <a:ext cx="5727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236568" y="3587168"/>
            <a:ext cx="95298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言語では、「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整数型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増加させる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という演算子が存在します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93991" y="2938603"/>
            <a:ext cx="5923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例：数を数える</a:t>
            </a: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(1…2…3…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・・・</a:t>
            </a: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29239" y="1177572"/>
            <a:ext cx="81065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プログラムでは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lang="en-US" altLang="ja-JP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4000" b="1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lang="ja-JP" altLang="en-US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増加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させたい」</a:t>
            </a:r>
            <a:r>
              <a:rPr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という事がよくあります。</a:t>
            </a:r>
            <a:endParaRPr lang="ja-JP" altLang="en-US" sz="3200" dirty="0"/>
          </a:p>
        </p:txBody>
      </p:sp>
      <p:pic>
        <p:nvPicPr>
          <p:cNvPr id="1026" name="Picture 2" descr="数字 1 イラスト文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18" y="2141124"/>
            <a:ext cx="811390" cy="95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数字 2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873" y="2141124"/>
            <a:ext cx="886419" cy="91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数字 3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075" y="2174058"/>
            <a:ext cx="723450" cy="8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9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663769" y="5062894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307437" y="1942632"/>
            <a:ext cx="4306774" cy="22811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531530" y="5011871"/>
            <a:ext cx="4458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27000" y="2159300"/>
            <a:ext cx="1173156" cy="26039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4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右矢印 23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97747" y="502369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39230" y="498609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533636" y="5182181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正方形/長方形 32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99358" y="2646345"/>
            <a:ext cx="2764934" cy="31298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8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57214 -0.5506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07" y="-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/>
      <p:bldP spid="26" grpId="0"/>
      <p:bldP spid="27" grpId="0"/>
      <p:bldP spid="28" grpId="0"/>
      <p:bldP spid="29" grpId="0"/>
      <p:bldP spid="29" grpId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3178100" y="5062163"/>
            <a:ext cx="60195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文内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7977" y="49543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5482" y="543149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26173" y="5461134"/>
            <a:ext cx="1713931" cy="46166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08763" y="3436733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1883139" y="3436733"/>
            <a:ext cx="146063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/>
      <p:bldP spid="4" grpId="0"/>
      <p:bldP spid="6" grpId="0" animBg="1"/>
      <p:bldP spid="7" grpId="0"/>
      <p:bldP spid="34" grpId="0"/>
      <p:bldP spid="35" grpId="0"/>
      <p:bldP spid="36" grpId="0"/>
      <p:bldP spid="38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6049" y="495438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1" y="303148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56793" y="3431719"/>
            <a:ext cx="4844253" cy="26419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539173" y="3445705"/>
            <a:ext cx="1634953" cy="266832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2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-0.60821 0.358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4961 0.61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8" grpId="0"/>
      <p:bldP spid="39" grpId="0"/>
      <p:bldP spid="40" grpId="0"/>
      <p:bldP spid="41" grpId="0"/>
      <p:bldP spid="42" grpId="0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86319" y="4996394"/>
            <a:ext cx="5768928" cy="1474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148583" y="508836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1" y="303148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79119" y="3652932"/>
            <a:ext cx="5552459" cy="23742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0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972 L -0.63021 0.293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32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41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69278" y="4909716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47948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9278" y="4964057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691" y="5385102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69598" y="5312306"/>
            <a:ext cx="3331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「２」を代入するよ！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70983" y="5328009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47273" y="5712456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26108" y="3923957"/>
            <a:ext cx="468157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331701" y="3445815"/>
            <a:ext cx="88613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76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7878 -0.403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-2016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/>
      <p:bldP spid="2" grpId="0"/>
      <p:bldP spid="4" grpId="0"/>
      <p:bldP spid="29" grpId="0"/>
      <p:bldP spid="30" grpId="0"/>
      <p:bldP spid="32" grpId="0"/>
      <p:bldP spid="32" grpId="1"/>
      <p:bldP spid="38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3982" y="4957994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37656" y="3436733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571154" y="3450719"/>
            <a:ext cx="146063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03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60821 0.35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4961 0.61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8" grpId="0"/>
      <p:bldP spid="39" grpId="0"/>
      <p:bldP spid="40" grpId="0"/>
      <p:bldP spid="41" grpId="0"/>
      <p:bldP spid="42" grpId="0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86319" y="4996392"/>
            <a:ext cx="5768928" cy="1603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148583" y="5088359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  回目！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927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65476" y="3586429"/>
            <a:ext cx="5701717" cy="36274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8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0973 L -0.63021 0.360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15" y="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41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69278" y="4965985"/>
            <a:ext cx="2825985" cy="1491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47948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9278" y="502032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691" y="5441371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69598" y="5312306"/>
            <a:ext cx="3331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70983" y="5328009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768725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99635" y="3889228"/>
            <a:ext cx="468157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288604" y="3411085"/>
            <a:ext cx="88613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4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7878 -0.403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-2016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/>
      <p:bldP spid="2" grpId="0"/>
      <p:bldP spid="4" grpId="0"/>
      <p:bldP spid="29" grpId="0"/>
      <p:bldP spid="30" grpId="0"/>
      <p:bldP spid="32" grpId="0"/>
      <p:bldP spid="32" grpId="1"/>
      <p:bldP spid="38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900306" y="2640157"/>
            <a:ext cx="7441138" cy="2141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9033" y="1408593"/>
            <a:ext cx="4030282" cy="62340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22163" y="5419067"/>
            <a:ext cx="6820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= a+1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の計算と同じ内容です。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22163" y="5000392"/>
            <a:ext cx="6354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機能としては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増やすだが、違いもある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18665" y="4005122"/>
            <a:ext cx="5604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ポストインクリメント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83595" y="3396966"/>
            <a:ext cx="5331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プレインクリメント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017190" y="2835627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増やす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99888" y="2018366"/>
            <a:ext cx="4807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(+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を隙間なく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個並べる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466" y="280448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807294" y="119379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84110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74901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78515" y="111620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80820" y="68137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3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13256 0.05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16901 0.0078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3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5" grpId="0"/>
      <p:bldP spid="7" grpId="0"/>
      <p:bldP spid="8" grpId="0"/>
      <p:bldP spid="9" grpId="0"/>
      <p:bldP spid="13" grpId="0"/>
      <p:bldP spid="14" grpId="0"/>
      <p:bldP spid="16" grpId="0"/>
      <p:bldP spid="17" grpId="0"/>
      <p:bldP spid="1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9278" y="4982674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02308" y="3421445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602310" y="3435431"/>
            <a:ext cx="146063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2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60821 0.358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4961 0.61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8" grpId="0"/>
      <p:bldP spid="39" grpId="0"/>
      <p:bldP spid="40" grpId="0"/>
      <p:bldP spid="41" grpId="0"/>
      <p:bldP spid="42" grpId="0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73206" y="5254516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86048" y="3900390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0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86319" y="4940128"/>
            <a:ext cx="5768928" cy="1587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5032094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96785" y="4174645"/>
            <a:ext cx="3932981" cy="29346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73206" y="5254516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907653" y="4385104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2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4778870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6466" y="5271312"/>
            <a:ext cx="6837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文の外で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の値を表示させようとしたら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どうなるでしょう？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1026" name="Picture 2" descr="考える人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36" y="4116084"/>
            <a:ext cx="1983226" cy="235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2" y="984162"/>
            <a:ext cx="6647335" cy="3913086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6769" y="501085"/>
            <a:ext cx="3275584" cy="108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ちなみに！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86756" y="3893722"/>
            <a:ext cx="5939714" cy="3635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5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4778870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6466" y="5271312"/>
            <a:ext cx="6837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文の外で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の値を表示させようとしたら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どうなるでしょう？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087126" y="5508775"/>
            <a:ext cx="2633500" cy="6848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コンパイルエラー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94" y="4527219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2" y="984162"/>
            <a:ext cx="6647335" cy="3913086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6769" y="501085"/>
            <a:ext cx="3275584" cy="108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正解は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乗算 6"/>
          <p:cNvSpPr/>
          <p:nvPr/>
        </p:nvSpPr>
        <p:spPr>
          <a:xfrm>
            <a:off x="2402991" y="3363596"/>
            <a:ext cx="3318552" cy="3606229"/>
          </a:xfrm>
          <a:prstGeom prst="mathMultiply">
            <a:avLst>
              <a:gd name="adj1" fmla="val 10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1486756" y="3893722"/>
            <a:ext cx="5939714" cy="3635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46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7587393" y="223895"/>
            <a:ext cx="4248436" cy="47694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4778870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93456" y="4993337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値を取得しようとしても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文内で宣言した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973805" y="499039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メソッドのスコープ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12" y="984162"/>
            <a:ext cx="6647335" cy="3913086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1486756" y="3893722"/>
            <a:ext cx="5939714" cy="3635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29672" y="3283403"/>
            <a:ext cx="3494504" cy="1489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スコープの概念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右矢印 10"/>
          <p:cNvSpPr/>
          <p:nvPr/>
        </p:nvSpPr>
        <p:spPr>
          <a:xfrm rot="20146337">
            <a:off x="7349272" y="3882037"/>
            <a:ext cx="618538" cy="538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乗算 29"/>
          <p:cNvSpPr/>
          <p:nvPr/>
        </p:nvSpPr>
        <p:spPr>
          <a:xfrm>
            <a:off x="7430356" y="3323576"/>
            <a:ext cx="910013" cy="779906"/>
          </a:xfrm>
          <a:prstGeom prst="mathMultiply">
            <a:avLst>
              <a:gd name="adj1" fmla="val 184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93456" y="6117114"/>
            <a:ext cx="5134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文の外のから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アクセス出来ません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93456" y="5726098"/>
            <a:ext cx="4344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ブロック内でしか使えず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94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7" grpId="0"/>
      <p:bldP spid="22" grpId="0" animBg="1"/>
      <p:bldP spid="11" grpId="0" animBg="1"/>
      <p:bldP spid="30" grpId="0" animBg="1"/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5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6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900306" y="3165446"/>
            <a:ext cx="7441138" cy="2141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9033" y="1408593"/>
            <a:ext cx="4030282" cy="623408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デクリメント演算子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22163" y="5944356"/>
            <a:ext cx="699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= </a:t>
            </a:r>
            <a:r>
              <a:rPr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- 1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の計算と同じ内容です。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35108" y="5421136"/>
            <a:ext cx="5243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使い分けはインクリメントと同じ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18665" y="4530411"/>
            <a:ext cx="5136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ポストデクリメント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83595" y="3922255"/>
            <a:ext cx="5102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プレデクリメント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017190" y="3360916"/>
            <a:ext cx="4802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減らす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99888" y="1998912"/>
            <a:ext cx="76896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/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一方で、「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en-US" altLang="ja-JP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b="1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kumimoji="1" lang="ja-JP" altLang="en-US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減少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」演算子も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存在</a:t>
            </a:r>
            <a:endParaRPr lang="en-US" altLang="ja-JP" sz="28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デクリメント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2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kumimoji="1" lang="ja-JP" altLang="en-US" sz="28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(-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を隙間なく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個並べる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en-US" altLang="ja-JP" sz="28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466" y="280448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807294" y="119379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84110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74901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78515" y="1116205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1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80820" y="68137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83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13256 0.05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6901 0.0078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3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5" grpId="0"/>
      <p:bldP spid="7" grpId="0"/>
      <p:bldP spid="8" grpId="0"/>
      <p:bldP spid="9" grpId="0"/>
      <p:bldP spid="13" grpId="0"/>
      <p:bldP spid="14" grpId="0"/>
      <p:bldP spid="16" grpId="0"/>
      <p:bldP spid="17" grpId="0"/>
      <p:bldP spid="1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11272" y="2905866"/>
            <a:ext cx="4281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6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406" y="1737348"/>
            <a:ext cx="3413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77779" y="2359386"/>
            <a:ext cx="8342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に書く事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5779" y="4084592"/>
            <a:ext cx="6617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このような状態のことを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入れ子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6490" y="1085202"/>
            <a:ext cx="2300672" cy="23604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500" y="1926511"/>
            <a:ext cx="660652" cy="677812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018905" y="3648722"/>
            <a:ext cx="2660333" cy="2714625"/>
            <a:chOff x="7062786" y="3373947"/>
            <a:chExt cx="2660333" cy="271462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2786" y="3373947"/>
              <a:ext cx="2660333" cy="271462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1569" y="3809817"/>
              <a:ext cx="1804831" cy="1841663"/>
            </a:xfrm>
            <a:prstGeom prst="rect">
              <a:avLst/>
            </a:prstGeom>
          </p:spPr>
        </p:pic>
      </p:grpSp>
      <p:sp>
        <p:nvSpPr>
          <p:cNvPr id="6" name="正方形/長方形 5"/>
          <p:cNvSpPr/>
          <p:nvPr/>
        </p:nvSpPr>
        <p:spPr>
          <a:xfrm>
            <a:off x="1177779" y="4797338"/>
            <a:ext cx="3307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(Nest):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巣の事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25" y="1717604"/>
            <a:ext cx="9645103" cy="453079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形吹き出し 2"/>
          <p:cNvSpPr/>
          <p:nvPr/>
        </p:nvSpPr>
        <p:spPr>
          <a:xfrm>
            <a:off x="281643" y="2978899"/>
            <a:ext cx="2494808" cy="1275184"/>
          </a:xfrm>
          <a:prstGeom prst="wedgeEllipseCallout">
            <a:avLst>
              <a:gd name="adj1" fmla="val -13074"/>
              <a:gd name="adj2" fmla="val 62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奥儀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連続剣！！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80285" y="949652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" y="4200466"/>
            <a:ext cx="2051286" cy="20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4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25" y="1717604"/>
            <a:ext cx="9645103" cy="453079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形吹き出し 2"/>
          <p:cNvSpPr/>
          <p:nvPr/>
        </p:nvSpPr>
        <p:spPr>
          <a:xfrm>
            <a:off x="281643" y="2978899"/>
            <a:ext cx="2494808" cy="1275184"/>
          </a:xfrm>
          <a:prstGeom prst="wedgeEllipseCallout">
            <a:avLst>
              <a:gd name="adj1" fmla="val -13074"/>
              <a:gd name="adj2" fmla="val 62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奥儀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連続剣！！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80285" y="949652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" y="4200466"/>
            <a:ext cx="2051286" cy="2051286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4004734" y="3616491"/>
            <a:ext cx="6574366" cy="95550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397971" y="2923044"/>
            <a:ext cx="8326966" cy="234240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9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01234" y="1627003"/>
            <a:ext cx="5964766" cy="265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86319" y="4839303"/>
            <a:ext cx="5768928" cy="1713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9312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86673" y="5605496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64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66418" y="4767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5482" y="543149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78100" y="5062163"/>
            <a:ext cx="6627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35482" y="5431495"/>
            <a:ext cx="1713931" cy="46166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27976" y="2112137"/>
            <a:ext cx="4256923" cy="29958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42253" y="2137536"/>
            <a:ext cx="1575647" cy="2502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 animBg="1"/>
      <p:bldP spid="18" grpId="0"/>
      <p:bldP spid="23" grpId="0"/>
      <p:bldP spid="24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62101" y="2139977"/>
            <a:ext cx="4656828" cy="28572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520352" y="2148785"/>
            <a:ext cx="1446938" cy="27632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39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0.6888 0.378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40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28" grpId="0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66418" y="4767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5482" y="543149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78100" y="5062163"/>
            <a:ext cx="6761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いう名前で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35482" y="5454918"/>
            <a:ext cx="1713931" cy="46166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25658" y="2659936"/>
            <a:ext cx="4970442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500140" y="2677556"/>
            <a:ext cx="1690859" cy="26560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3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 animBg="1"/>
      <p:bldP spid="20" grpId="0"/>
      <p:bldP spid="21" grpId="0"/>
      <p:bldP spid="25" grpId="0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658" y="292863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58476" y="2658866"/>
            <a:ext cx="5051923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27304" y="2676485"/>
            <a:ext cx="1474996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32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2444888" y="2899737"/>
            <a:ext cx="5034979" cy="28796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658" y="292863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063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30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4214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か先に判定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してから｛｝の処理を行う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9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03696" y="3209930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767262" y="2676495"/>
            <a:ext cx="1116138" cy="25645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69598" y="5312306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「２」を代入するよ！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ttack  = attack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9909 -0.418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20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 animBg="1"/>
      <p:bldP spid="20" grpId="0" animBg="1"/>
      <p:bldP spid="25" grpId="0"/>
      <p:bldP spid="26" grpId="0"/>
      <p:bldP spid="27" grpId="0"/>
      <p:bldP spid="36" grpId="0"/>
      <p:bldP spid="37" grpId="0"/>
      <p:bldP spid="37" grpId="1"/>
      <p:bldP spid="3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58476" y="2659935"/>
            <a:ext cx="5168863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322500" y="2647954"/>
            <a:ext cx="1354400" cy="27980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4903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10" grpId="0" animBg="1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455919" y="2902079"/>
            <a:ext cx="4850594" cy="29832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48736" y="294296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86319" y="4877403"/>
            <a:ext cx="5768928" cy="16757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969370"/>
            <a:ext cx="40014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81049" y="3180009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740136" y="2680315"/>
            <a:ext cx="1117863" cy="24744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69598" y="5312306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ttack  = attack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9909 -0.418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20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 animBg="1"/>
      <p:bldP spid="20" grpId="0" animBg="1"/>
      <p:bldP spid="25" grpId="0"/>
      <p:bldP spid="26" grpId="0"/>
      <p:bldP spid="27" grpId="0"/>
      <p:bldP spid="36" grpId="0"/>
      <p:bldP spid="37" grpId="0"/>
      <p:bldP spid="37" grpId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58774" y="2656019"/>
            <a:ext cx="5168565" cy="2842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91102" y="2673638"/>
            <a:ext cx="1436598" cy="2666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10" grpId="0" animBg="1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07974" y="3205410"/>
            <a:ext cx="5571893" cy="25450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89967" y="5130384"/>
            <a:ext cx="7550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から抜けるよ！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7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44474" y="3443701"/>
            <a:ext cx="6278065" cy="3154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86318" y="4668962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50918" y="2919695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4039576" y="5199292"/>
            <a:ext cx="3264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03322" y="5158467"/>
            <a:ext cx="4148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ここで初めて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改行！！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1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44844 0.334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22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19" grpId="0" animBg="1"/>
      <p:bldP spid="20" grpId="0"/>
      <p:bldP spid="25" grpId="0"/>
      <p:bldP spid="2" grpId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16910" y="3688992"/>
            <a:ext cx="4026916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30370" y="291985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69598" y="5312306"/>
            <a:ext cx="3331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4942850" y="2169333"/>
            <a:ext cx="1064250" cy="21826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36302 -0.4201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-2101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34" grpId="0"/>
      <p:bldP spid="35" grpId="0"/>
      <p:bldP spid="36" grpId="0"/>
      <p:bldP spid="37" grpId="1"/>
      <p:bldP spid="37" grpId="2"/>
      <p:bldP spid="38" grpId="0" animBg="1"/>
      <p:bldP spid="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30964" y="2115497"/>
            <a:ext cx="4792036" cy="24692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30370" y="291985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3571963" y="2136217"/>
            <a:ext cx="1268263" cy="2262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533136" y="291985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9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68828 0.386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14" y="1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9" grpId="0"/>
      <p:bldP spid="40" grpId="0"/>
      <p:bldP spid="41" grpId="0"/>
      <p:bldP spid="42" grpId="0" animBg="1"/>
      <p:bldP spid="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71474" y="2630619"/>
            <a:ext cx="5155865" cy="29714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482458" y="2648239"/>
            <a:ext cx="1619642" cy="254122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6418" y="4767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5482" y="543149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78100" y="5062163"/>
            <a:ext cx="6761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いう名前で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35482" y="5431389"/>
            <a:ext cx="1713931" cy="46166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8566495" y="290187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37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/>
      <p:bldP spid="16" grpId="0" animBg="1"/>
      <p:bldP spid="20" grpId="1"/>
      <p:bldP spid="21" grpId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0894" y="941347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10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84174" y="2656019"/>
            <a:ext cx="5143165" cy="28714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91489" y="2672642"/>
            <a:ext cx="1398111" cy="25120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658" y="292863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10" grpId="0" animBg="1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457321" y="2922849"/>
            <a:ext cx="5022266" cy="26485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86318" y="4686903"/>
            <a:ext cx="6493269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148583" y="5640645"/>
            <a:ext cx="1596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658" y="292863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64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556 L -0.60807 0.3990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56" y="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2" grpId="0"/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79234" y="3156684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657942" y="2663354"/>
            <a:ext cx="1212757" cy="2644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69598" y="5312306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「２」を代入するよ！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ttack  = attack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9909 -0.418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20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 animBg="1"/>
      <p:bldP spid="20" grpId="0" animBg="1"/>
      <p:bldP spid="25" grpId="0"/>
      <p:bldP spid="26" grpId="0"/>
      <p:bldP spid="27" grpId="0"/>
      <p:bldP spid="36" grpId="0"/>
      <p:bldP spid="37" grpId="0"/>
      <p:bldP spid="37" grpId="1"/>
      <p:bldP spid="3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21266" y="2675336"/>
            <a:ext cx="5101833" cy="25242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78994" y="2675336"/>
            <a:ext cx="1423306" cy="26782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4903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10" grpId="0" animBg="1"/>
      <p:bldP spid="3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430519" y="2914779"/>
            <a:ext cx="5172356" cy="29832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86318" y="4686903"/>
            <a:ext cx="6616557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778870"/>
            <a:ext cx="61798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573062" y="5635169"/>
            <a:ext cx="1596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48736" y="294296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7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-0.49115 0.3914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09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2" grpId="0"/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79234" y="3183209"/>
            <a:ext cx="5042266" cy="21434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721322" y="2660568"/>
            <a:ext cx="1200178" cy="267193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69598" y="5312306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ttack  = attack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4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9909 -0.418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20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 animBg="1"/>
      <p:bldP spid="20" grpId="0" animBg="1"/>
      <p:bldP spid="25" grpId="0"/>
      <p:bldP spid="26" grpId="0"/>
      <p:bldP spid="27" grpId="0"/>
      <p:bldP spid="36" grpId="0"/>
      <p:bldP spid="37" grpId="0"/>
      <p:bldP spid="37" grpId="1"/>
      <p:bldP spid="3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21266" y="2672420"/>
            <a:ext cx="5206073" cy="25534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91489" y="2688414"/>
            <a:ext cx="1398111" cy="25183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10" grpId="0" animBg="1"/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65956" y="3180710"/>
            <a:ext cx="5613912" cy="27920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73206" y="5254516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5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41406" y="3455922"/>
            <a:ext cx="6282322" cy="29854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86318" y="4686903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778870"/>
            <a:ext cx="6179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4035753" y="5640644"/>
            <a:ext cx="3264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  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46743" y="292377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42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1111 L -0.44896 0.396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8" y="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19" grpId="0" animBg="1"/>
      <p:bldP spid="20" grpId="0"/>
      <p:bldP spid="2" grpId="0"/>
      <p:bldP spid="2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57525" y="3688992"/>
            <a:ext cx="6699666" cy="234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30370" y="291985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69598" y="5312306"/>
            <a:ext cx="3331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4904750" y="2126035"/>
            <a:ext cx="1160000" cy="26983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36302 -0.4201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-2101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34" grpId="0"/>
      <p:bldP spid="35" grpId="0"/>
      <p:bldP spid="36" grpId="0"/>
      <p:bldP spid="37" grpId="0"/>
      <p:bldP spid="37" grpId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7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92864" y="2159589"/>
            <a:ext cx="4969836" cy="24692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30370" y="291985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3597363" y="2167609"/>
            <a:ext cx="1293663" cy="2262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533136" y="291985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68828 0.386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14" y="1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9" grpId="0"/>
      <p:bldP spid="40" grpId="0"/>
      <p:bldP spid="41" grpId="0"/>
      <p:bldP spid="42" grpId="0" animBg="1"/>
      <p:bldP spid="4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05828" y="3722602"/>
            <a:ext cx="5133072" cy="23421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73206" y="5254516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24353" y="3956817"/>
            <a:ext cx="6114756" cy="3077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86318" y="4686903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778870"/>
            <a:ext cx="6179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159988" y="6092837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どうだ！やったか・・？</a:t>
            </a:r>
          </a:p>
        </p:txBody>
      </p:sp>
    </p:spTree>
    <p:extLst>
      <p:ext uri="{BB962C8B-B14F-4D97-AF65-F5344CB8AC3E}">
        <p14:creationId xmlns:p14="http://schemas.microsoft.com/office/powerpoint/2010/main" val="7193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3" grpId="0"/>
      <p:bldP spid="19" grpId="0" animBg="1"/>
      <p:bldP spid="20" grpId="0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821633" y="4216400"/>
            <a:ext cx="7065067" cy="25400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73206" y="5254516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27501" y="2360108"/>
            <a:ext cx="7957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Sample07_2B.java</a:t>
            </a:r>
          </a:p>
          <a:p>
            <a:r>
              <a:rPr kumimoji="1" lang="ja-JP" altLang="en-US" sz="6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</a:t>
            </a:r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成させてみましょう！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4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96014" y="3139914"/>
            <a:ext cx="3640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6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54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4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406" y="1737348"/>
            <a:ext cx="3413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77779" y="2359386"/>
            <a:ext cx="8342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に書く事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5779" y="4084592"/>
            <a:ext cx="6617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このような状態のことを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入れ子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6490" y="1085202"/>
            <a:ext cx="2300672" cy="23604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500" y="1926511"/>
            <a:ext cx="660652" cy="677812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018905" y="3648722"/>
            <a:ext cx="2660333" cy="2714625"/>
            <a:chOff x="7062786" y="3373947"/>
            <a:chExt cx="2660333" cy="271462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2786" y="3373947"/>
              <a:ext cx="2660333" cy="271462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1569" y="3809817"/>
              <a:ext cx="1804831" cy="1841663"/>
            </a:xfrm>
            <a:prstGeom prst="rect">
              <a:avLst/>
            </a:prstGeom>
          </p:spPr>
        </p:pic>
      </p:grpSp>
      <p:sp>
        <p:nvSpPr>
          <p:cNvPr id="6" name="正方形/長方形 5"/>
          <p:cNvSpPr/>
          <p:nvPr/>
        </p:nvSpPr>
        <p:spPr>
          <a:xfrm>
            <a:off x="1177779" y="4797338"/>
            <a:ext cx="3307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(Nest):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巣の事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2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4262" y="893444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10800000">
            <a:off x="6219044" y="2013175"/>
            <a:ext cx="550588" cy="50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69632" y="2056318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76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126858" y="4032188"/>
            <a:ext cx="3647326" cy="21014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435082" y="4807112"/>
            <a:ext cx="3088946" cy="903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2995" y="2067930"/>
            <a:ext cx="4273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が行える！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6410" y="4024999"/>
            <a:ext cx="29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行える！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217" y="1798096"/>
            <a:ext cx="1745366" cy="1790700"/>
          </a:xfrm>
          <a:prstGeom prst="rect">
            <a:avLst/>
          </a:prstGeom>
        </p:spPr>
      </p:pic>
      <p:pic>
        <p:nvPicPr>
          <p:cNvPr id="1026" name="Picture 2" descr="オリジナルのペーパーグッズを無料でダウンロード♪ままにゅ☆ふぁくちゅ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76" y="3641659"/>
            <a:ext cx="4031951" cy="285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377013" y="531183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ある数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x1, x2 , x3 ,,,, x9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16185" y="488957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繰り返し計算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45219" y="430268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78" y="817955"/>
            <a:ext cx="1567797" cy="15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5" grpId="0"/>
      <p:bldP spid="8" grpId="0"/>
      <p:bldP spid="2" grpId="0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606175" y="952052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無限ループからの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脱出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2599" y="1453860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キーワードは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01419" y="2613482"/>
            <a:ext cx="75035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0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無限ループって怖い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if(count &gt; 2){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// 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ブロックから抜ける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585043" y="5233391"/>
            <a:ext cx="2843218" cy="10880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reak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により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while{}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のブロックから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抜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リーフォーム 15"/>
          <p:cNvSpPr/>
          <p:nvPr/>
        </p:nvSpPr>
        <p:spPr>
          <a:xfrm>
            <a:off x="2989780" y="5233391"/>
            <a:ext cx="2225423" cy="879733"/>
          </a:xfrm>
          <a:custGeom>
            <a:avLst/>
            <a:gdLst>
              <a:gd name="connsiteX0" fmla="*/ 1941689 w 2596337"/>
              <a:gd name="connsiteY0" fmla="*/ 0 h 857956"/>
              <a:gd name="connsiteX1" fmla="*/ 2483555 w 2596337"/>
              <a:gd name="connsiteY1" fmla="*/ 327378 h 857956"/>
              <a:gd name="connsiteX2" fmla="*/ 0 w 2596337"/>
              <a:gd name="connsiteY2" fmla="*/ 857956 h 857956"/>
              <a:gd name="connsiteX0" fmla="*/ 1941689 w 2596337"/>
              <a:gd name="connsiteY0" fmla="*/ 0 h 857956"/>
              <a:gd name="connsiteX1" fmla="*/ 2483555 w 2596337"/>
              <a:gd name="connsiteY1" fmla="*/ 451556 h 857956"/>
              <a:gd name="connsiteX2" fmla="*/ 0 w 2596337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5017"/>
              <a:gd name="connsiteY0" fmla="*/ 0 h 857956"/>
              <a:gd name="connsiteX1" fmla="*/ 2483555 w 2485017"/>
              <a:gd name="connsiteY1" fmla="*/ 451556 h 857956"/>
              <a:gd name="connsiteX2" fmla="*/ 0 w 2485017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3940"/>
              <a:gd name="connsiteY0" fmla="*/ 0 h 857956"/>
              <a:gd name="connsiteX1" fmla="*/ 2483555 w 2483940"/>
              <a:gd name="connsiteY1" fmla="*/ 451556 h 857956"/>
              <a:gd name="connsiteX2" fmla="*/ 0 w 2483940"/>
              <a:gd name="connsiteY2" fmla="*/ 857956 h 857956"/>
              <a:gd name="connsiteX0" fmla="*/ 1941689 w 2490141"/>
              <a:gd name="connsiteY0" fmla="*/ 0 h 857956"/>
              <a:gd name="connsiteX1" fmla="*/ 2483555 w 2490141"/>
              <a:gd name="connsiteY1" fmla="*/ 451556 h 857956"/>
              <a:gd name="connsiteX2" fmla="*/ 0 w 2490141"/>
              <a:gd name="connsiteY2" fmla="*/ 857956 h 857956"/>
              <a:gd name="connsiteX0" fmla="*/ 1941689 w 2503627"/>
              <a:gd name="connsiteY0" fmla="*/ 0 h 857956"/>
              <a:gd name="connsiteX1" fmla="*/ 2483555 w 2503627"/>
              <a:gd name="connsiteY1" fmla="*/ 451556 h 857956"/>
              <a:gd name="connsiteX2" fmla="*/ 0 w 2503627"/>
              <a:gd name="connsiteY2" fmla="*/ 857956 h 857956"/>
              <a:gd name="connsiteX0" fmla="*/ 1941689 w 2500112"/>
              <a:gd name="connsiteY0" fmla="*/ 0 h 857956"/>
              <a:gd name="connsiteX1" fmla="*/ 2483555 w 2500112"/>
              <a:gd name="connsiteY1" fmla="*/ 451556 h 857956"/>
              <a:gd name="connsiteX2" fmla="*/ 0 w 2500112"/>
              <a:gd name="connsiteY2" fmla="*/ 857956 h 85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112" h="857956">
                <a:moveTo>
                  <a:pt x="1941689" y="0"/>
                </a:moveTo>
                <a:cubicBezTo>
                  <a:pt x="2306696" y="103481"/>
                  <a:pt x="2570104" y="206964"/>
                  <a:pt x="2483555" y="451556"/>
                </a:cubicBezTo>
                <a:cubicBezTo>
                  <a:pt x="2397006" y="696148"/>
                  <a:pt x="1181570" y="788341"/>
                  <a:pt x="0" y="857956"/>
                </a:cubicBezTo>
              </a:path>
            </a:pathLst>
          </a:custGeom>
          <a:noFill/>
          <a:ln w="254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 descr="柵をすり抜けて侵入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5" y="4253501"/>
            <a:ext cx="2229028" cy="225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606175" y="39523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9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37575</TotalTime>
  <Words>3178</Words>
  <Application>Microsoft Office PowerPoint</Application>
  <PresentationFormat>ワイド画面</PresentationFormat>
  <Paragraphs>874</Paragraphs>
  <Slides>80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8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403</cp:revision>
  <dcterms:created xsi:type="dcterms:W3CDTF">2020-03-04T08:20:15Z</dcterms:created>
  <dcterms:modified xsi:type="dcterms:W3CDTF">2022-04-20T09:00:59Z</dcterms:modified>
</cp:coreProperties>
</file>