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1"/>
  </p:notesMasterIdLst>
  <p:handoutMasterIdLst>
    <p:handoutMasterId r:id="rId82"/>
  </p:handoutMasterIdLst>
  <p:sldIdLst>
    <p:sldId id="309" r:id="rId2"/>
    <p:sldId id="862" r:id="rId3"/>
    <p:sldId id="863" r:id="rId4"/>
    <p:sldId id="864" r:id="rId5"/>
    <p:sldId id="865" r:id="rId6"/>
    <p:sldId id="866" r:id="rId7"/>
    <p:sldId id="867" r:id="rId8"/>
    <p:sldId id="868" r:id="rId9"/>
    <p:sldId id="869" r:id="rId10"/>
    <p:sldId id="870" r:id="rId11"/>
    <p:sldId id="871" r:id="rId12"/>
    <p:sldId id="872" r:id="rId13"/>
    <p:sldId id="329" r:id="rId14"/>
    <p:sldId id="572" r:id="rId15"/>
    <p:sldId id="331" r:id="rId16"/>
    <p:sldId id="312" r:id="rId17"/>
    <p:sldId id="519" r:id="rId18"/>
    <p:sldId id="873" r:id="rId19"/>
    <p:sldId id="874" r:id="rId20"/>
    <p:sldId id="753" r:id="rId21"/>
    <p:sldId id="876" r:id="rId22"/>
    <p:sldId id="754" r:id="rId23"/>
    <p:sldId id="877" r:id="rId24"/>
    <p:sldId id="878" r:id="rId25"/>
    <p:sldId id="880" r:id="rId26"/>
    <p:sldId id="879" r:id="rId27"/>
    <p:sldId id="881" r:id="rId28"/>
    <p:sldId id="882" r:id="rId29"/>
    <p:sldId id="883" r:id="rId30"/>
    <p:sldId id="884" r:id="rId31"/>
    <p:sldId id="885" r:id="rId32"/>
    <p:sldId id="886" r:id="rId33"/>
    <p:sldId id="887" r:id="rId34"/>
    <p:sldId id="888" r:id="rId35"/>
    <p:sldId id="889" r:id="rId36"/>
    <p:sldId id="890" r:id="rId37"/>
    <p:sldId id="891" r:id="rId38"/>
    <p:sldId id="931" r:id="rId39"/>
    <p:sldId id="783" r:id="rId40"/>
    <p:sldId id="892" r:id="rId41"/>
    <p:sldId id="893" r:id="rId42"/>
    <p:sldId id="894" r:id="rId43"/>
    <p:sldId id="895" r:id="rId44"/>
    <p:sldId id="896" r:id="rId45"/>
    <p:sldId id="897" r:id="rId46"/>
    <p:sldId id="898" r:id="rId47"/>
    <p:sldId id="899" r:id="rId48"/>
    <p:sldId id="900" r:id="rId49"/>
    <p:sldId id="901" r:id="rId50"/>
    <p:sldId id="902" r:id="rId51"/>
    <p:sldId id="903" r:id="rId52"/>
    <p:sldId id="904" r:id="rId53"/>
    <p:sldId id="905" r:id="rId54"/>
    <p:sldId id="906" r:id="rId55"/>
    <p:sldId id="907" r:id="rId56"/>
    <p:sldId id="908" r:id="rId57"/>
    <p:sldId id="909" r:id="rId58"/>
    <p:sldId id="910" r:id="rId59"/>
    <p:sldId id="911" r:id="rId60"/>
    <p:sldId id="912" r:id="rId61"/>
    <p:sldId id="913" r:id="rId62"/>
    <p:sldId id="914" r:id="rId63"/>
    <p:sldId id="915" r:id="rId64"/>
    <p:sldId id="916" r:id="rId65"/>
    <p:sldId id="929" r:id="rId66"/>
    <p:sldId id="930" r:id="rId67"/>
    <p:sldId id="806" r:id="rId68"/>
    <p:sldId id="850" r:id="rId69"/>
    <p:sldId id="918" r:id="rId70"/>
    <p:sldId id="919" r:id="rId71"/>
    <p:sldId id="920" r:id="rId72"/>
    <p:sldId id="921" r:id="rId73"/>
    <p:sldId id="922" r:id="rId74"/>
    <p:sldId id="923" r:id="rId75"/>
    <p:sldId id="924" r:id="rId76"/>
    <p:sldId id="925" r:id="rId77"/>
    <p:sldId id="926" r:id="rId78"/>
    <p:sldId id="927" r:id="rId79"/>
    <p:sldId id="92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47" d="100"/>
          <a:sy n="47" d="100"/>
        </p:scale>
        <p:origin x="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 smtClean="0"/>
              <a:t>12</a:t>
            </a:r>
            <a:r>
              <a:rPr lang="ja-JP" altLang="en-US" sz="4400" dirty="0" smtClean="0"/>
              <a:t>回　列挙型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Random();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型で生成する場合：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07256" y="334109"/>
            <a:ext cx="7051430" cy="16795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8368" y="406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注意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34736" y="807012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java.util.Random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76031" y="1413472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※Scanner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同様に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9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7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64334" y="4623693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出てくる値に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すればよい！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3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6930" y="1145419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～６の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面ダイスのようなものになるのはどれ？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9" y="1882506"/>
            <a:ext cx="5455282" cy="196747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84" y="1945825"/>
            <a:ext cx="5424825" cy="193553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31" y="4515108"/>
            <a:ext cx="5516745" cy="196049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43" y="4473695"/>
            <a:ext cx="5625737" cy="20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1448" y="2162810"/>
            <a:ext cx="630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コマンドライン引数を使いこなせる！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1448" y="3372485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乱数を使ったランダムな値を使いこなせる！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おみくじのイラスト「おみくじ入れ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3372485"/>
            <a:ext cx="2373749" cy="30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おみくじのイラスト「大吉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86" y="4371975"/>
            <a:ext cx="994453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おみくじのイラスト「吉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49" y="4371975"/>
            <a:ext cx="999917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おみくじのイラスト「凶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27" y="4371975"/>
            <a:ext cx="978061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9512" y="3084043"/>
            <a:ext cx="597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・列挙型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5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8857" y="2872793"/>
            <a:ext cx="6766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lang="en-US" altLang="ja-JP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66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4921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40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3018" y="2083566"/>
            <a:ext cx="874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</a:t>
            </a:r>
            <a:r>
              <a:rPr kumimoji="1"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をひとまとめにできる型のこと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50382" y="4511724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e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ageType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8185" y="3822559"/>
            <a:ext cx="87757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067264" y="3822559"/>
            <a:ext cx="87839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7123077" y="3822559"/>
            <a:ext cx="99634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558204" y="4553130"/>
            <a:ext cx="3214695" cy="150348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後から変更できない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のことでしたね！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1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14" y="4199489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56" y="4208825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6" y="4218161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293018" y="3040660"/>
            <a:ext cx="6519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クラスのような活用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が出来る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8" y="4973638"/>
            <a:ext cx="3059207" cy="14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吹き出し 9"/>
          <p:cNvSpPr/>
          <p:nvPr/>
        </p:nvSpPr>
        <p:spPr>
          <a:xfrm>
            <a:off x="3020999" y="5633909"/>
            <a:ext cx="2674757" cy="1116623"/>
          </a:xfrm>
          <a:prstGeom prst="wedgeRectCallout">
            <a:avLst>
              <a:gd name="adj1" fmla="val 45613"/>
              <a:gd name="adj2" fmla="val -7923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１つの要素は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お家のような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140677" y="5629654"/>
            <a:ext cx="2747083" cy="1116623"/>
          </a:xfrm>
          <a:prstGeom prst="wedgeRectCallout">
            <a:avLst>
              <a:gd name="adj1" fmla="val 54817"/>
              <a:gd name="adj2" fmla="val -9734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はその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お家が複数ある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１つの区画のイメージ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11" grpId="0" animBg="1"/>
      <p:bldP spid="12" grpId="0" animBg="1"/>
      <p:bldP spid="13" grpId="0" animBg="1"/>
      <p:bldP spid="9" grpId="0" animBg="1"/>
      <p:bldP spid="21" grpId="0"/>
      <p:bldP spid="1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272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311727"/>
            <a:ext cx="7429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137328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定義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23286" y="1811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47693" y="1811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106144" y="1377683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子供</a:t>
            </a:r>
            <a:endParaRPr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7201973" y="137831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6570" y="20902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7201973" y="209424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2972" y="2745924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1735937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296520" y="4209720"/>
            <a:ext cx="9932903" cy="1090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96758" y="4287220"/>
            <a:ext cx="742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2754" y="43487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73165" y="4787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01215" y="47872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17373" y="487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24" y="4755094"/>
            <a:ext cx="1303728" cy="125157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140078" y="48201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7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37" grpId="0"/>
      <p:bldP spid="51" grpId="0"/>
      <p:bldP spid="52" grpId="0"/>
      <p:bldP spid="4" grpId="0"/>
      <p:bldP spid="5" grpId="0"/>
      <p:bldP spid="6" grpId="0"/>
      <p:bldP spid="7" grpId="0"/>
      <p:bldP spid="8" grpId="0"/>
      <p:bldP spid="25" grpId="0" animBg="1"/>
      <p:bldP spid="26" grpId="0"/>
      <p:bldP spid="27" grpId="0"/>
      <p:bldP spid="28" grpId="0"/>
      <p:bldP spid="29" grpId="0"/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7524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どういうメリットがあるの・・・？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10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86541" y="2802457"/>
            <a:ext cx="4798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コマンド引数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90982" y="1130932"/>
            <a:ext cx="6987594" cy="5120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例えばこんなプログラム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5" y="1154639"/>
            <a:ext cx="6544588" cy="4953691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6253688" y="464703"/>
            <a:ext cx="3707996" cy="836558"/>
          </a:xfrm>
          <a:prstGeom prst="wedgeRectCallout">
            <a:avLst>
              <a:gd name="adj1" fmla="val -96405"/>
              <a:gd name="adj2" fmla="val 17058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数字にあまり意味がない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7311696" y="1633381"/>
            <a:ext cx="4276566" cy="1892333"/>
          </a:xfrm>
          <a:prstGeom prst="wedgeRectCallout">
            <a:avLst>
              <a:gd name="adj1" fmla="val -110667"/>
              <a:gd name="adj2" fmla="val 6700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値に対して意味を持たせたい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意味を理解せず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を書く人が出てくる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983416" y="4675185"/>
            <a:ext cx="3446585" cy="143314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こんな時に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1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3" y="1307028"/>
            <a:ext cx="6950890" cy="351995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76912" y="1086970"/>
            <a:ext cx="7101665" cy="399498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のプログラムのように書き換えてみよう！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6948280" y="1795437"/>
            <a:ext cx="4692733" cy="1311425"/>
          </a:xfrm>
          <a:prstGeom prst="wedgeRectCallout">
            <a:avLst>
              <a:gd name="adj1" fmla="val -143125"/>
              <a:gd name="adj2" fmla="val -48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内かつ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メソッドの外で定義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メソッドの中では定義出来ない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4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7325437" cy="38639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" y="422838"/>
            <a:ext cx="6950890" cy="351995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922261" y="1012391"/>
            <a:ext cx="1741808" cy="13087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2541390" y="4817869"/>
            <a:ext cx="52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という設計書を定義したよ！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1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7325437" cy="38639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" y="422838"/>
            <a:ext cx="6950890" cy="351995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317914" y="2823607"/>
            <a:ext cx="3412348" cy="2449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01768" y="6381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923750" y="4665609"/>
            <a:ext cx="60837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の要素である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子供オブジェクトを代入したよ！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79111" y="4353931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70412" y="4292376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57385" y="29911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8596" y="3399592"/>
            <a:ext cx="1051355" cy="1009301"/>
          </a:xfrm>
          <a:prstGeom prst="rect">
            <a:avLst/>
          </a:prstGeom>
        </p:spPr>
      </p:pic>
      <p:pic>
        <p:nvPicPr>
          <p:cNvPr id="17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77" y="3285328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7325437" cy="38639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" y="422838"/>
            <a:ext cx="6950890" cy="351995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309121" y="3277138"/>
            <a:ext cx="4309163" cy="2449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01768" y="6381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7579111" y="4353931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70412" y="4292376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57385" y="29911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8596" y="3399592"/>
            <a:ext cx="1051355" cy="1009301"/>
          </a:xfrm>
          <a:prstGeom prst="rect">
            <a:avLst/>
          </a:prstGeom>
        </p:spPr>
      </p:pic>
      <p:pic>
        <p:nvPicPr>
          <p:cNvPr id="17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77" y="3285328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919404" y="4262676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651823" y="29843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39328" y="456716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5224" y="5397954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の要素を表示したよ！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9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59466 0.235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列挙型の活用法その１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70182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(if)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4" y="1180309"/>
            <a:ext cx="6840762" cy="4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20038" y="1012391"/>
            <a:ext cx="1741808" cy="13087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3918591" y="5828984"/>
            <a:ext cx="566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という設計書を定義したよ！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33276" y="2753268"/>
            <a:ext cx="3711285" cy="3943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7681245" y="4850083"/>
            <a:ext cx="4457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の要素である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大人オブジェクトを代入したよ！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21199" y="3278123"/>
            <a:ext cx="3711285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295820" y="5664026"/>
            <a:ext cx="2192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7645110" y="5864081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939913" y="5463971"/>
            <a:ext cx="690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81309" y="5888693"/>
            <a:ext cx="1597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8538859" y="4793235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06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5456 0.34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34" y="1722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25612 0.3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07969 0.608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304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00169 0.6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613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メソッドに渡す値のことです！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96" y="37284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4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51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2220508" y="4219882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String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args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21199" y="3707175"/>
            <a:ext cx="381679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295820" y="5664026"/>
            <a:ext cx="2192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7645110" y="5864081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939913" y="5463971"/>
            <a:ext cx="690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81309" y="5888693"/>
            <a:ext cx="1597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8679536" y="4793235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567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5456 0.34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34" y="1722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25612 0.3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0248 0.604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02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0763 0.534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9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41235" y="3923850"/>
            <a:ext cx="530140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321891" y="4293650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26553" y="4533165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いつか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45762" y="254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35396" y="450636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</p:spTree>
    <p:extLst>
      <p:ext uri="{BB962C8B-B14F-4D97-AF65-F5344CB8AC3E}">
        <p14:creationId xmlns:p14="http://schemas.microsoft.com/office/powerpoint/2010/main" val="21167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48399 0.29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66450" y="4627235"/>
            <a:ext cx="530140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45762" y="254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</p:spTree>
    <p:extLst>
      <p:ext uri="{BB962C8B-B14F-4D97-AF65-F5344CB8AC3E}">
        <p14:creationId xmlns:p14="http://schemas.microsoft.com/office/powerpoint/2010/main" val="16724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12535" y="4820666"/>
            <a:ext cx="530140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45762" y="254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</p:spTree>
    <p:extLst>
      <p:ext uri="{BB962C8B-B14F-4D97-AF65-F5344CB8AC3E}">
        <p14:creationId xmlns:p14="http://schemas.microsoft.com/office/powerpoint/2010/main" val="27801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6026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繰り返し文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2" y="1920026"/>
            <a:ext cx="6003728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9200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997526"/>
            <a:ext cx="405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850533" y="2582301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.value()</a:t>
            </a:r>
            <a:endParaRPr kumimoji="1" lang="ja-JP" altLang="en-US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84946" y="1177173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全要素を取得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する方法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55660" y="2546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474636" y="30445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01768" y="28359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09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84" y="641262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608" y="668998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8761440" y="2493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47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64" y="636027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8096927" y="2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49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4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/>
          <p:cNvSpPr/>
          <p:nvPr/>
        </p:nvSpPr>
        <p:spPr>
          <a:xfrm>
            <a:off x="1671443" y="4173787"/>
            <a:ext cx="10198171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1238" y="41737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83670" y="4173786"/>
            <a:ext cx="9871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type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</a:t>
            </a:r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2438" y="2748014"/>
            <a:ext cx="1051355" cy="1009301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9561140" y="3671575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634254" y="3640798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479743" y="29685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pic>
        <p:nvPicPr>
          <p:cNvPr id="64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15" y="66139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8766547" y="241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66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871" y="628425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8089419" y="301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68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2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吹き出し 1"/>
          <p:cNvSpPr/>
          <p:nvPr/>
        </p:nvSpPr>
        <p:spPr>
          <a:xfrm>
            <a:off x="4466779" y="5142969"/>
            <a:ext cx="4607497" cy="1318846"/>
          </a:xfrm>
          <a:prstGeom prst="wedgeRectCallout">
            <a:avLst>
              <a:gd name="adj1" fmla="val 62177"/>
              <a:gd name="adj2" fmla="val -7683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13934" y="1495547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配列のような形で要素を全て先頭から取得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34118" y="11268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62093" y="112096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532914" y="112096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9792 0.3231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615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18476 0.3219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38778E-17 L 0.14675 0.2990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495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431 0.3134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7839 0.3067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1532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9023 0.3127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52" grpId="0"/>
      <p:bldP spid="38" grpId="0"/>
      <p:bldP spid="39" grpId="0"/>
      <p:bldP spid="40" grpId="0"/>
      <p:bldP spid="46" grpId="0"/>
      <p:bldP spid="48" grpId="0"/>
      <p:bldP spid="50" grpId="0" animBg="1"/>
      <p:bldP spid="53" grpId="0"/>
      <p:bldP spid="54" grpId="0"/>
      <p:bldP spid="60" grpId="0"/>
      <p:bldP spid="61" grpId="0"/>
      <p:bldP spid="63" grpId="0"/>
      <p:bldP spid="63" grpId="1"/>
      <p:bldP spid="63" grpId="2"/>
      <p:bldP spid="65" grpId="0"/>
      <p:bldP spid="65" grpId="1"/>
      <p:bldP spid="65" grpId="2"/>
      <p:bldP spid="67" grpId="0"/>
      <p:bldP spid="67" grpId="1"/>
      <p:bldP spid="67" grpId="2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/>
      <p:bldP spid="69" grpId="0"/>
      <p:bldP spid="70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7101665" cy="45664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9" y="1298429"/>
            <a:ext cx="6730239" cy="4179178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72449"/>
              <a:gd name="adj2" fmla="val -40748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1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8798973" cy="45664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5" y="1176708"/>
            <a:ext cx="7801982" cy="4399249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4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272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311727"/>
            <a:ext cx="7429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137328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定義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23286" y="1811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47693" y="1811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106144" y="1377683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子供</a:t>
            </a:r>
            <a:endParaRPr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7201973" y="137831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6570" y="20902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7201973" y="209424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2972" y="2745924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1735937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296520" y="4209720"/>
            <a:ext cx="9932903" cy="1090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96758" y="4287220"/>
            <a:ext cx="742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2754" y="43487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73165" y="4787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01215" y="47872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17373" y="487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24" y="4755094"/>
            <a:ext cx="1303728" cy="125157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140078" y="48201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5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37" grpId="0"/>
      <p:bldP spid="51" grpId="0"/>
      <p:bldP spid="52" grpId="0"/>
      <p:bldP spid="4" grpId="0"/>
      <p:bldP spid="5" grpId="0"/>
      <p:bldP spid="6" grpId="0"/>
      <p:bldP spid="7" grpId="0"/>
      <p:bldP spid="8" grpId="0"/>
      <p:bldP spid="25" grpId="0" animBg="1"/>
      <p:bldP spid="26" grpId="0"/>
      <p:bldP spid="27" grpId="0"/>
      <p:bldP spid="28" grpId="0"/>
      <p:bldP spid="29" grpId="0"/>
      <p:bldP spid="44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7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1119" y="2066925"/>
            <a:ext cx="7609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・・・見覚えがあるぞ・・・？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18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9135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分岐処理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(switch)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113" y="3062941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3" y="1086968"/>
            <a:ext cx="7022926" cy="53665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" y="1201574"/>
            <a:ext cx="6483919" cy="5137371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4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2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527553" y="246185"/>
            <a:ext cx="7434084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316" y="288539"/>
            <a:ext cx="5200539" cy="25838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76" y="2914731"/>
            <a:ext cx="4695093" cy="22827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08" y="5197491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8" y="4858490"/>
            <a:ext cx="1258361" cy="1258361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89" y="4825526"/>
            <a:ext cx="1277019" cy="13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77" y="5051303"/>
            <a:ext cx="1314574" cy="11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nanamiyuki.com/wp-content/uploads/2021/01/%E3%82%B8%E3%83%A3%E3%83%90%E3%82%A6%E3%82%A9%E3%83%83%E3%82%A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89" y="2773169"/>
            <a:ext cx="1987838" cy="18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爆発 2 15"/>
          <p:cNvSpPr/>
          <p:nvPr/>
        </p:nvSpPr>
        <p:spPr>
          <a:xfrm>
            <a:off x="1287553" y="3930022"/>
            <a:ext cx="2000907" cy="920394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651930">
            <a:off x="1743185" y="426208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バトル！！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8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659917" y="582735"/>
            <a:ext cx="2165989" cy="1927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682651" y="3550485"/>
            <a:ext cx="513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という設計書を定義したよ！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42" name="Picture 4" descr="雷の魔法使い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17" name="四角形吹き出し 16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5730"/>
              <a:gd name="adj2" fmla="val -108302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6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57825" y="1037492"/>
            <a:ext cx="3949367" cy="1318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06866" y="455336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通常攻撃で誰がどの値かを計算する為に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57825" y="1160584"/>
            <a:ext cx="3949367" cy="1318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06866" y="455336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攻撃で誰がどの値かを計算する為に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MIGIC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6208" y="1388160"/>
            <a:ext cx="1727861" cy="12411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06866" y="455336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の残り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作成し初期値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2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6208" y="1472565"/>
            <a:ext cx="2018007" cy="1540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83330" y="490227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行動値の入力用に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1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27416" y="1606894"/>
            <a:ext cx="4811038" cy="16371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142475" y="5511666"/>
            <a:ext cx="5304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でどのキャラの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ダメージを参照したいか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配列の添え字用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という変数を作成し初期値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にしたよ！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3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1314450"/>
            <a:ext cx="10553700" cy="377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2" y="2069917"/>
            <a:ext cx="9925634" cy="2260965"/>
          </a:xfrm>
          <a:prstGeom prst="rect">
            <a:avLst/>
          </a:prstGeom>
        </p:spPr>
      </p:pic>
      <p:sp>
        <p:nvSpPr>
          <p:cNvPr id="13" name="フレーム 12"/>
          <p:cNvSpPr/>
          <p:nvPr/>
        </p:nvSpPr>
        <p:spPr>
          <a:xfrm>
            <a:off x="7315200" y="2181225"/>
            <a:ext cx="3524250" cy="1123950"/>
          </a:xfrm>
          <a:prstGeom prst="frame">
            <a:avLst>
              <a:gd name="adj1" fmla="val 9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3750" y="3416483"/>
            <a:ext cx="3400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これだ！！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13046" y="1705056"/>
            <a:ext cx="2973154" cy="1952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91537" y="5726915"/>
            <a:ext cx="5304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キーボードから入力を受け付けれるように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をｓｃという名前で作成したよ！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0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0631" y="2226130"/>
            <a:ext cx="2190638" cy="1917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362218" y="5608344"/>
            <a:ext cx="5205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1139005" y="2245953"/>
            <a:ext cx="996420" cy="21428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6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0631" y="2226130"/>
            <a:ext cx="2190638" cy="1917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362218" y="5608344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により要素を全て取得するよ！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2045291" y="2238768"/>
            <a:ext cx="996420" cy="21428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18" y="65842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21" y="680256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724" y="722582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949817" y="4072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669180" y="38634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650365" y="4006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0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21119 0.5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27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21054 0.5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2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23685 0.5476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273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22929 0.575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2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0.24766 0.560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280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0.25026 0.565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0631" y="2226130"/>
            <a:ext cx="2190638" cy="1917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先頭から順番に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2045291" y="2238768"/>
            <a:ext cx="996420" cy="21428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3611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6324631" y="42924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8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22487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22487 0.025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047173" y="2579171"/>
            <a:ext cx="2933156" cy="13208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397959" y="3418657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89773" y="3632342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31228" y="360482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0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37044 0.287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29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3" grpId="0" animBg="1"/>
      <p:bldP spid="82" grpId="0"/>
      <p:bldP spid="83" grpId="0" animBg="1"/>
      <p:bldP spid="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139005" y="2719880"/>
            <a:ext cx="4245458" cy="13909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97959" y="3418657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428326" y="3547277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の行動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/2: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 3: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あいさつ　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0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70612 -0.12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13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5" grpId="0" animBg="1"/>
      <p:bldP spid="86" grpId="0"/>
      <p:bldP spid="8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139005" y="2966651"/>
            <a:ext cx="3929679" cy="13909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キーボードで行動を入力するよ！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は通常攻撃したいので１にしてみたよ！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107283" y="3285295"/>
            <a:ext cx="1073209" cy="15247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の値を元に処理を分岐するよ！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2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344676" y="3444847"/>
            <a:ext cx="510502" cy="1951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は１なので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の処理に入るよ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520522" y="3641744"/>
            <a:ext cx="4313576" cy="2004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468967" y="3990650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70905" y="409400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の通常攻撃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21467" y="410352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</p:spTree>
    <p:extLst>
      <p:ext uri="{BB962C8B-B14F-4D97-AF65-F5344CB8AC3E}">
        <p14:creationId xmlns:p14="http://schemas.microsoft.com/office/powerpoint/2010/main" val="6947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7069 -0.039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52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51485 0.343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2" grpId="0" animBg="1"/>
      <p:bldP spid="84" grpId="0"/>
      <p:bldP spid="87" grpId="0" animBg="1"/>
      <p:bldP spid="90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7219" y="1053034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コマンドライン引数の使い方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 bwMode="auto">
          <a:xfrm>
            <a:off x="771525" y="1906905"/>
            <a:ext cx="5334000" cy="404622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右矢印 6"/>
          <p:cNvSpPr/>
          <p:nvPr/>
        </p:nvSpPr>
        <p:spPr>
          <a:xfrm rot="13709575">
            <a:off x="4117714" y="4449699"/>
            <a:ext cx="658533" cy="336196"/>
          </a:xfrm>
          <a:prstGeom prst="rightArrow">
            <a:avLst>
              <a:gd name="adj1" fmla="val 28575"/>
              <a:gd name="adj2" fmla="val 99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8" name="図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2" y="1906905"/>
            <a:ext cx="5170488" cy="4063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吹き出し 8"/>
          <p:cNvSpPr/>
          <p:nvPr/>
        </p:nvSpPr>
        <p:spPr>
          <a:xfrm>
            <a:off x="7351077" y="894185"/>
            <a:ext cx="3993198" cy="805180"/>
          </a:xfrm>
          <a:prstGeom prst="wedgeRoundRectCallout">
            <a:avLst>
              <a:gd name="adj1" fmla="val -40866"/>
              <a:gd name="adj2" fmla="val 166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実行時パラメータに文字列を入力する</a:t>
            </a:r>
          </a:p>
          <a:p>
            <a:pPr algn="just">
              <a:spcAft>
                <a:spcPts val="0"/>
              </a:spcAft>
            </a:pP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半角スペース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要素の区切り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となる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516774" y="3849708"/>
            <a:ext cx="1367103" cy="2004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ダメージ数を表示しただけなので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を減らすよ！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67270" y="4347744"/>
            <a:ext cx="5092210" cy="174568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5826" y="4876897"/>
            <a:ext cx="64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50521" y="4851835"/>
            <a:ext cx="64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4336530" y="4916877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１０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5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48294 0.4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52891 0.464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5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9739 -0.4708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animBg="1"/>
      <p:bldP spid="83" grpId="0" animBg="1"/>
      <p:bldP spid="4" grpId="0"/>
      <p:bldP spid="89" grpId="0"/>
      <p:bldP spid="91" grpId="0" animBg="1"/>
      <p:bldP spid="91" grpId="1" animBg="1"/>
      <p:bldP spid="8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534359" y="4085865"/>
            <a:ext cx="971449" cy="14213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6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235421" y="5541020"/>
            <a:ext cx="971449" cy="14213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7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279384" y="5851325"/>
            <a:ext cx="575794" cy="1626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445275" y="5695850"/>
            <a:ext cx="5205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次は魔法使いのターンにしたいので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魔法使いの値を算出できるように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添え字を進めるよ！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79687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051082" y="5930456"/>
            <a:ext cx="575794" cy="1626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445275" y="5695850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代入する値の位置を進めるよ！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4344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5443 0.0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851108" y="2259104"/>
            <a:ext cx="2129484" cy="1587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2" name="下矢印 1"/>
          <p:cNvSpPr/>
          <p:nvPr/>
        </p:nvSpPr>
        <p:spPr>
          <a:xfrm rot="10800000">
            <a:off x="7099601" y="5392343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62739" y="44508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先頭から順番に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9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06" y="460050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/>
          <p:cNvSpPr txBox="1"/>
          <p:nvPr/>
        </p:nvSpPr>
        <p:spPr>
          <a:xfrm>
            <a:off x="6800865" y="430659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3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17604 -0.005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17969 0.0224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4" grpId="0"/>
      <p:bldP spid="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851108" y="2259104"/>
            <a:ext cx="2129484" cy="1587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7099601" y="5392343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先頭から順番に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9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54" y="4575326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/>
          <p:cNvSpPr txBox="1"/>
          <p:nvPr/>
        </p:nvSpPr>
        <p:spPr>
          <a:xfrm>
            <a:off x="8915957" y="4441419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630667" y="3986950"/>
            <a:ext cx="3952544" cy="140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あとは同じ流れ！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9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3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9003" y="2811250"/>
            <a:ext cx="4919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本日のまとめ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3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8857" y="2872793"/>
            <a:ext cx="6766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lang="en-US" altLang="ja-JP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66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74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76462" y="2883054"/>
            <a:ext cx="8275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6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Rondom</a:t>
            </a:r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7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4921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40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3018" y="2083566"/>
            <a:ext cx="874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</a:t>
            </a:r>
            <a:r>
              <a:rPr kumimoji="1"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をひとまとめにできる型のこと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50382" y="4511724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e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ageType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8185" y="3822559"/>
            <a:ext cx="87757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067264" y="3822559"/>
            <a:ext cx="87839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7123077" y="3822559"/>
            <a:ext cx="99634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558204" y="4553130"/>
            <a:ext cx="3214695" cy="150348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後から変更できない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のことでしたね！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1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14" y="4199489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56" y="4208825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6" y="4218161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293018" y="3040660"/>
            <a:ext cx="6519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クラスのような活用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が出来る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8" y="4973638"/>
            <a:ext cx="3059207" cy="14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吹き出し 9"/>
          <p:cNvSpPr/>
          <p:nvPr/>
        </p:nvSpPr>
        <p:spPr>
          <a:xfrm>
            <a:off x="3020999" y="5633909"/>
            <a:ext cx="2674757" cy="1116623"/>
          </a:xfrm>
          <a:prstGeom prst="wedgeRectCallout">
            <a:avLst>
              <a:gd name="adj1" fmla="val 45613"/>
              <a:gd name="adj2" fmla="val -7923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１つの要素は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お家のような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140677" y="5629654"/>
            <a:ext cx="2747083" cy="1116623"/>
          </a:xfrm>
          <a:prstGeom prst="wedgeRectCallout">
            <a:avLst>
              <a:gd name="adj1" fmla="val 54817"/>
              <a:gd name="adj2" fmla="val -9734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はその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お家が複数ある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１つの区画のイメージ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31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11" grpId="0" animBg="1"/>
      <p:bldP spid="12" grpId="0" animBg="1"/>
      <p:bldP spid="13" grpId="0" animBg="1"/>
      <p:bldP spid="9" grpId="0" animBg="1"/>
      <p:bldP spid="21" grpId="0"/>
      <p:bldP spid="10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272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311727"/>
            <a:ext cx="7429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137328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定義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23286" y="1811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47693" y="1811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106144" y="1377683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子供</a:t>
            </a:r>
            <a:endParaRPr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7201973" y="137831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6570" y="20902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7201973" y="209424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2972" y="2745924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1735937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296520" y="4209720"/>
            <a:ext cx="9932903" cy="1090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96758" y="4287220"/>
            <a:ext cx="742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2754" y="43487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73165" y="4787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01215" y="47872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17373" y="487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24" y="4755094"/>
            <a:ext cx="1303728" cy="125157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140078" y="48201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37" grpId="0"/>
      <p:bldP spid="51" grpId="0"/>
      <p:bldP spid="52" grpId="0"/>
      <p:bldP spid="4" grpId="0"/>
      <p:bldP spid="5" grpId="0"/>
      <p:bldP spid="6" grpId="0"/>
      <p:bldP spid="7" grpId="0"/>
      <p:bldP spid="8" grpId="0"/>
      <p:bldP spid="25" grpId="0" animBg="1"/>
      <p:bldP spid="26" grpId="0"/>
      <p:bldP spid="27" grpId="0"/>
      <p:bldP spid="28" grpId="0"/>
      <p:bldP spid="29" grpId="0"/>
      <p:bldP spid="44" grpId="0"/>
      <p:bldP spid="4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7524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どういうメリットがあるの・・・？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2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90982" y="1130932"/>
            <a:ext cx="6987594" cy="5120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例えばこんなプログラム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5" y="1154639"/>
            <a:ext cx="6544588" cy="4953691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6253688" y="464703"/>
            <a:ext cx="3707996" cy="836558"/>
          </a:xfrm>
          <a:prstGeom prst="wedgeRectCallout">
            <a:avLst>
              <a:gd name="adj1" fmla="val -96405"/>
              <a:gd name="adj2" fmla="val 17058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数字にあまり意味がない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7311696" y="1633381"/>
            <a:ext cx="4276566" cy="1892333"/>
          </a:xfrm>
          <a:prstGeom prst="wedgeRectCallout">
            <a:avLst>
              <a:gd name="adj1" fmla="val -110667"/>
              <a:gd name="adj2" fmla="val 6700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値に対して意味を持たせたい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意味を理解せず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を書く人が出てくる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983416" y="4675185"/>
            <a:ext cx="3446585" cy="143314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こんな時に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6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列挙型の活用法その１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70182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(if)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0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4" y="1180309"/>
            <a:ext cx="6840762" cy="494793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36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6026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繰り返し文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2" y="1920026"/>
            <a:ext cx="6003728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9200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997526"/>
            <a:ext cx="405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850533" y="2582301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.value()</a:t>
            </a:r>
            <a:endParaRPr kumimoji="1" lang="ja-JP" altLang="en-US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84946" y="1177173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全要素を取得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する方法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55660" y="2546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474636" y="30445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01768" y="28359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09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84" y="641262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608" y="668998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8761440" y="2493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47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64" y="636027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8096927" y="2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49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4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/>
          <p:cNvSpPr/>
          <p:nvPr/>
        </p:nvSpPr>
        <p:spPr>
          <a:xfrm>
            <a:off x="1671443" y="4173787"/>
            <a:ext cx="10198171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1238" y="41737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83670" y="4173786"/>
            <a:ext cx="9871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type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</a:t>
            </a:r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2438" y="2748014"/>
            <a:ext cx="1051355" cy="1009301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9561140" y="3671575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634254" y="3640798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479743" y="29685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pic>
        <p:nvPicPr>
          <p:cNvPr id="64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15" y="66139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8766547" y="241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66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871" y="628425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8089419" y="301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68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2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吹き出し 1"/>
          <p:cNvSpPr/>
          <p:nvPr/>
        </p:nvSpPr>
        <p:spPr>
          <a:xfrm>
            <a:off x="4466779" y="5142969"/>
            <a:ext cx="4607497" cy="1318846"/>
          </a:xfrm>
          <a:prstGeom prst="wedgeRectCallout">
            <a:avLst>
              <a:gd name="adj1" fmla="val 62177"/>
              <a:gd name="adj2" fmla="val -7683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13934" y="1495547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配列のような形で要素を全て先頭から取得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34118" y="11268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62093" y="112096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532914" y="112096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9792 0.3231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615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18476 0.3219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38778E-17 L 0.14675 0.2990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495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431 0.3134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7839 0.3067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1532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9023 0.3127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52" grpId="0"/>
      <p:bldP spid="38" grpId="0"/>
      <p:bldP spid="39" grpId="0"/>
      <p:bldP spid="40" grpId="0"/>
      <p:bldP spid="46" grpId="0"/>
      <p:bldP spid="48" grpId="0"/>
      <p:bldP spid="50" grpId="0" animBg="1"/>
      <p:bldP spid="53" grpId="0"/>
      <p:bldP spid="54" grpId="0"/>
      <p:bldP spid="60" grpId="0"/>
      <p:bldP spid="61" grpId="0"/>
      <p:bldP spid="63" grpId="0"/>
      <p:bldP spid="63" grpId="1"/>
      <p:bldP spid="63" grpId="2"/>
      <p:bldP spid="65" grpId="0"/>
      <p:bldP spid="65" grpId="1"/>
      <p:bldP spid="65" grpId="2"/>
      <p:bldP spid="67" grpId="0"/>
      <p:bldP spid="67" grpId="1"/>
      <p:bldP spid="67" grpId="2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/>
      <p:bldP spid="69" grpId="0"/>
      <p:bldP spid="70" grpId="0"/>
      <p:bldP spid="7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9135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分岐処理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(switch)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113" y="3062941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3" y="1086968"/>
            <a:ext cx="7022926" cy="53665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" y="1201574"/>
            <a:ext cx="6483919" cy="5137371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0196"/>
              <a:gd name="adj2" fmla="val -62391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392290" y="1957096"/>
            <a:ext cx="4216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40321" y="1728552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ざっくり言うと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25018" y="3464307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などでも活躍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4333" y="303570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用途としては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ゲームのアイテ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18" y="4422531"/>
            <a:ext cx="1766836" cy="17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マートフォンのパスワードのイラスト（セキュリティ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9" y="4422531"/>
            <a:ext cx="1460302" cy="19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8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Random();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型で生成する場合：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44896</TotalTime>
  <Words>2765</Words>
  <Application>Microsoft Office PowerPoint</Application>
  <PresentationFormat>ワイド画面</PresentationFormat>
  <Paragraphs>1173</Paragraphs>
  <Slides>79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9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Times New Roman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610</cp:revision>
  <dcterms:created xsi:type="dcterms:W3CDTF">2020-03-04T08:20:15Z</dcterms:created>
  <dcterms:modified xsi:type="dcterms:W3CDTF">2021-06-08T03:02:36Z</dcterms:modified>
</cp:coreProperties>
</file>