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0"/>
  </p:notesMasterIdLst>
  <p:handoutMasterIdLst>
    <p:handoutMasterId r:id="rId51"/>
  </p:handoutMasterIdLst>
  <p:sldIdLst>
    <p:sldId id="309" r:id="rId2"/>
    <p:sldId id="1438" r:id="rId3"/>
    <p:sldId id="1439" r:id="rId4"/>
    <p:sldId id="1440" r:id="rId5"/>
    <p:sldId id="1441" r:id="rId6"/>
    <p:sldId id="1443" r:id="rId7"/>
    <p:sldId id="1366" r:id="rId8"/>
    <p:sldId id="1367" r:id="rId9"/>
    <p:sldId id="1368" r:id="rId10"/>
    <p:sldId id="1369" r:id="rId11"/>
    <p:sldId id="1370" r:id="rId12"/>
    <p:sldId id="1444" r:id="rId13"/>
    <p:sldId id="1388" r:id="rId14"/>
    <p:sldId id="1389" r:id="rId15"/>
    <p:sldId id="1390" r:id="rId16"/>
    <p:sldId id="1391" r:id="rId17"/>
    <p:sldId id="1409" r:id="rId18"/>
    <p:sldId id="1410" r:id="rId19"/>
    <p:sldId id="1411" r:id="rId20"/>
    <p:sldId id="1413" r:id="rId21"/>
    <p:sldId id="1433" r:id="rId22"/>
    <p:sldId id="1434" r:id="rId23"/>
    <p:sldId id="1435" r:id="rId24"/>
    <p:sldId id="1436" r:id="rId25"/>
    <p:sldId id="331" r:id="rId26"/>
    <p:sldId id="1445" r:id="rId27"/>
    <p:sldId id="1502" r:id="rId28"/>
    <p:sldId id="1501" r:id="rId29"/>
    <p:sldId id="1503" r:id="rId30"/>
    <p:sldId id="1504" r:id="rId31"/>
    <p:sldId id="1505" r:id="rId32"/>
    <p:sldId id="1506" r:id="rId33"/>
    <p:sldId id="1507" r:id="rId34"/>
    <p:sldId id="1508" r:id="rId35"/>
    <p:sldId id="1509" r:id="rId36"/>
    <p:sldId id="1510" r:id="rId37"/>
    <p:sldId id="1511" r:id="rId38"/>
    <p:sldId id="1512" r:id="rId39"/>
    <p:sldId id="1513" r:id="rId40"/>
    <p:sldId id="1514" r:id="rId41"/>
    <p:sldId id="1515" r:id="rId42"/>
    <p:sldId id="1516" r:id="rId43"/>
    <p:sldId id="1517" r:id="rId44"/>
    <p:sldId id="1518" r:id="rId45"/>
    <p:sldId id="1519" r:id="rId46"/>
    <p:sldId id="1520" r:id="rId47"/>
    <p:sldId id="1521" r:id="rId48"/>
    <p:sldId id="1522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田 雄太" initials="石田" lastIdx="1" clrIdx="0">
    <p:extLst>
      <p:ext uri="{19B8F6BF-5375-455C-9EA6-DF929625EA0E}">
        <p15:presenceInfo xmlns:p15="http://schemas.microsoft.com/office/powerpoint/2012/main" userId="S-1-5-21-2319409950-2389570134-4242108266-269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316C2-4648-4C27-A308-0152273C5BBD}" v="441" dt="2021-06-20T08:20:04.898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7" autoAdjust="0"/>
    <p:restoredTop sz="94761" autoAdjust="0"/>
  </p:normalViewPr>
  <p:slideViewPr>
    <p:cSldViewPr snapToGrid="0">
      <p:cViewPr>
        <p:scale>
          <a:sx n="100" d="100"/>
          <a:sy n="100" d="100"/>
        </p:scale>
        <p:origin x="13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17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177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石田 雄太" userId="S::yishida@ecc.ac.jp::d409ebaa-8692-463d-911f-907ac8e86692" providerId="AD" clId="Web-{2C3316C2-4648-4C27-A308-0152273C5BBD}"/>
    <pc:docChg chg="addSld modSld sldOrd">
      <pc:chgData name="石田 雄太" userId="S::yishida@ecc.ac.jp::d409ebaa-8692-463d-911f-907ac8e86692" providerId="AD" clId="Web-{2C3316C2-4648-4C27-A308-0152273C5BBD}" dt="2021-06-20T08:20:04.898" v="328" actId="1076"/>
      <pc:docMkLst>
        <pc:docMk/>
      </pc:docMkLst>
      <pc:sldChg chg="ord">
        <pc:chgData name="石田 雄太" userId="S::yishida@ecc.ac.jp::d409ebaa-8692-463d-911f-907ac8e86692" providerId="AD" clId="Web-{2C3316C2-4648-4C27-A308-0152273C5BBD}" dt="2021-06-20T07:42:41.284" v="38"/>
        <pc:sldMkLst>
          <pc:docMk/>
          <pc:sldMk cId="2104746924" sldId="783"/>
        </pc:sldMkLst>
      </pc:sldChg>
      <pc:sldChg chg="addSp delSp modSp delAnim">
        <pc:chgData name="石田 雄太" userId="S::yishida@ecc.ac.jp::d409ebaa-8692-463d-911f-907ac8e86692" providerId="AD" clId="Web-{2C3316C2-4648-4C27-A308-0152273C5BBD}" dt="2021-06-20T08:20:04.898" v="328" actId="1076"/>
        <pc:sldMkLst>
          <pc:docMk/>
          <pc:sldMk cId="1916984360" sldId="954"/>
        </pc:sldMkLst>
        <pc:spChg chg="del">
          <ac:chgData name="石田 雄太" userId="S::yishida@ecc.ac.jp::d409ebaa-8692-463d-911f-907ac8e86692" providerId="AD" clId="Web-{2C3316C2-4648-4C27-A308-0152273C5BBD}" dt="2021-06-20T08:19:36.584" v="323"/>
          <ac:spMkLst>
            <pc:docMk/>
            <pc:sldMk cId="1916984360" sldId="954"/>
            <ac:spMk id="7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8:20:01.585" v="327" actId="14100"/>
          <ac:spMkLst>
            <pc:docMk/>
            <pc:sldMk cId="1916984360" sldId="954"/>
            <ac:spMk id="9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10"/>
          <ac:spMkLst>
            <pc:docMk/>
            <pc:sldMk cId="1916984360" sldId="954"/>
            <ac:spMk id="10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09"/>
          <ac:spMkLst>
            <pc:docMk/>
            <pc:sldMk cId="1916984360" sldId="954"/>
            <ac:spMk id="11" creationId="{00000000-0000-0000-0000-000000000000}"/>
          </ac:spMkLst>
        </pc:spChg>
        <pc:spChg chg="del mod">
          <ac:chgData name="石田 雄太" userId="S::yishida@ecc.ac.jp::d409ebaa-8692-463d-911f-907ac8e86692" providerId="AD" clId="Web-{2C3316C2-4648-4C27-A308-0152273C5BBD}" dt="2021-06-20T08:18:54.287" v="304"/>
          <ac:spMkLst>
            <pc:docMk/>
            <pc:sldMk cId="1916984360" sldId="954"/>
            <ac:spMk id="13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8:20:04.898" v="328" actId="1076"/>
          <ac:spMkLst>
            <pc:docMk/>
            <pc:sldMk cId="1916984360" sldId="954"/>
            <ac:spMk id="14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06"/>
          <ac:spMkLst>
            <pc:docMk/>
            <pc:sldMk cId="1916984360" sldId="954"/>
            <ac:spMk id="16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05"/>
          <ac:spMkLst>
            <pc:docMk/>
            <pc:sldMk cId="1916984360" sldId="954"/>
            <ac:spMk id="17" creationId="{00000000-0000-0000-0000-000000000000}"/>
          </ac:spMkLst>
        </pc:spChg>
        <pc:picChg chg="add mod">
          <ac:chgData name="石田 雄太" userId="S::yishida@ecc.ac.jp::d409ebaa-8692-463d-911f-907ac8e86692" providerId="AD" clId="Web-{2C3316C2-4648-4C27-A308-0152273C5BBD}" dt="2021-06-20T08:19:27.866" v="322" actId="1076"/>
          <ac:picMkLst>
            <pc:docMk/>
            <pc:sldMk cId="1916984360" sldId="954"/>
            <ac:picMk id="2" creationId="{8B28FE70-B5B0-44A5-B35B-0551FDD74264}"/>
          </ac:picMkLst>
        </pc:picChg>
        <pc:picChg chg="del">
          <ac:chgData name="石田 雄太" userId="S::yishida@ecc.ac.jp::d409ebaa-8692-463d-911f-907ac8e86692" providerId="AD" clId="Web-{2C3316C2-4648-4C27-A308-0152273C5BBD}" dt="2021-06-20T08:17:19.613" v="281"/>
          <ac:picMkLst>
            <pc:docMk/>
            <pc:sldMk cId="1916984360" sldId="954"/>
            <ac:picMk id="3" creationId="{00000000-0000-0000-0000-000000000000}"/>
          </ac:picMkLst>
        </pc:picChg>
        <pc:picChg chg="add mod">
          <ac:chgData name="石田 雄太" userId="S::yishida@ecc.ac.jp::d409ebaa-8692-463d-911f-907ac8e86692" providerId="AD" clId="Web-{2C3316C2-4648-4C27-A308-0152273C5BBD}" dt="2021-06-20T08:19:39.600" v="324" actId="1076"/>
          <ac:picMkLst>
            <pc:docMk/>
            <pc:sldMk cId="1916984360" sldId="954"/>
            <ac:picMk id="4" creationId="{8A7D4A1C-8305-49B7-AF85-45D5C77BF4E3}"/>
          </ac:picMkLst>
        </pc:picChg>
        <pc:picChg chg="del">
          <ac:chgData name="石田 雄太" userId="S::yishida@ecc.ac.jp::d409ebaa-8692-463d-911f-907ac8e86692" providerId="AD" clId="Web-{2C3316C2-4648-4C27-A308-0152273C5BBD}" dt="2021-06-20T08:18:57.646" v="311"/>
          <ac:picMkLst>
            <pc:docMk/>
            <pc:sldMk cId="1916984360" sldId="954"/>
            <ac:picMk id="8" creationId="{00000000-0000-0000-0000-000000000000}"/>
          </ac:picMkLst>
        </pc:picChg>
        <pc:picChg chg="del">
          <ac:chgData name="石田 雄太" userId="S::yishida@ecc.ac.jp::d409ebaa-8692-463d-911f-907ac8e86692" providerId="AD" clId="Web-{2C3316C2-4648-4C27-A308-0152273C5BBD}" dt="2021-06-20T08:18:57.646" v="308"/>
          <ac:picMkLst>
            <pc:docMk/>
            <pc:sldMk cId="1916984360" sldId="954"/>
            <ac:picMk id="12" creationId="{00000000-0000-0000-0000-000000000000}"/>
          </ac:picMkLst>
        </pc:picChg>
        <pc:picChg chg="del">
          <ac:chgData name="石田 雄太" userId="S::yishida@ecc.ac.jp::d409ebaa-8692-463d-911f-907ac8e86692" providerId="AD" clId="Web-{2C3316C2-4648-4C27-A308-0152273C5BBD}" dt="2021-06-20T08:18:57.646" v="307"/>
          <ac:picMkLst>
            <pc:docMk/>
            <pc:sldMk cId="1916984360" sldId="954"/>
            <ac:picMk id="15" creationId="{00000000-0000-0000-0000-000000000000}"/>
          </ac:picMkLst>
        </pc:picChg>
      </pc:sldChg>
      <pc:sldChg chg="modSp">
        <pc:chgData name="石田 雄太" userId="S::yishida@ecc.ac.jp::d409ebaa-8692-463d-911f-907ac8e86692" providerId="AD" clId="Web-{2C3316C2-4648-4C27-A308-0152273C5BBD}" dt="2021-06-20T07:16:55.575" v="1" actId="20577"/>
        <pc:sldMkLst>
          <pc:docMk/>
          <pc:sldMk cId="988736465" sldId="1100"/>
        </pc:sldMkLst>
        <pc:spChg chg="mod">
          <ac:chgData name="石田 雄太" userId="S::yishida@ecc.ac.jp::d409ebaa-8692-463d-911f-907ac8e86692" providerId="AD" clId="Web-{2C3316C2-4648-4C27-A308-0152273C5BBD}" dt="2021-06-20T07:16:55.575" v="1" actId="20577"/>
          <ac:spMkLst>
            <pc:docMk/>
            <pc:sldMk cId="988736465" sldId="1100"/>
            <ac:spMk id="36" creationId="{00000000-0000-0000-0000-000000000000}"/>
          </ac:spMkLst>
        </pc:spChg>
      </pc:sldChg>
      <pc:sldChg chg="modSp">
        <pc:chgData name="石田 雄太" userId="S::yishida@ecc.ac.jp::d409ebaa-8692-463d-911f-907ac8e86692" providerId="AD" clId="Web-{2C3316C2-4648-4C27-A308-0152273C5BBD}" dt="2021-06-20T07:55:39.987" v="186" actId="14100"/>
        <pc:sldMkLst>
          <pc:docMk/>
          <pc:sldMk cId="1769759054" sldId="1124"/>
        </pc:sldMkLst>
        <pc:spChg chg="mod">
          <ac:chgData name="石田 雄太" userId="S::yishida@ecc.ac.jp::d409ebaa-8692-463d-911f-907ac8e86692" providerId="AD" clId="Web-{2C3316C2-4648-4C27-A308-0152273C5BBD}" dt="2021-06-20T07:55:39.987" v="186" actId="14100"/>
          <ac:spMkLst>
            <pc:docMk/>
            <pc:sldMk cId="1769759054" sldId="1124"/>
            <ac:spMk id="32" creationId="{00000000-0000-0000-0000-000000000000}"/>
          </ac:spMkLst>
        </pc:spChg>
      </pc:sldChg>
      <pc:sldChg chg="addSp delSp modSp addAnim delAnim">
        <pc:chgData name="石田 雄太" userId="S::yishida@ecc.ac.jp::d409ebaa-8692-463d-911f-907ac8e86692" providerId="AD" clId="Web-{2C3316C2-4648-4C27-A308-0152273C5BBD}" dt="2021-06-20T07:51:37.529" v="184" actId="1076"/>
        <pc:sldMkLst>
          <pc:docMk/>
          <pc:sldMk cId="1745099242" sldId="1125"/>
        </pc:sldMkLst>
        <pc:spChg chg="mod">
          <ac:chgData name="石田 雄太" userId="S::yishida@ecc.ac.jp::d409ebaa-8692-463d-911f-907ac8e86692" providerId="AD" clId="Web-{2C3316C2-4648-4C27-A308-0152273C5BBD}" dt="2021-06-20T07:42:26.550" v="23" actId="20577"/>
          <ac:spMkLst>
            <pc:docMk/>
            <pc:sldMk cId="1745099242" sldId="1125"/>
            <ac:spMk id="3" creationId="{00000000-0000-0000-0000-000000000000}"/>
          </ac:spMkLst>
        </pc:spChg>
        <pc:spChg chg="add mod">
          <ac:chgData name="石田 雄太" userId="S::yishida@ecc.ac.jp::d409ebaa-8692-463d-911f-907ac8e86692" providerId="AD" clId="Web-{2C3316C2-4648-4C27-A308-0152273C5BBD}" dt="2021-06-20T07:46:48.242" v="122" actId="14100"/>
          <ac:spMkLst>
            <pc:docMk/>
            <pc:sldMk cId="1745099242" sldId="1125"/>
            <ac:spMk id="4" creationId="{7D136C51-B5FE-445F-B5CA-34A51A837560}"/>
          </ac:spMkLst>
        </pc:spChg>
        <pc:spChg chg="mod">
          <ac:chgData name="石田 雄太" userId="S::yishida@ecc.ac.jp::d409ebaa-8692-463d-911f-907ac8e86692" providerId="AD" clId="Web-{2C3316C2-4648-4C27-A308-0152273C5BBD}" dt="2021-06-20T07:42:33.940" v="36" actId="20577"/>
          <ac:spMkLst>
            <pc:docMk/>
            <pc:sldMk cId="1745099242" sldId="1125"/>
            <ac:spMk id="5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7:22.477" v="128" actId="20577"/>
          <ac:spMkLst>
            <pc:docMk/>
            <pc:sldMk cId="1745099242" sldId="1125"/>
            <ac:spMk id="6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7:28.259" v="131" actId="20577"/>
          <ac:spMkLst>
            <pc:docMk/>
            <pc:sldMk cId="1745099242" sldId="1125"/>
            <ac:spMk id="7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4:02.926" v="89" actId="20577"/>
          <ac:spMkLst>
            <pc:docMk/>
            <pc:sldMk cId="1745099242" sldId="1125"/>
            <ac:spMk id="12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3:02.535" v="50" actId="20577"/>
          <ac:spMkLst>
            <pc:docMk/>
            <pc:sldMk cId="1745099242" sldId="1125"/>
            <ac:spMk id="13" creationId="{00000000-0000-0000-0000-000000000000}"/>
          </ac:spMkLst>
        </pc:spChg>
        <pc:spChg chg="add mod">
          <ac:chgData name="石田 雄太" userId="S::yishida@ecc.ac.jp::d409ebaa-8692-463d-911f-907ac8e86692" providerId="AD" clId="Web-{2C3316C2-4648-4C27-A308-0152273C5BBD}" dt="2021-06-20T07:46:49.789" v="123" actId="1076"/>
          <ac:spMkLst>
            <pc:docMk/>
            <pc:sldMk cId="1745099242" sldId="1125"/>
            <ac:spMk id="14" creationId="{E89A70BD-419A-46E1-B49C-949E538B87C1}"/>
          </ac:spMkLst>
        </pc:spChg>
        <pc:spChg chg="add mod">
          <ac:chgData name="石田 雄太" userId="S::yishida@ecc.ac.jp::d409ebaa-8692-463d-911f-907ac8e86692" providerId="AD" clId="Web-{2C3316C2-4648-4C27-A308-0152273C5BBD}" dt="2021-06-20T07:49:44.324" v="156" actId="14100"/>
          <ac:spMkLst>
            <pc:docMk/>
            <pc:sldMk cId="1745099242" sldId="1125"/>
            <ac:spMk id="16" creationId="{BAF41F76-C495-492B-848C-74FA50856541}"/>
          </ac:spMkLst>
        </pc:spChg>
        <pc:spChg chg="mod ord">
          <ac:chgData name="石田 雄太" userId="S::yishida@ecc.ac.jp::d409ebaa-8692-463d-911f-907ac8e86692" providerId="AD" clId="Web-{2C3316C2-4648-4C27-A308-0152273C5BBD}" dt="2021-06-20T07:51:01.966" v="165" actId="1076"/>
          <ac:spMkLst>
            <pc:docMk/>
            <pc:sldMk cId="1745099242" sldId="1125"/>
            <ac:spMk id="17" creationId="{00000000-0000-0000-0000-000000000000}"/>
          </ac:spMkLst>
        </pc:spChg>
        <pc:spChg chg="del mod">
          <ac:chgData name="石田 雄太" userId="S::yishida@ecc.ac.jp::d409ebaa-8692-463d-911f-907ac8e86692" providerId="AD" clId="Web-{2C3316C2-4648-4C27-A308-0152273C5BBD}" dt="2021-06-20T07:46:01.007" v="97"/>
          <ac:spMkLst>
            <pc:docMk/>
            <pc:sldMk cId="1745099242" sldId="1125"/>
            <ac:spMk id="18" creationId="{00000000-0000-0000-0000-000000000000}"/>
          </ac:spMkLst>
        </pc:spChg>
        <pc:spChg chg="add mod">
          <ac:chgData name="石田 雄太" userId="S::yishida@ecc.ac.jp::d409ebaa-8692-463d-911f-907ac8e86692" providerId="AD" clId="Web-{2C3316C2-4648-4C27-A308-0152273C5BBD}" dt="2021-06-20T07:51:37.529" v="184" actId="1076"/>
          <ac:spMkLst>
            <pc:docMk/>
            <pc:sldMk cId="1745099242" sldId="1125"/>
            <ac:spMk id="20" creationId="{90022F3F-A5F3-434A-AC7E-5D47FE81A4E4}"/>
          </ac:spMkLst>
        </pc:spChg>
      </pc:sldChg>
      <pc:sldChg chg="add replId">
        <pc:chgData name="石田 雄太" userId="S::yishida@ecc.ac.jp::d409ebaa-8692-463d-911f-907ac8e86692" providerId="AD" clId="Web-{2C3316C2-4648-4C27-A308-0152273C5BBD}" dt="2021-06-20T07:53:03.015" v="185"/>
        <pc:sldMkLst>
          <pc:docMk/>
          <pc:sldMk cId="20387209" sldId="1126"/>
        </pc:sldMkLst>
      </pc:sldChg>
      <pc:sldChg chg="addSp modSp add ord replId">
        <pc:chgData name="石田 雄太" userId="S::yishida@ecc.ac.jp::d409ebaa-8692-463d-911f-907ac8e86692" providerId="AD" clId="Web-{2C3316C2-4648-4C27-A308-0152273C5BBD}" dt="2021-06-20T08:10:02.441" v="280" actId="20577"/>
        <pc:sldMkLst>
          <pc:docMk/>
          <pc:sldMk cId="649145074" sldId="1127"/>
        </pc:sldMkLst>
        <pc:spChg chg="add mod">
          <ac:chgData name="石田 雄太" userId="S::yishida@ecc.ac.jp::d409ebaa-8692-463d-911f-907ac8e86692" providerId="AD" clId="Web-{2C3316C2-4648-4C27-A308-0152273C5BBD}" dt="2021-06-20T07:58:23.318" v="279" actId="20577"/>
          <ac:spMkLst>
            <pc:docMk/>
            <pc:sldMk cId="649145074" sldId="1127"/>
            <ac:spMk id="2" creationId="{2513D32E-D315-470C-914C-70C88DC284DD}"/>
          </ac:spMkLst>
        </pc:spChg>
        <pc:spChg chg="mod">
          <ac:chgData name="石田 雄太" userId="S::yishida@ecc.ac.jp::d409ebaa-8692-463d-911f-907ac8e86692" providerId="AD" clId="Web-{2C3316C2-4648-4C27-A308-0152273C5BBD}" dt="2021-06-20T07:56:10.487" v="196" actId="1076"/>
          <ac:spMkLst>
            <pc:docMk/>
            <pc:sldMk cId="649145074" sldId="1127"/>
            <ac:spMk id="11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57:30.551" v="236" actId="20577"/>
          <ac:spMkLst>
            <pc:docMk/>
            <pc:sldMk cId="649145074" sldId="1127"/>
            <ac:spMk id="13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56:19.050" v="197" actId="1076"/>
          <ac:spMkLst>
            <pc:docMk/>
            <pc:sldMk cId="649145074" sldId="1127"/>
            <ac:spMk id="15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57:41.942" v="243" actId="20577"/>
          <ac:spMkLst>
            <pc:docMk/>
            <pc:sldMk cId="649145074" sldId="1127"/>
            <ac:spMk id="32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8:10:02.441" v="280" actId="20577"/>
          <ac:spMkLst>
            <pc:docMk/>
            <pc:sldMk cId="649145074" sldId="1127"/>
            <ac:spMk id="36" creationId="{00000000-0000-0000-0000-000000000000}"/>
          </ac:spMkLst>
        </pc:spChg>
        <pc:picChg chg="mod">
          <ac:chgData name="石田 雄太" userId="S::yishida@ecc.ac.jp::d409ebaa-8692-463d-911f-907ac8e86692" providerId="AD" clId="Web-{2C3316C2-4648-4C27-A308-0152273C5BBD}" dt="2021-06-20T07:56:27.097" v="200" actId="1076"/>
          <ac:picMkLst>
            <pc:docMk/>
            <pc:sldMk cId="649145074" sldId="1127"/>
            <ac:picMk id="14" creationId="{00000000-0000-0000-0000-000000000000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2021/6/29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2021/6/29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38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940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2021/6/29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2021/6/29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2021/6/29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2021/6/29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2021/6/29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2021/6/29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2021/6/29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753035" y="3998505"/>
            <a:ext cx="10768405" cy="1655762"/>
          </a:xfrm>
        </p:spPr>
        <p:txBody>
          <a:bodyPr>
            <a:normAutofit/>
          </a:bodyPr>
          <a:lstStyle/>
          <a:p>
            <a:r>
              <a:rPr lang="ja-JP" altLang="en-US" sz="4400" dirty="0" smtClean="0"/>
              <a:t>特別復習</a:t>
            </a:r>
            <a:r>
              <a:rPr lang="en-US" altLang="ja-JP" sz="4400" dirty="0" smtClean="0"/>
              <a:t>03</a:t>
            </a:r>
            <a:r>
              <a:rPr lang="ja-JP" altLang="en-US" sz="4400" dirty="0"/>
              <a:t>　</a:t>
            </a:r>
            <a:r>
              <a:rPr lang="ja-JP" altLang="en-US" sz="4400" dirty="0" smtClean="0"/>
              <a:t>流れ図</a:t>
            </a:r>
            <a:r>
              <a:rPr lang="en-US" altLang="ja-JP" sz="4400" dirty="0" smtClean="0"/>
              <a:t>/</a:t>
            </a:r>
            <a:r>
              <a:rPr lang="ja-JP" altLang="en-US" sz="4400" dirty="0" smtClean="0"/>
              <a:t>アルゴリズム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689" y="1058378"/>
            <a:ext cx="3997325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1077184" y="1866353"/>
            <a:ext cx="60228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為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に必要なの・</a:t>
            </a:r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・・？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7184" y="3330718"/>
            <a:ext cx="6152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どういう時に使うの・</a:t>
            </a:r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・・？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63862" y="4795083"/>
            <a:ext cx="6410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A.</a:t>
            </a:r>
            <a:r>
              <a:rPr kumimoji="1" lang="ja-JP" altLang="en-US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特定の一連の処理を繰り返し</a:t>
            </a:r>
            <a:endParaRPr kumimoji="1" lang="en-US" altLang="ja-JP" sz="36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行いたい場合に使用します！</a:t>
            </a:r>
            <a:endParaRPr kumimoji="1" lang="ja-JP" altLang="en-US" sz="36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1933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356359" y="40442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104571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356359" y="918874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↓同じものを作ってみましょう！↓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37026" y="1565205"/>
            <a:ext cx="9741372" cy="49383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996" y="1711489"/>
            <a:ext cx="8013431" cy="4792052"/>
          </a:xfrm>
          <a:prstGeom prst="rect">
            <a:avLst/>
          </a:prstGeom>
        </p:spPr>
      </p:pic>
      <p:pic>
        <p:nvPicPr>
          <p:cNvPr id="2056" name="Picture 8" descr="バーサーカー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7" y="3979273"/>
            <a:ext cx="2212348" cy="207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爆発 1 4"/>
          <p:cNvSpPr/>
          <p:nvPr/>
        </p:nvSpPr>
        <p:spPr>
          <a:xfrm>
            <a:off x="185597" y="2877368"/>
            <a:ext cx="3283317" cy="1676449"/>
          </a:xfrm>
          <a:prstGeom prst="irregularSeal1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連続攻撃！</a:t>
            </a:r>
            <a:endParaRPr kumimoji="1" lang="ja-JP" altLang="en-US" sz="28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942" y="2023108"/>
            <a:ext cx="2467319" cy="247685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195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25338" y="2790916"/>
            <a:ext cx="46137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do while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290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88155" y="925666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3398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1949466"/>
            <a:ext cx="6236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2779" y="39610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67239" y="4593661"/>
            <a:ext cx="105448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｛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｝内の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を先に行ってから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であれば繰り返す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｛｝内の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処理で継続条件に関わる処理がないと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030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3" y="903026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3398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1949466"/>
            <a:ext cx="6236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2779" y="39610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67239" y="4593661"/>
            <a:ext cx="105448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｛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｝内の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を先に行ってから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であれば繰り返す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｛｝内の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処理で継続条件に関わる処理がないと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347334" y="4918479"/>
            <a:ext cx="574994" cy="6463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4968" y="5564810"/>
            <a:ext cx="1335622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ココ！！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7345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8951" y="947465"/>
            <a:ext cx="6626832" cy="176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93468" y="1286766"/>
            <a:ext cx="3430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do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 </a:t>
            </a:r>
            <a:r>
              <a:rPr kumimoji="1"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15677" y="825101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708951" y="3609881"/>
            <a:ext cx="50433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count = 0;</a:t>
            </a:r>
          </a:p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count++;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 </a:t>
            </a:r>
            <a:r>
              <a:rPr kumimoji="1"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 &lt;= 5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プレースホルダー 6"/>
          <p:cNvSpPr txBox="1">
            <a:spLocks/>
          </p:cNvSpPr>
          <p:nvPr/>
        </p:nvSpPr>
        <p:spPr>
          <a:xfrm>
            <a:off x="1424105" y="3244609"/>
            <a:ext cx="4754880" cy="279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「表示」が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回表示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右矢印 2"/>
          <p:cNvSpPr/>
          <p:nvPr/>
        </p:nvSpPr>
        <p:spPr>
          <a:xfrm rot="10800000">
            <a:off x="6219044" y="2013175"/>
            <a:ext cx="550588" cy="5054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69632" y="2056318"/>
            <a:ext cx="240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が必要</a:t>
            </a:r>
            <a:endParaRPr kumimoji="1" lang="ja-JP" altLang="en-US" sz="2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4495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3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42111" y="391439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104571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356359" y="918874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↓同じものを作ってみましょう！↓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37026" y="1565205"/>
            <a:ext cx="9741372" cy="49383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984" y="1620624"/>
            <a:ext cx="9240540" cy="4839375"/>
          </a:xfrm>
          <a:prstGeom prst="rect">
            <a:avLst/>
          </a:prstGeom>
        </p:spPr>
      </p:pic>
      <p:pic>
        <p:nvPicPr>
          <p:cNvPr id="10" name="Picture 8" descr="バーサーカー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7" y="3979273"/>
            <a:ext cx="2212348" cy="207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爆発 1 10"/>
          <p:cNvSpPr/>
          <p:nvPr/>
        </p:nvSpPr>
        <p:spPr>
          <a:xfrm>
            <a:off x="185597" y="2877368"/>
            <a:ext cx="3283317" cy="1676449"/>
          </a:xfrm>
          <a:prstGeom prst="irregularSeal1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</a:t>
            </a:r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攻撃！</a:t>
            </a:r>
            <a:endParaRPr kumimoji="1" lang="ja-JP" altLang="en-US" sz="28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9084" y="1946873"/>
            <a:ext cx="2242616" cy="258764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360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938689" y="2946962"/>
            <a:ext cx="2334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570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869072" y="3216840"/>
            <a:ext cx="10553671" cy="3024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624709" y="37221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64733" y="823660"/>
            <a:ext cx="1720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441106" y="1445698"/>
            <a:ext cx="646202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87319" y="3570384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9072" y="32168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60825" y="3646039"/>
            <a:ext cx="9591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679521" y="5371495"/>
            <a:ext cx="95702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｛｝内の処理で継続条件に関わる処理がないと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79521" y="4794105"/>
            <a:ext cx="650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回数指定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を使用したループを得意としている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669291" y="4223429"/>
            <a:ext cx="103480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・「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」の３つを一緒に定義する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6215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15" grpId="0"/>
      <p:bldP spid="16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1" y="1420076"/>
            <a:ext cx="6626832" cy="176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2098" y="1759377"/>
            <a:ext cx="5630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31730" y="897607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1184" y="1600374"/>
            <a:ext cx="1745366" cy="17907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686132" y="4056249"/>
            <a:ext cx="68804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            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プレースホルダー 6"/>
          <p:cNvSpPr txBox="1">
            <a:spLocks/>
          </p:cNvSpPr>
          <p:nvPr/>
        </p:nvSpPr>
        <p:spPr>
          <a:xfrm>
            <a:off x="1664177" y="3498341"/>
            <a:ext cx="4754880" cy="279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「表示」が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回表示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8086581" y="537738"/>
            <a:ext cx="1880171" cy="7197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はいらない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8435083" y="1257477"/>
            <a:ext cx="113016" cy="58477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948505" y="454863"/>
            <a:ext cx="1880171" cy="7197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必要</a:t>
            </a:r>
          </a:p>
        </p:txBody>
      </p:sp>
      <p:cxnSp>
        <p:nvCxnSpPr>
          <p:cNvPr id="13" name="直線矢印コネクタ 12"/>
          <p:cNvCxnSpPr>
            <a:stCxn id="12" idx="2"/>
          </p:cNvCxnSpPr>
          <p:nvPr/>
        </p:nvCxnSpPr>
        <p:spPr>
          <a:xfrm flipH="1">
            <a:off x="5599416" y="1174602"/>
            <a:ext cx="289175" cy="6676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2" idx="2"/>
          </p:cNvCxnSpPr>
          <p:nvPr/>
        </p:nvCxnSpPr>
        <p:spPr>
          <a:xfrm>
            <a:off x="5888591" y="1174602"/>
            <a:ext cx="1007353" cy="6676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3964665" y="1759377"/>
            <a:ext cx="1923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 </a:t>
            </a:r>
            <a:endParaRPr lang="ja-JP" altLang="en-US" sz="2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5726618" y="1749918"/>
            <a:ext cx="1625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7175183" y="1749918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endParaRPr lang="ja-JP" altLang="en-US" sz="2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901835" y="2098678"/>
            <a:ext cx="2882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188413" y="456855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7602146" y="4067815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count++</a:t>
            </a:r>
            <a:endParaRPr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5555183" y="4063964"/>
            <a:ext cx="1997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count&lt;= 5;</a:t>
            </a:r>
            <a:endParaRPr lang="ja-JP" altLang="en-US" sz="2400" dirty="0"/>
          </a:p>
        </p:txBody>
      </p:sp>
      <p:sp>
        <p:nvSpPr>
          <p:cNvPr id="21" name="正方形/長方形 20"/>
          <p:cNvSpPr/>
          <p:nvPr/>
        </p:nvSpPr>
        <p:spPr>
          <a:xfrm>
            <a:off x="3436984" y="4077153"/>
            <a:ext cx="2282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count=0; </a:t>
            </a:r>
            <a:endParaRPr lang="ja-JP" altLang="en-US" sz="2400" dirty="0"/>
          </a:p>
        </p:txBody>
      </p:sp>
      <p:sp>
        <p:nvSpPr>
          <p:cNvPr id="22" name="四角形吹き出し 21"/>
          <p:cNvSpPr/>
          <p:nvPr/>
        </p:nvSpPr>
        <p:spPr>
          <a:xfrm>
            <a:off x="9966752" y="3498341"/>
            <a:ext cx="1909690" cy="1070210"/>
          </a:xfrm>
          <a:prstGeom prst="wedgeRectCallout">
            <a:avLst>
              <a:gd name="adj1" fmla="val -139703"/>
              <a:gd name="adj2" fmla="val -157100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継続を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終わらせる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内容を記述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709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9" grpId="0"/>
      <p:bldP spid="10" grpId="0"/>
      <p:bldP spid="3" grpId="0" animBg="1"/>
      <p:bldP spid="12" grpId="0" animBg="1"/>
      <p:bldP spid="4" grpId="0"/>
      <p:bldP spid="11" grpId="0"/>
      <p:bldP spid="14" grpId="0"/>
      <p:bldP spid="16" grpId="0"/>
      <p:bldP spid="17" grpId="0"/>
      <p:bldP spid="18" grpId="0"/>
      <p:bldP spid="19" grpId="0"/>
      <p:bldP spid="21" grpId="0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51161" y="2853563"/>
            <a:ext cx="29787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307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81960" y="390045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104571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380285" y="949652"/>
            <a:ext cx="949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資料にあるファイルに追加して、試しに動かしてみよう！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137026" y="1565205"/>
            <a:ext cx="9741372" cy="49383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263" y="1634703"/>
            <a:ext cx="8628148" cy="4799340"/>
          </a:xfrm>
          <a:prstGeom prst="rect">
            <a:avLst/>
          </a:prstGeom>
        </p:spPr>
      </p:pic>
      <p:pic>
        <p:nvPicPr>
          <p:cNvPr id="8" name="Picture 8" descr="バーサーカー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7" y="3979273"/>
            <a:ext cx="2212348" cy="207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爆発 1 9"/>
          <p:cNvSpPr/>
          <p:nvPr/>
        </p:nvSpPr>
        <p:spPr>
          <a:xfrm>
            <a:off x="185597" y="2877368"/>
            <a:ext cx="3283317" cy="1676449"/>
          </a:xfrm>
          <a:prstGeom prst="irregularSeal1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連続攻撃！</a:t>
            </a:r>
            <a:endParaRPr kumimoji="1" lang="ja-JP" altLang="en-US" sz="28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2963" y="1968499"/>
            <a:ext cx="2659522" cy="277593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3769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52984" y="1036065"/>
            <a:ext cx="58080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どういう時に</a:t>
            </a:r>
            <a:r>
              <a:rPr kumimoji="1"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どんな時に</a:t>
            </a:r>
            <a:r>
              <a:rPr kumimoji="1" lang="en-US" altLang="ja-JP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606" y="-231346"/>
            <a:ext cx="4784102" cy="4784102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416811" y="4552756"/>
            <a:ext cx="95830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A.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回数が決まってない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ものは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繰り返し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回数が決まっている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ものは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</a:p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　　　　　　　　　　　　　　　　　　　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が書きやすい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041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36105" y="861392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例えば、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127849" y="2161784"/>
            <a:ext cx="5678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が入力されるまで繰り返す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76256" y="1076835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これは何回繰り返すの？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947" y="705230"/>
            <a:ext cx="3559437" cy="355943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9581201" y="183861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回かもしれないし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99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回かもしれない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60009" y="3710669"/>
            <a:ext cx="6003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</a:t>
            </a:r>
            <a:r>
              <a:rPr kumimoji="1" lang="en-US" altLang="ja-JP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hile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が使いやすい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610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63803" y="3037143"/>
            <a:ext cx="55899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でも出来る</a:t>
            </a:r>
            <a:r>
              <a:rPr kumimoji="1" lang="ja-JP" altLang="en-US" sz="4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ない？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10" y="1029812"/>
            <a:ext cx="4784102" cy="4784102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8628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45547" y="1128530"/>
            <a:ext cx="6626832" cy="176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30064" y="1467831"/>
            <a:ext cx="5630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4331" y="1128530"/>
            <a:ext cx="1745366" cy="17907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7874547" y="246192"/>
            <a:ext cx="1880171" cy="7197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はいらない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8223049" y="965931"/>
            <a:ext cx="113016" cy="58477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4736471" y="163317"/>
            <a:ext cx="1880171" cy="7197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必要</a:t>
            </a:r>
          </a:p>
        </p:txBody>
      </p:sp>
      <p:cxnSp>
        <p:nvCxnSpPr>
          <p:cNvPr id="10" name="直線矢印コネクタ 9"/>
          <p:cNvCxnSpPr>
            <a:stCxn id="9" idx="2"/>
          </p:cNvCxnSpPr>
          <p:nvPr/>
        </p:nvCxnSpPr>
        <p:spPr>
          <a:xfrm flipH="1">
            <a:off x="5387382" y="883056"/>
            <a:ext cx="289175" cy="6676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9" idx="2"/>
          </p:cNvCxnSpPr>
          <p:nvPr/>
        </p:nvCxnSpPr>
        <p:spPr>
          <a:xfrm>
            <a:off x="5676557" y="883056"/>
            <a:ext cx="1007353" cy="6676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3752631" y="1467831"/>
            <a:ext cx="1923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 </a:t>
            </a:r>
            <a:endParaRPr lang="ja-JP" altLang="en-US" sz="2400" dirty="0"/>
          </a:p>
        </p:txBody>
      </p:sp>
      <p:sp>
        <p:nvSpPr>
          <p:cNvPr id="13" name="正方形/長方形 12"/>
          <p:cNvSpPr/>
          <p:nvPr/>
        </p:nvSpPr>
        <p:spPr>
          <a:xfrm>
            <a:off x="5514584" y="1458372"/>
            <a:ext cx="1625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6963149" y="1458372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endParaRPr lang="ja-JP" altLang="en-US" sz="2400" dirty="0"/>
          </a:p>
        </p:txBody>
      </p:sp>
      <p:sp>
        <p:nvSpPr>
          <p:cNvPr id="15" name="正方形/長方形 14"/>
          <p:cNvSpPr/>
          <p:nvPr/>
        </p:nvSpPr>
        <p:spPr>
          <a:xfrm>
            <a:off x="3689801" y="1807132"/>
            <a:ext cx="2882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09370" y="96593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502076" y="3056043"/>
            <a:ext cx="5678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が入力されるまで繰り返す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149329" y="4062818"/>
            <a:ext cx="88459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6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130064" y="4075615"/>
            <a:ext cx="1523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=0?;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641614" y="4075615"/>
            <a:ext cx="1691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6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!= 0;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8369303" y="4088604"/>
            <a:ext cx="1441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????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2111" y="5817144"/>
            <a:ext cx="8509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めちゃくちゃ書きにくいし無駄が多い！！</a:t>
            </a:r>
            <a:endParaRPr kumimoji="1" lang="ja-JP" altLang="en-US" sz="4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94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47164" y="712694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今回のキーワード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33943" y="2377457"/>
            <a:ext cx="43284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流れ図</a:t>
            </a:r>
            <a:endParaRPr lang="en-US" altLang="ja-JP" sz="5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・アルゴリズム</a:t>
            </a:r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849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938326" y="2811948"/>
            <a:ext cx="27045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流れ図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50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疑問を抱く男性ビジネスマン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448" y="2902581"/>
            <a:ext cx="3166857" cy="316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412277" y="3296434"/>
            <a:ext cx="4310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なんとなくわかるけど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87407" y="3942765"/>
            <a:ext cx="5620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どこに書くかわからない・・・</a:t>
            </a:r>
            <a:endParaRPr kumimoji="1" lang="ja-JP" altLang="en-US" sz="36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12277" y="1456740"/>
            <a:ext cx="6692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</a:t>
            </a:r>
            <a:r>
              <a:rPr kumimoji="1"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をすればいいかわからない・・・</a:t>
            </a:r>
            <a:endParaRPr kumimoji="1" lang="ja-JP" altLang="en-US" sz="36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4775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鍛えた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814" y="1722096"/>
            <a:ext cx="4233545" cy="423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935915" y="4935000"/>
            <a:ext cx="9275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アルゴリズム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や流れ図を徹底的に鍛えましょう！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5261" y="1362519"/>
            <a:ext cx="1015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何をすればいいかわからない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＝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アルゴリズム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イメージ出来てない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5261" y="2404674"/>
            <a:ext cx="932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どこ</a:t>
            </a:r>
            <a:r>
              <a:rPr kumimoji="1" lang="ja-JP" altLang="en-US" sz="28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書くかわからない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＝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アルゴリズム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イメージ出来てない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893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85" y="925371"/>
            <a:ext cx="7345444" cy="484039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147028" y="925371"/>
            <a:ext cx="3640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このプログラムを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流れ図で表してみましょう！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紙に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流れ図を書きましょう！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42786" y="827432"/>
            <a:ext cx="7574843" cy="521836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203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820776" y="317184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4542" y="1257089"/>
            <a:ext cx="2624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witch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pic>
        <p:nvPicPr>
          <p:cNvPr id="13" name="コンテンツ プレースホルダ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51444">
            <a:off x="9481658" y="1214804"/>
            <a:ext cx="2019892" cy="990524"/>
          </a:xfrm>
          <a:prstGeom prst="rect">
            <a:avLst/>
          </a:prstGeom>
        </p:spPr>
      </p:pic>
      <p:sp>
        <p:nvSpPr>
          <p:cNvPr id="14" name="乗算 13"/>
          <p:cNvSpPr/>
          <p:nvPr/>
        </p:nvSpPr>
        <p:spPr>
          <a:xfrm rot="1651444">
            <a:off x="9273319" y="491781"/>
            <a:ext cx="2436570" cy="2436570"/>
          </a:xfrm>
          <a:prstGeom prst="mathMultiply">
            <a:avLst>
              <a:gd name="adj1" fmla="val 9417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59488" y="2130612"/>
            <a:ext cx="776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文と同じく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複数分岐プログラム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13819" y="302400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13819" y="3473189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等号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でしか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比較できない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29433" y="5275631"/>
            <a:ext cx="9251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・処理の範囲が独特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使いこなせば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よりも出来る事が多い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13819" y="4611548"/>
            <a:ext cx="6633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その他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default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の条件に該当する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29433" y="4005107"/>
            <a:ext cx="11175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を使用しないと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最下部条件まで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プログラムまで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実行する</a:t>
            </a:r>
            <a:endParaRPr kumimoji="1" lang="en-US" altLang="ja-JP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9162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24" y="925371"/>
            <a:ext cx="5713264" cy="376484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42787" y="827432"/>
            <a:ext cx="5856602" cy="401350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/>
          <p:cNvSpPr/>
          <p:nvPr/>
        </p:nvSpPr>
        <p:spPr>
          <a:xfrm>
            <a:off x="7594900" y="344458"/>
            <a:ext cx="2624866" cy="580913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804674" y="1171410"/>
            <a:ext cx="2205318" cy="44100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843962" y="1857912"/>
            <a:ext cx="2205318" cy="568364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文字列を表示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445323" y="4703180"/>
            <a:ext cx="2205318" cy="568364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合格と表示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667385" y="4684136"/>
            <a:ext cx="2205318" cy="568364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不合格と表示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フローチャート: 判断 9"/>
          <p:cNvSpPr/>
          <p:nvPr/>
        </p:nvSpPr>
        <p:spPr>
          <a:xfrm>
            <a:off x="7285910" y="3563670"/>
            <a:ext cx="3321422" cy="917586"/>
          </a:xfrm>
          <a:prstGeom prst="flowChartDecision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入力値が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60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点以上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843962" y="2683013"/>
            <a:ext cx="2205318" cy="568364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数値を入力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楕円 11"/>
          <p:cNvSpPr/>
          <p:nvPr/>
        </p:nvSpPr>
        <p:spPr>
          <a:xfrm>
            <a:off x="7424414" y="6211336"/>
            <a:ext cx="2624866" cy="580913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エンド</a:t>
            </a: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8896576" y="914138"/>
            <a:ext cx="10757" cy="25900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8907333" y="1613320"/>
            <a:ext cx="10757" cy="25900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8946621" y="3315548"/>
            <a:ext cx="10757" cy="25900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8935864" y="2455367"/>
            <a:ext cx="10757" cy="25900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7938765" y="4250710"/>
            <a:ext cx="419927" cy="4786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10009992" y="4141694"/>
            <a:ext cx="771368" cy="542442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8380209" y="5260236"/>
            <a:ext cx="441062" cy="42949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>
            <a:off x="8833315" y="5252500"/>
            <a:ext cx="1215965" cy="4282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H="1">
            <a:off x="8794028" y="5618650"/>
            <a:ext cx="27243" cy="59268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420906" y="429659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0442666" y="412783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148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1" grpId="0"/>
      <p:bldP spid="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46038" y="2014081"/>
            <a:ext cx="58368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03_2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の流れ図を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実行結果例を元に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紙に書いて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完成させましょう！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96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88800" y="2328406"/>
            <a:ext cx="81067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作成した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03_2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の流れ図を元に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完成させましょう！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54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60037" y="856793"/>
            <a:ext cx="76546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作成した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03_3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の要件を元に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流れ図を作成していきます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35" y="3176431"/>
            <a:ext cx="11145805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8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823" y="2656026"/>
            <a:ext cx="4332877" cy="84699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60" y="347506"/>
            <a:ext cx="11145805" cy="2248214"/>
          </a:xfrm>
          <a:prstGeom prst="rect">
            <a:avLst/>
          </a:prstGeom>
        </p:spPr>
      </p:pic>
      <p:sp>
        <p:nvSpPr>
          <p:cNvPr id="6" name="楕円 5"/>
          <p:cNvSpPr/>
          <p:nvPr/>
        </p:nvSpPr>
        <p:spPr>
          <a:xfrm>
            <a:off x="757236" y="2595720"/>
            <a:ext cx="1333451" cy="429473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79848" y="3319770"/>
            <a:ext cx="981545" cy="32015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96335" y="3899779"/>
            <a:ext cx="1255252" cy="31884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文字列を表示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294923" y="5062996"/>
            <a:ext cx="1444724" cy="304829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</a:t>
            </a:r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クラスです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フローチャート: 判断 10"/>
          <p:cNvSpPr/>
          <p:nvPr/>
        </p:nvSpPr>
        <p:spPr>
          <a:xfrm>
            <a:off x="2408322" y="3041477"/>
            <a:ext cx="3936137" cy="514008"/>
          </a:xfrm>
          <a:prstGeom prst="flowChartDecision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20115" y="4477630"/>
            <a:ext cx="1228009" cy="354014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を入力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楕円 12"/>
          <p:cNvSpPr/>
          <p:nvPr/>
        </p:nvSpPr>
        <p:spPr>
          <a:xfrm>
            <a:off x="5722921" y="6464854"/>
            <a:ext cx="1743490" cy="313931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エンド</a:t>
            </a: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1370620" y="3025193"/>
            <a:ext cx="10757" cy="25900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1429339" y="4231040"/>
            <a:ext cx="10757" cy="25900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6594666" y="5663874"/>
            <a:ext cx="10757" cy="25900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1455182" y="4857860"/>
            <a:ext cx="10757" cy="25900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4276537" y="3555485"/>
            <a:ext cx="145654" cy="4670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5244763" y="3435556"/>
            <a:ext cx="3144004" cy="663058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484404" y="360136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204976" y="376984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1423961" y="3640775"/>
            <a:ext cx="10757" cy="25900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796335" y="5136969"/>
            <a:ext cx="1255252" cy="31884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文字列を表示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820115" y="5711327"/>
            <a:ext cx="1228009" cy="354014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点数</a:t>
            </a:r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を入力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1429339" y="5468230"/>
            <a:ext cx="10757" cy="25900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1455182" y="6095050"/>
            <a:ext cx="10757" cy="25900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4387790" y="2782473"/>
            <a:ext cx="10757" cy="25900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2541990" y="5046456"/>
            <a:ext cx="1444724" cy="30245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</a:t>
            </a:r>
            <a:r>
              <a:rPr kumimoji="1" lang="ja-JP" altLang="en-US" sz="1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</a:t>
            </a:r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クラスです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899735" y="5068180"/>
            <a:ext cx="1444724" cy="308589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</a:t>
            </a:r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クラスです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9996623" y="5060677"/>
            <a:ext cx="1444724" cy="304829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次も</a:t>
            </a:r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クラスです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フローチャート: 判断 40"/>
          <p:cNvSpPr/>
          <p:nvPr/>
        </p:nvSpPr>
        <p:spPr>
          <a:xfrm>
            <a:off x="7122904" y="4036372"/>
            <a:ext cx="3936137" cy="514008"/>
          </a:xfrm>
          <a:prstGeom prst="flowChartDecision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点数が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60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点以上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 flipH="1">
            <a:off x="3637376" y="4552248"/>
            <a:ext cx="419927" cy="4786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3119517" y="459812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4937178" y="4565181"/>
            <a:ext cx="460895" cy="481275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5286357" y="458731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フローチャート: 判断 50"/>
          <p:cNvSpPr/>
          <p:nvPr/>
        </p:nvSpPr>
        <p:spPr>
          <a:xfrm>
            <a:off x="2484561" y="3924505"/>
            <a:ext cx="3936137" cy="514008"/>
          </a:xfrm>
          <a:prstGeom prst="flowChartDecision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点数が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60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点以上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 flipH="1">
            <a:off x="8359949" y="4540310"/>
            <a:ext cx="419927" cy="4786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7842090" y="458619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>
            <a:off x="9659751" y="4553243"/>
            <a:ext cx="460895" cy="481275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008930" y="457537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10718985" y="5364556"/>
            <a:ext cx="0" cy="30073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8121500" y="5392458"/>
            <a:ext cx="0" cy="30073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5606407" y="5401931"/>
            <a:ext cx="0" cy="30073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3132402" y="5373356"/>
            <a:ext cx="0" cy="30073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3119517" y="5663874"/>
            <a:ext cx="7668794" cy="1417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5647903" y="5894163"/>
            <a:ext cx="1893526" cy="304829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教室を間違えないように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>
            <a:off x="6594666" y="6217617"/>
            <a:ext cx="10757" cy="25900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40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23" grpId="0"/>
      <p:bldP spid="24" grpId="0"/>
      <p:bldP spid="26" grpId="0" animBg="1"/>
      <p:bldP spid="27" grpId="0" animBg="1"/>
      <p:bldP spid="35" grpId="0" animBg="1"/>
      <p:bldP spid="36" grpId="0" animBg="1"/>
      <p:bldP spid="37" grpId="0" animBg="1"/>
      <p:bldP spid="41" grpId="0" animBg="1"/>
      <p:bldP spid="46" grpId="0"/>
      <p:bldP spid="48" grpId="0"/>
      <p:bldP spid="51" grpId="0" animBg="1"/>
      <p:bldP spid="58" grpId="0"/>
      <p:bldP spid="60" grpId="0"/>
      <p:bldP spid="7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60037" y="856793"/>
            <a:ext cx="81067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作成した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03_3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の流れ図を元に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を完成させてください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17" y="2523524"/>
            <a:ext cx="11222016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8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60037" y="856793"/>
            <a:ext cx="76546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作成した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03_4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の要件を元に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流れ図を作成していきます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75" y="2725497"/>
            <a:ext cx="8125322" cy="192270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75" y="4548050"/>
            <a:ext cx="4782217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75" y="194158"/>
            <a:ext cx="6721050" cy="159040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76" y="314591"/>
            <a:ext cx="4123554" cy="1700350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948127" y="1739912"/>
            <a:ext cx="1056999" cy="342206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975098" y="2329170"/>
            <a:ext cx="981545" cy="32015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91585" y="2909179"/>
            <a:ext cx="1255252" cy="31884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文字列を表示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67715" y="3458731"/>
            <a:ext cx="1732585" cy="354014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繰り返し回数を入力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1465870" y="2101268"/>
            <a:ext cx="10757" cy="25900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1505539" y="3221390"/>
            <a:ext cx="10757" cy="25900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1521857" y="3810110"/>
            <a:ext cx="10757" cy="25900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1490636" y="2659700"/>
            <a:ext cx="10757" cy="25900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906381" y="4674136"/>
            <a:ext cx="1255252" cy="31884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Hello!</a:t>
            </a:r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を表示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1525292" y="5000832"/>
            <a:ext cx="10757" cy="25900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片側の 2 つの角を切り取った四角形 16"/>
          <p:cNvSpPr/>
          <p:nvPr/>
        </p:nvSpPr>
        <p:spPr>
          <a:xfrm>
            <a:off x="414886" y="4055657"/>
            <a:ext cx="2285999" cy="398186"/>
          </a:xfrm>
          <a:prstGeom prst="snip2Same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カウントが入力回数以下の間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1520946" y="4461664"/>
            <a:ext cx="10757" cy="25900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片側の 2 つの角を切り取った四角形 18"/>
          <p:cNvSpPr/>
          <p:nvPr/>
        </p:nvSpPr>
        <p:spPr>
          <a:xfrm rot="10800000">
            <a:off x="432381" y="5206487"/>
            <a:ext cx="2285999" cy="325664"/>
          </a:xfrm>
          <a:prstGeom prst="snip2Same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917948" y="5804466"/>
            <a:ext cx="1255252" cy="31884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</a:t>
            </a:r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を表示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1530471" y="5546045"/>
            <a:ext cx="10757" cy="25900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692879" y="6382619"/>
            <a:ext cx="1743490" cy="313931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エンド</a:t>
            </a:r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1564624" y="6135382"/>
            <a:ext cx="10757" cy="25900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96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  <p:bldP spid="17" grpId="0" animBg="1"/>
      <p:bldP spid="19" grpId="0" animBg="1"/>
      <p:bldP spid="20" grpId="0" animBg="1"/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268" y="613975"/>
            <a:ext cx="3343742" cy="5553850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483787" y="1104125"/>
            <a:ext cx="81067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作成した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03_4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の流れ図を元に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を完成させてください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05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46038" y="2014081"/>
            <a:ext cx="58368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03_5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の流れ図を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実行結果例を元に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紙に書いて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完成させましょう！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183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8951" y="947464"/>
            <a:ext cx="6626832" cy="4863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93468" y="1286766"/>
            <a:ext cx="28696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式や変数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線吹き出し 1 (枠付き) 20"/>
          <p:cNvSpPr/>
          <p:nvPr/>
        </p:nvSpPr>
        <p:spPr>
          <a:xfrm>
            <a:off x="5124376" y="5768108"/>
            <a:ext cx="3294827" cy="382275"/>
          </a:xfrm>
          <a:prstGeom prst="borderCallout1">
            <a:avLst>
              <a:gd name="adj1" fmla="val 56125"/>
              <a:gd name="adj2" fmla="val -98"/>
              <a:gd name="adj3" fmla="val -81850"/>
              <a:gd name="adj4" fmla="val -7632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default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は不要なら省略可能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ブレーカーのスイッチ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622" y="34041"/>
            <a:ext cx="2505450" cy="2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3382045" y="462688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default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999;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352329" y="285642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case 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2: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break;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処理の終わり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354203" y="166806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case 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endParaRPr kumimoji="1" lang="en-US" altLang="ja-JP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607590" y="2455943"/>
            <a:ext cx="5025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処理の終わり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607590" y="2123128"/>
            <a:ext cx="4095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処理１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549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 animBg="1"/>
      <p:bldP spid="4" grpId="0"/>
      <p:bldP spid="8" grpId="0"/>
      <p:bldP spid="9" grpId="0"/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88800" y="2328406"/>
            <a:ext cx="81067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作成した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03_5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の流れ図を元に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させましょう！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009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46038" y="2014081"/>
            <a:ext cx="58368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03_6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の流れ図を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実行結果例を元に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紙に書いて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完成させましょう！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500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88800" y="2328406"/>
            <a:ext cx="81067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作成した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03_6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の流れ図を元に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させましょう！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50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46038" y="2014081"/>
            <a:ext cx="58368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03_7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の流れ図を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実行結果例を元に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紙に書いて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完成させましょう！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258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88800" y="2328406"/>
            <a:ext cx="81067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作成した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03_7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の流れ図を元に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させましょう！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483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46038" y="2014081"/>
            <a:ext cx="58368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03_8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の流れ図を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実行結果例を元に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紙に書いて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完成させましょう！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587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88800" y="2328406"/>
            <a:ext cx="81067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作成した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03_8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の流れ図を元に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させましょう！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705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46038" y="2014081"/>
            <a:ext cx="58368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03_9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の流れ図を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実行結果例を元に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紙に書いて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完成させましょう！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820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88800" y="2328406"/>
            <a:ext cx="81067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作成した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03_9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の流れ図を元に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させましょう！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038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715979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104571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356359" y="918874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↓同じものを作ってみましょう！↓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37026" y="1565205"/>
            <a:ext cx="9741372" cy="49383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512" y="1616574"/>
            <a:ext cx="8763860" cy="4825321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280763" y="3238649"/>
            <a:ext cx="2111723" cy="17036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05085" y="33228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05084" y="369909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防御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28564" y="40753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道具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28563" y="4480655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逃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げる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541263" y="3679841"/>
            <a:ext cx="404261" cy="46166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368" y="1851982"/>
            <a:ext cx="1801282" cy="255354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9669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6247827" y="420448"/>
            <a:ext cx="5704384" cy="2629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65682" y="421240"/>
            <a:ext cx="5704384" cy="2629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0541" y="514108"/>
            <a:ext cx="4552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は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  <a:sym typeface="Wingdings" panose="05000000000000000000" pitchFamily="2" charset="2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()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の中の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式や値が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true</a:t>
            </a:r>
            <a:r>
              <a:rPr kumimoji="1" lang="ja-JP" altLang="en-US" sz="28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か</a:t>
            </a:r>
            <a:r>
              <a:rPr kumimoji="1" lang="ja-JP" altLang="en-US" sz="28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を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判断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436065" y="421771"/>
            <a:ext cx="53383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switch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は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  <a:sym typeface="Wingdings" panose="05000000000000000000" pitchFamily="2" charset="2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()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の中の式や値が</a:t>
            </a:r>
            <a:endParaRPr kumimoji="1"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  <a:sym typeface="Wingdings" panose="05000000000000000000" pitchFamily="2" charset="2"/>
            </a:endParaRPr>
          </a:p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ｃ</a:t>
            </a:r>
            <a:r>
              <a:rPr kumimoji="1" lang="en-US" altLang="ja-JP" sz="28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ase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に記述された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値と一致するか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判断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0070" y="1754179"/>
            <a:ext cx="5926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・比較演算子及び論理演算の結果が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boolean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型の値が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233993" y="1826551"/>
            <a:ext cx="34259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・計算式の結果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・値</a:t>
            </a:r>
            <a:endParaRPr kumimoji="1"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上記と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case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の値と一致するか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95082" y="3739371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47827" y="3369966"/>
            <a:ext cx="1917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(35 *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100494" y="3390867"/>
            <a:ext cx="234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  case 100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47827" y="4699905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日本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649972" y="4686985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 case 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日本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9541" y="3382886"/>
            <a:ext cx="326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(35 *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== 100)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038862" y="4788404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99733" y="4444662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(35 *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&gt;   100)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20451" y="5484604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(true)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095082" y="5837437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926245" y="3859887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987776" y="5188492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6108946" y="421240"/>
            <a:ext cx="0" cy="593925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3968222" y="3108356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</a:t>
            </a:r>
            <a:r>
              <a:rPr kumimoji="1"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endParaRPr kumimoji="1" lang="ja-JP" altLang="en-US" sz="28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458744" y="2990452"/>
            <a:ext cx="1598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一致のみ</a:t>
            </a:r>
            <a:endParaRPr kumimoji="1" lang="ja-JP" altLang="en-US" sz="28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184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20190" y="2833947"/>
            <a:ext cx="32993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123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3" y="755757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2307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1949466"/>
            <a:ext cx="6236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2779" y="39610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67239" y="4593661"/>
            <a:ext cx="9501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767239" y="5623061"/>
            <a:ext cx="10348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｛｝内の処理で継続条件に関わる処理がないと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762057" y="5141474"/>
            <a:ext cx="7728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・条件が</a:t>
            </a:r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か先に判定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してから｛｝の処理を行う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451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8951" y="947465"/>
            <a:ext cx="6626832" cy="176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93468" y="1286766"/>
            <a:ext cx="3430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08817" y="760530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708951" y="3609881"/>
            <a:ext cx="50433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count = 0;</a:t>
            </a:r>
          </a:p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 &lt;= 5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count++;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プレースホルダー 6"/>
          <p:cNvSpPr txBox="1">
            <a:spLocks/>
          </p:cNvSpPr>
          <p:nvPr/>
        </p:nvSpPr>
        <p:spPr>
          <a:xfrm>
            <a:off x="1424105" y="3244609"/>
            <a:ext cx="4754880" cy="279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「表示」が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回表示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42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56743</TotalTime>
  <Words>1605</Words>
  <Application>Microsoft Office PowerPoint</Application>
  <PresentationFormat>ワイド画面</PresentationFormat>
  <Paragraphs>331</Paragraphs>
  <Slides>48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57" baseType="lpstr"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Wingdings</vt:lpstr>
      <vt:lpstr>Office Theme</vt:lpstr>
      <vt:lpstr>プログラミング基礎演習I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976</cp:revision>
  <dcterms:created xsi:type="dcterms:W3CDTF">2020-03-04T08:20:15Z</dcterms:created>
  <dcterms:modified xsi:type="dcterms:W3CDTF">2021-06-29T15:14:02Z</dcterms:modified>
</cp:coreProperties>
</file>