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6"/>
  </p:notesMasterIdLst>
  <p:handoutMasterIdLst>
    <p:handoutMasterId r:id="rId147"/>
  </p:handoutMasterIdLst>
  <p:sldIdLst>
    <p:sldId id="309" r:id="rId2"/>
    <p:sldId id="1596" r:id="rId3"/>
    <p:sldId id="1597" r:id="rId4"/>
    <p:sldId id="1598" r:id="rId5"/>
    <p:sldId id="1599" r:id="rId6"/>
    <p:sldId id="1600" r:id="rId7"/>
    <p:sldId id="1601" r:id="rId8"/>
    <p:sldId id="1602" r:id="rId9"/>
    <p:sldId id="1603" r:id="rId10"/>
    <p:sldId id="1604" r:id="rId11"/>
    <p:sldId id="1605" r:id="rId12"/>
    <p:sldId id="1606" r:id="rId13"/>
    <p:sldId id="1607" r:id="rId14"/>
    <p:sldId id="1608" r:id="rId15"/>
    <p:sldId id="1609" r:id="rId16"/>
    <p:sldId id="1610" r:id="rId17"/>
    <p:sldId id="1611" r:id="rId18"/>
    <p:sldId id="1612" r:id="rId19"/>
    <p:sldId id="1613" r:id="rId20"/>
    <p:sldId id="1614" r:id="rId21"/>
    <p:sldId id="1615" r:id="rId22"/>
    <p:sldId id="1616" r:id="rId23"/>
    <p:sldId id="1617" r:id="rId24"/>
    <p:sldId id="1618" r:id="rId25"/>
    <p:sldId id="1619" r:id="rId26"/>
    <p:sldId id="1620" r:id="rId27"/>
    <p:sldId id="1621" r:id="rId28"/>
    <p:sldId id="1622" r:id="rId29"/>
    <p:sldId id="1623" r:id="rId30"/>
    <p:sldId id="331" r:id="rId31"/>
    <p:sldId id="1445" r:id="rId32"/>
    <p:sldId id="1624" r:id="rId33"/>
    <p:sldId id="1625" r:id="rId34"/>
    <p:sldId id="1626" r:id="rId35"/>
    <p:sldId id="1627" r:id="rId36"/>
    <p:sldId id="1628" r:id="rId37"/>
    <p:sldId id="1629" r:id="rId38"/>
    <p:sldId id="1630" r:id="rId39"/>
    <p:sldId id="1631" r:id="rId40"/>
    <p:sldId id="1632" r:id="rId41"/>
    <p:sldId id="1633" r:id="rId42"/>
    <p:sldId id="1634" r:id="rId43"/>
    <p:sldId id="1635" r:id="rId44"/>
    <p:sldId id="1636" r:id="rId45"/>
    <p:sldId id="1637" r:id="rId46"/>
    <p:sldId id="1638" r:id="rId47"/>
    <p:sldId id="1639" r:id="rId48"/>
    <p:sldId id="1640" r:id="rId49"/>
    <p:sldId id="1641" r:id="rId50"/>
    <p:sldId id="1642" r:id="rId51"/>
    <p:sldId id="1643" r:id="rId52"/>
    <p:sldId id="1644" r:id="rId53"/>
    <p:sldId id="1645" r:id="rId54"/>
    <p:sldId id="1646" r:id="rId55"/>
    <p:sldId id="1647" r:id="rId56"/>
    <p:sldId id="1648" r:id="rId57"/>
    <p:sldId id="1649" r:id="rId58"/>
    <p:sldId id="1650" r:id="rId59"/>
    <p:sldId id="1651" r:id="rId60"/>
    <p:sldId id="1652" r:id="rId61"/>
    <p:sldId id="1653" r:id="rId62"/>
    <p:sldId id="1654" r:id="rId63"/>
    <p:sldId id="1655" r:id="rId64"/>
    <p:sldId id="1656" r:id="rId65"/>
    <p:sldId id="1657" r:id="rId66"/>
    <p:sldId id="1658" r:id="rId67"/>
    <p:sldId id="1659" r:id="rId68"/>
    <p:sldId id="1660" r:id="rId69"/>
    <p:sldId id="1661" r:id="rId70"/>
    <p:sldId id="1662" r:id="rId71"/>
    <p:sldId id="1663" r:id="rId72"/>
    <p:sldId id="1664" r:id="rId73"/>
    <p:sldId id="1665" r:id="rId74"/>
    <p:sldId id="1666" r:id="rId75"/>
    <p:sldId id="1667" r:id="rId76"/>
    <p:sldId id="1668" r:id="rId77"/>
    <p:sldId id="1669" r:id="rId78"/>
    <p:sldId id="1670" r:id="rId79"/>
    <p:sldId id="1671" r:id="rId80"/>
    <p:sldId id="1672" r:id="rId81"/>
    <p:sldId id="1673" r:id="rId82"/>
    <p:sldId id="1674" r:id="rId83"/>
    <p:sldId id="1675" r:id="rId84"/>
    <p:sldId id="1676" r:id="rId85"/>
    <p:sldId id="1677" r:id="rId86"/>
    <p:sldId id="1678" r:id="rId87"/>
    <p:sldId id="1679" r:id="rId88"/>
    <p:sldId id="1680" r:id="rId89"/>
    <p:sldId id="1681" r:id="rId90"/>
    <p:sldId id="1682" r:id="rId91"/>
    <p:sldId id="1683" r:id="rId92"/>
    <p:sldId id="1684" r:id="rId93"/>
    <p:sldId id="1685" r:id="rId94"/>
    <p:sldId id="1686" r:id="rId95"/>
    <p:sldId id="1687" r:id="rId96"/>
    <p:sldId id="1688" r:id="rId97"/>
    <p:sldId id="1689" r:id="rId98"/>
    <p:sldId id="1690" r:id="rId99"/>
    <p:sldId id="1691" r:id="rId100"/>
    <p:sldId id="1692" r:id="rId101"/>
    <p:sldId id="1693" r:id="rId102"/>
    <p:sldId id="1694" r:id="rId103"/>
    <p:sldId id="1695" r:id="rId104"/>
    <p:sldId id="1696" r:id="rId105"/>
    <p:sldId id="1697" r:id="rId106"/>
    <p:sldId id="1698" r:id="rId107"/>
    <p:sldId id="1699" r:id="rId108"/>
    <p:sldId id="1700" r:id="rId109"/>
    <p:sldId id="1701" r:id="rId110"/>
    <p:sldId id="1702" r:id="rId111"/>
    <p:sldId id="1703" r:id="rId112"/>
    <p:sldId id="1704" r:id="rId113"/>
    <p:sldId id="1705" r:id="rId114"/>
    <p:sldId id="1706" r:id="rId115"/>
    <p:sldId id="1707" r:id="rId116"/>
    <p:sldId id="1708" r:id="rId117"/>
    <p:sldId id="1709" r:id="rId118"/>
    <p:sldId id="1710" r:id="rId119"/>
    <p:sldId id="1711" r:id="rId120"/>
    <p:sldId id="1712" r:id="rId121"/>
    <p:sldId id="1713" r:id="rId122"/>
    <p:sldId id="1714" r:id="rId123"/>
    <p:sldId id="1715" r:id="rId124"/>
    <p:sldId id="1716" r:id="rId125"/>
    <p:sldId id="1717" r:id="rId126"/>
    <p:sldId id="1718" r:id="rId127"/>
    <p:sldId id="1719" r:id="rId128"/>
    <p:sldId id="1720" r:id="rId129"/>
    <p:sldId id="1721" r:id="rId130"/>
    <p:sldId id="1722" r:id="rId131"/>
    <p:sldId id="1723" r:id="rId132"/>
    <p:sldId id="1724" r:id="rId133"/>
    <p:sldId id="1725" r:id="rId134"/>
    <p:sldId id="1726" r:id="rId135"/>
    <p:sldId id="1727" r:id="rId136"/>
    <p:sldId id="1728" r:id="rId137"/>
    <p:sldId id="1729" r:id="rId138"/>
    <p:sldId id="1730" r:id="rId139"/>
    <p:sldId id="1731" r:id="rId140"/>
    <p:sldId id="1732" r:id="rId141"/>
    <p:sldId id="1733" r:id="rId142"/>
    <p:sldId id="1734" r:id="rId143"/>
    <p:sldId id="1735" r:id="rId144"/>
    <p:sldId id="1736" r:id="rId1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E25A038-C763-4FE2-9979-4FA3425D07F0}">
          <p14:sldIdLst>
            <p14:sldId id="309"/>
          </p14:sldIdLst>
        </p14:section>
        <p14:section name="前回の復習" id="{B87DACBF-92BC-46C9-A0A8-2B095740B41D}">
          <p14:sldIdLst>
            <p14:sldId id="1596"/>
            <p14:sldId id="1597"/>
            <p14:sldId id="1598"/>
            <p14:sldId id="1599"/>
            <p14:sldId id="1600"/>
            <p14:sldId id="1601"/>
            <p14:sldId id="1602"/>
            <p14:sldId id="1603"/>
            <p14:sldId id="1604"/>
            <p14:sldId id="1605"/>
            <p14:sldId id="1606"/>
            <p14:sldId id="1607"/>
            <p14:sldId id="1608"/>
            <p14:sldId id="1609"/>
            <p14:sldId id="1610"/>
            <p14:sldId id="1611"/>
            <p14:sldId id="1612"/>
            <p14:sldId id="1613"/>
            <p14:sldId id="1614"/>
            <p14:sldId id="1615"/>
            <p14:sldId id="1616"/>
            <p14:sldId id="1617"/>
            <p14:sldId id="1618"/>
            <p14:sldId id="1619"/>
            <p14:sldId id="1620"/>
            <p14:sldId id="1621"/>
            <p14:sldId id="1622"/>
            <p14:sldId id="1623"/>
            <p14:sldId id="331"/>
          </p14:sldIdLst>
        </p14:section>
        <p14:section name="乱数" id="{F2FB6330-E3F2-4212-98E2-7646CDD12DE7}">
          <p14:sldIdLst>
            <p14:sldId id="1445"/>
            <p14:sldId id="1624"/>
            <p14:sldId id="1625"/>
            <p14:sldId id="1626"/>
            <p14:sldId id="1627"/>
            <p14:sldId id="1628"/>
            <p14:sldId id="1629"/>
            <p14:sldId id="1630"/>
            <p14:sldId id="1631"/>
            <p14:sldId id="1632"/>
            <p14:sldId id="1633"/>
            <p14:sldId id="1634"/>
            <p14:sldId id="1635"/>
            <p14:sldId id="1636"/>
            <p14:sldId id="1637"/>
            <p14:sldId id="1638"/>
            <p14:sldId id="1639"/>
            <p14:sldId id="1640"/>
            <p14:sldId id="1641"/>
            <p14:sldId id="1642"/>
            <p14:sldId id="1643"/>
            <p14:sldId id="1644"/>
            <p14:sldId id="1645"/>
            <p14:sldId id="1646"/>
            <p14:sldId id="1647"/>
            <p14:sldId id="1648"/>
            <p14:sldId id="1649"/>
            <p14:sldId id="1650"/>
            <p14:sldId id="1651"/>
            <p14:sldId id="1652"/>
            <p14:sldId id="1653"/>
            <p14:sldId id="1654"/>
            <p14:sldId id="1655"/>
            <p14:sldId id="1656"/>
            <p14:sldId id="1657"/>
            <p14:sldId id="1658"/>
            <p14:sldId id="1659"/>
            <p14:sldId id="1660"/>
            <p14:sldId id="1661"/>
            <p14:sldId id="1662"/>
            <p14:sldId id="1663"/>
            <p14:sldId id="1664"/>
            <p14:sldId id="1665"/>
            <p14:sldId id="1666"/>
            <p14:sldId id="1667"/>
            <p14:sldId id="1668"/>
            <p14:sldId id="1669"/>
            <p14:sldId id="1670"/>
            <p14:sldId id="1671"/>
            <p14:sldId id="1672"/>
            <p14:sldId id="1673"/>
            <p14:sldId id="1674"/>
            <p14:sldId id="1675"/>
            <p14:sldId id="1676"/>
            <p14:sldId id="1677"/>
            <p14:sldId id="1678"/>
            <p14:sldId id="1679"/>
            <p14:sldId id="1680"/>
            <p14:sldId id="1681"/>
            <p14:sldId id="1682"/>
            <p14:sldId id="1683"/>
            <p14:sldId id="1684"/>
            <p14:sldId id="1685"/>
            <p14:sldId id="1686"/>
            <p14:sldId id="1687"/>
            <p14:sldId id="1688"/>
            <p14:sldId id="1689"/>
            <p14:sldId id="1690"/>
            <p14:sldId id="1691"/>
            <p14:sldId id="1692"/>
            <p14:sldId id="1693"/>
            <p14:sldId id="1694"/>
            <p14:sldId id="1695"/>
            <p14:sldId id="1696"/>
            <p14:sldId id="1697"/>
            <p14:sldId id="1698"/>
            <p14:sldId id="1699"/>
            <p14:sldId id="1700"/>
            <p14:sldId id="1701"/>
            <p14:sldId id="1702"/>
            <p14:sldId id="1703"/>
            <p14:sldId id="1704"/>
            <p14:sldId id="1705"/>
            <p14:sldId id="1706"/>
            <p14:sldId id="1707"/>
            <p14:sldId id="1708"/>
            <p14:sldId id="1709"/>
            <p14:sldId id="1710"/>
            <p14:sldId id="1711"/>
            <p14:sldId id="1712"/>
            <p14:sldId id="1713"/>
            <p14:sldId id="1714"/>
            <p14:sldId id="1715"/>
            <p14:sldId id="1716"/>
            <p14:sldId id="1717"/>
            <p14:sldId id="1718"/>
            <p14:sldId id="1719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732"/>
            <p14:sldId id="1733"/>
            <p14:sldId id="1734"/>
            <p14:sldId id="1735"/>
            <p14:sldId id="17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16C2-4648-4C27-A308-0152273C5BBD}" v="441" dt="2021-06-20T08:20:04.89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4" autoAdjust="0"/>
    <p:restoredTop sz="94761" autoAdjust="0"/>
  </p:normalViewPr>
  <p:slideViewPr>
    <p:cSldViewPr snapToGrid="0">
      <p:cViewPr varScale="1">
        <p:scale>
          <a:sx n="77" d="100"/>
          <a:sy n="77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7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commentAuthors" Target="commentAuthors.xml"/><Relationship Id="rId15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78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雄太" userId="S::yishida@ecc.ac.jp::d409ebaa-8692-463d-911f-907ac8e86692" providerId="AD" clId="Web-{2C3316C2-4648-4C27-A308-0152273C5BBD}"/>
    <pc:docChg chg="addSld modSld sldOrd">
      <pc:chgData name="石田 雄太" userId="S::yishida@ecc.ac.jp::d409ebaa-8692-463d-911f-907ac8e86692" providerId="AD" clId="Web-{2C3316C2-4648-4C27-A308-0152273C5BBD}" dt="2021-06-20T08:20:04.898" v="328" actId="1076"/>
      <pc:docMkLst>
        <pc:docMk/>
      </pc:docMkLst>
      <pc:sldChg chg="ord">
        <pc:chgData name="石田 雄太" userId="S::yishida@ecc.ac.jp::d409ebaa-8692-463d-911f-907ac8e86692" providerId="AD" clId="Web-{2C3316C2-4648-4C27-A308-0152273C5BBD}" dt="2021-06-20T07:42:41.284" v="38"/>
        <pc:sldMkLst>
          <pc:docMk/>
          <pc:sldMk cId="2104746924" sldId="783"/>
        </pc:sldMkLst>
      </pc:sldChg>
      <pc:sldChg chg="addSp delSp modSp delAnim">
        <pc:chgData name="石田 雄太" userId="S::yishida@ecc.ac.jp::d409ebaa-8692-463d-911f-907ac8e86692" providerId="AD" clId="Web-{2C3316C2-4648-4C27-A308-0152273C5BBD}" dt="2021-06-20T08:20:04.898" v="328" actId="1076"/>
        <pc:sldMkLst>
          <pc:docMk/>
          <pc:sldMk cId="1916984360" sldId="954"/>
        </pc:sldMkLst>
        <pc:spChg chg="del">
          <ac:chgData name="石田 雄太" userId="S::yishida@ecc.ac.jp::d409ebaa-8692-463d-911f-907ac8e86692" providerId="AD" clId="Web-{2C3316C2-4648-4C27-A308-0152273C5BBD}" dt="2021-06-20T08:19:36.584" v="323"/>
          <ac:spMkLst>
            <pc:docMk/>
            <pc:sldMk cId="1916984360" sldId="954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1.585" v="327" actId="14100"/>
          <ac:spMkLst>
            <pc:docMk/>
            <pc:sldMk cId="1916984360" sldId="954"/>
            <ac:spMk id="9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10"/>
          <ac:spMkLst>
            <pc:docMk/>
            <pc:sldMk cId="1916984360" sldId="954"/>
            <ac:spMk id="10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9"/>
          <ac:spMkLst>
            <pc:docMk/>
            <pc:sldMk cId="1916984360" sldId="954"/>
            <ac:spMk id="11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8:18:54.287" v="304"/>
          <ac:spMkLst>
            <pc:docMk/>
            <pc:sldMk cId="1916984360" sldId="954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20:04.898" v="328" actId="1076"/>
          <ac:spMkLst>
            <pc:docMk/>
            <pc:sldMk cId="1916984360" sldId="954"/>
            <ac:spMk id="14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6"/>
          <ac:spMkLst>
            <pc:docMk/>
            <pc:sldMk cId="1916984360" sldId="954"/>
            <ac:spMk id="16" creationId="{00000000-0000-0000-0000-000000000000}"/>
          </ac:spMkLst>
        </pc:spChg>
        <pc:spChg chg="del">
          <ac:chgData name="石田 雄太" userId="S::yishida@ecc.ac.jp::d409ebaa-8692-463d-911f-907ac8e86692" providerId="AD" clId="Web-{2C3316C2-4648-4C27-A308-0152273C5BBD}" dt="2021-06-20T08:18:57.646" v="305"/>
          <ac:spMkLst>
            <pc:docMk/>
            <pc:sldMk cId="1916984360" sldId="954"/>
            <ac:spMk id="17" creationId="{00000000-0000-0000-0000-000000000000}"/>
          </ac:spMkLst>
        </pc:spChg>
        <pc:picChg chg="add mod">
          <ac:chgData name="石田 雄太" userId="S::yishida@ecc.ac.jp::d409ebaa-8692-463d-911f-907ac8e86692" providerId="AD" clId="Web-{2C3316C2-4648-4C27-A308-0152273C5BBD}" dt="2021-06-20T08:19:27.866" v="322" actId="1076"/>
          <ac:picMkLst>
            <pc:docMk/>
            <pc:sldMk cId="1916984360" sldId="954"/>
            <ac:picMk id="2" creationId="{8B28FE70-B5B0-44A5-B35B-0551FDD74264}"/>
          </ac:picMkLst>
        </pc:picChg>
        <pc:picChg chg="del">
          <ac:chgData name="石田 雄太" userId="S::yishida@ecc.ac.jp::d409ebaa-8692-463d-911f-907ac8e86692" providerId="AD" clId="Web-{2C3316C2-4648-4C27-A308-0152273C5BBD}" dt="2021-06-20T08:17:19.613" v="281"/>
          <ac:picMkLst>
            <pc:docMk/>
            <pc:sldMk cId="1916984360" sldId="954"/>
            <ac:picMk id="3" creationId="{00000000-0000-0000-0000-000000000000}"/>
          </ac:picMkLst>
        </pc:picChg>
        <pc:picChg chg="add mod">
          <ac:chgData name="石田 雄太" userId="S::yishida@ecc.ac.jp::d409ebaa-8692-463d-911f-907ac8e86692" providerId="AD" clId="Web-{2C3316C2-4648-4C27-A308-0152273C5BBD}" dt="2021-06-20T08:19:39.600" v="324" actId="1076"/>
          <ac:picMkLst>
            <pc:docMk/>
            <pc:sldMk cId="1916984360" sldId="954"/>
            <ac:picMk id="4" creationId="{8A7D4A1C-8305-49B7-AF85-45D5C77BF4E3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11"/>
          <ac:picMkLst>
            <pc:docMk/>
            <pc:sldMk cId="1916984360" sldId="954"/>
            <ac:picMk id="8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8"/>
          <ac:picMkLst>
            <pc:docMk/>
            <pc:sldMk cId="1916984360" sldId="954"/>
            <ac:picMk id="12" creationId="{00000000-0000-0000-0000-000000000000}"/>
          </ac:picMkLst>
        </pc:picChg>
        <pc:picChg chg="del">
          <ac:chgData name="石田 雄太" userId="S::yishida@ecc.ac.jp::d409ebaa-8692-463d-911f-907ac8e86692" providerId="AD" clId="Web-{2C3316C2-4648-4C27-A308-0152273C5BBD}" dt="2021-06-20T08:18:57.646" v="307"/>
          <ac:picMkLst>
            <pc:docMk/>
            <pc:sldMk cId="1916984360" sldId="954"/>
            <ac:picMk id="15" creationId="{00000000-0000-0000-0000-000000000000}"/>
          </ac:picMkLst>
        </pc:picChg>
      </pc:sldChg>
      <pc:sldChg chg="modSp">
        <pc:chgData name="石田 雄太" userId="S::yishida@ecc.ac.jp::d409ebaa-8692-463d-911f-907ac8e86692" providerId="AD" clId="Web-{2C3316C2-4648-4C27-A308-0152273C5BBD}" dt="2021-06-20T07:16:55.575" v="1" actId="20577"/>
        <pc:sldMkLst>
          <pc:docMk/>
          <pc:sldMk cId="988736465" sldId="1100"/>
        </pc:sldMkLst>
        <pc:spChg chg="mod">
          <ac:chgData name="石田 雄太" userId="S::yishida@ecc.ac.jp::d409ebaa-8692-463d-911f-907ac8e86692" providerId="AD" clId="Web-{2C3316C2-4648-4C27-A308-0152273C5BBD}" dt="2021-06-20T07:16:55.575" v="1" actId="20577"/>
          <ac:spMkLst>
            <pc:docMk/>
            <pc:sldMk cId="988736465" sldId="1100"/>
            <ac:spMk id="36" creationId="{00000000-0000-0000-0000-000000000000}"/>
          </ac:spMkLst>
        </pc:spChg>
      </pc:sldChg>
      <pc:sldChg chg="modSp">
        <pc:chgData name="石田 雄太" userId="S::yishida@ecc.ac.jp::d409ebaa-8692-463d-911f-907ac8e86692" providerId="AD" clId="Web-{2C3316C2-4648-4C27-A308-0152273C5BBD}" dt="2021-06-20T07:55:39.987" v="186" actId="14100"/>
        <pc:sldMkLst>
          <pc:docMk/>
          <pc:sldMk cId="1769759054" sldId="1124"/>
        </pc:sldMkLst>
        <pc:spChg chg="mod">
          <ac:chgData name="石田 雄太" userId="S::yishida@ecc.ac.jp::d409ebaa-8692-463d-911f-907ac8e86692" providerId="AD" clId="Web-{2C3316C2-4648-4C27-A308-0152273C5BBD}" dt="2021-06-20T07:55:39.987" v="186" actId="14100"/>
          <ac:spMkLst>
            <pc:docMk/>
            <pc:sldMk cId="1769759054" sldId="1124"/>
            <ac:spMk id="32" creationId="{00000000-0000-0000-0000-000000000000}"/>
          </ac:spMkLst>
        </pc:spChg>
      </pc:sldChg>
      <pc:sldChg chg="addSp delSp modSp addAnim delAnim">
        <pc:chgData name="石田 雄太" userId="S::yishida@ecc.ac.jp::d409ebaa-8692-463d-911f-907ac8e86692" providerId="AD" clId="Web-{2C3316C2-4648-4C27-A308-0152273C5BBD}" dt="2021-06-20T07:51:37.529" v="184" actId="1076"/>
        <pc:sldMkLst>
          <pc:docMk/>
          <pc:sldMk cId="1745099242" sldId="1125"/>
        </pc:sldMkLst>
        <pc:spChg chg="mod">
          <ac:chgData name="石田 雄太" userId="S::yishida@ecc.ac.jp::d409ebaa-8692-463d-911f-907ac8e86692" providerId="AD" clId="Web-{2C3316C2-4648-4C27-A308-0152273C5BBD}" dt="2021-06-20T07:42:26.550" v="23" actId="20577"/>
          <ac:spMkLst>
            <pc:docMk/>
            <pc:sldMk cId="1745099242" sldId="1125"/>
            <ac:spMk id="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8.242" v="122" actId="14100"/>
          <ac:spMkLst>
            <pc:docMk/>
            <pc:sldMk cId="1745099242" sldId="1125"/>
            <ac:spMk id="4" creationId="{7D136C51-B5FE-445F-B5CA-34A51A837560}"/>
          </ac:spMkLst>
        </pc:spChg>
        <pc:spChg chg="mod">
          <ac:chgData name="石田 雄太" userId="S::yishida@ecc.ac.jp::d409ebaa-8692-463d-911f-907ac8e86692" providerId="AD" clId="Web-{2C3316C2-4648-4C27-A308-0152273C5BBD}" dt="2021-06-20T07:42:33.940" v="36" actId="20577"/>
          <ac:spMkLst>
            <pc:docMk/>
            <pc:sldMk cId="1745099242" sldId="1125"/>
            <ac:spMk id="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2.477" v="128" actId="20577"/>
          <ac:spMkLst>
            <pc:docMk/>
            <pc:sldMk cId="1745099242" sldId="1125"/>
            <ac:spMk id="6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7:28.259" v="131" actId="20577"/>
          <ac:spMkLst>
            <pc:docMk/>
            <pc:sldMk cId="1745099242" sldId="1125"/>
            <ac:spMk id="7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4:02.926" v="89" actId="20577"/>
          <ac:spMkLst>
            <pc:docMk/>
            <pc:sldMk cId="1745099242" sldId="1125"/>
            <ac:spMk id="1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43:02.535" v="50" actId="20577"/>
          <ac:spMkLst>
            <pc:docMk/>
            <pc:sldMk cId="1745099242" sldId="1125"/>
            <ac:spMk id="13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46:49.789" v="123" actId="1076"/>
          <ac:spMkLst>
            <pc:docMk/>
            <pc:sldMk cId="1745099242" sldId="1125"/>
            <ac:spMk id="14" creationId="{E89A70BD-419A-46E1-B49C-949E538B87C1}"/>
          </ac:spMkLst>
        </pc:spChg>
        <pc:spChg chg="add mod">
          <ac:chgData name="石田 雄太" userId="S::yishida@ecc.ac.jp::d409ebaa-8692-463d-911f-907ac8e86692" providerId="AD" clId="Web-{2C3316C2-4648-4C27-A308-0152273C5BBD}" dt="2021-06-20T07:49:44.324" v="156" actId="14100"/>
          <ac:spMkLst>
            <pc:docMk/>
            <pc:sldMk cId="1745099242" sldId="1125"/>
            <ac:spMk id="16" creationId="{BAF41F76-C495-492B-848C-74FA50856541}"/>
          </ac:spMkLst>
        </pc:spChg>
        <pc:spChg chg="mod ord">
          <ac:chgData name="石田 雄太" userId="S::yishida@ecc.ac.jp::d409ebaa-8692-463d-911f-907ac8e86692" providerId="AD" clId="Web-{2C3316C2-4648-4C27-A308-0152273C5BBD}" dt="2021-06-20T07:51:01.966" v="165" actId="1076"/>
          <ac:spMkLst>
            <pc:docMk/>
            <pc:sldMk cId="1745099242" sldId="1125"/>
            <ac:spMk id="17" creationId="{00000000-0000-0000-0000-000000000000}"/>
          </ac:spMkLst>
        </pc:spChg>
        <pc:spChg chg="del mod">
          <ac:chgData name="石田 雄太" userId="S::yishida@ecc.ac.jp::d409ebaa-8692-463d-911f-907ac8e86692" providerId="AD" clId="Web-{2C3316C2-4648-4C27-A308-0152273C5BBD}" dt="2021-06-20T07:46:01.007" v="97"/>
          <ac:spMkLst>
            <pc:docMk/>
            <pc:sldMk cId="1745099242" sldId="1125"/>
            <ac:spMk id="18" creationId="{00000000-0000-0000-0000-000000000000}"/>
          </ac:spMkLst>
        </pc:spChg>
        <pc:spChg chg="add mod">
          <ac:chgData name="石田 雄太" userId="S::yishida@ecc.ac.jp::d409ebaa-8692-463d-911f-907ac8e86692" providerId="AD" clId="Web-{2C3316C2-4648-4C27-A308-0152273C5BBD}" dt="2021-06-20T07:51:37.529" v="184" actId="1076"/>
          <ac:spMkLst>
            <pc:docMk/>
            <pc:sldMk cId="1745099242" sldId="1125"/>
            <ac:spMk id="20" creationId="{90022F3F-A5F3-434A-AC7E-5D47FE81A4E4}"/>
          </ac:spMkLst>
        </pc:spChg>
      </pc:sldChg>
      <pc:sldChg chg="add replId">
        <pc:chgData name="石田 雄太" userId="S::yishida@ecc.ac.jp::d409ebaa-8692-463d-911f-907ac8e86692" providerId="AD" clId="Web-{2C3316C2-4648-4C27-A308-0152273C5BBD}" dt="2021-06-20T07:53:03.015" v="185"/>
        <pc:sldMkLst>
          <pc:docMk/>
          <pc:sldMk cId="20387209" sldId="1126"/>
        </pc:sldMkLst>
      </pc:sldChg>
      <pc:sldChg chg="addSp modSp add ord replId">
        <pc:chgData name="石田 雄太" userId="S::yishida@ecc.ac.jp::d409ebaa-8692-463d-911f-907ac8e86692" providerId="AD" clId="Web-{2C3316C2-4648-4C27-A308-0152273C5BBD}" dt="2021-06-20T08:10:02.441" v="280" actId="20577"/>
        <pc:sldMkLst>
          <pc:docMk/>
          <pc:sldMk cId="649145074" sldId="1127"/>
        </pc:sldMkLst>
        <pc:spChg chg="add mod">
          <ac:chgData name="石田 雄太" userId="S::yishida@ecc.ac.jp::d409ebaa-8692-463d-911f-907ac8e86692" providerId="AD" clId="Web-{2C3316C2-4648-4C27-A308-0152273C5BBD}" dt="2021-06-20T07:58:23.318" v="279" actId="20577"/>
          <ac:spMkLst>
            <pc:docMk/>
            <pc:sldMk cId="649145074" sldId="1127"/>
            <ac:spMk id="2" creationId="{2513D32E-D315-470C-914C-70C88DC284DD}"/>
          </ac:spMkLst>
        </pc:spChg>
        <pc:spChg chg="mod">
          <ac:chgData name="石田 雄太" userId="S::yishida@ecc.ac.jp::d409ebaa-8692-463d-911f-907ac8e86692" providerId="AD" clId="Web-{2C3316C2-4648-4C27-A308-0152273C5BBD}" dt="2021-06-20T07:56:10.487" v="196" actId="1076"/>
          <ac:spMkLst>
            <pc:docMk/>
            <pc:sldMk cId="649145074" sldId="1127"/>
            <ac:spMk id="11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30.551" v="236" actId="20577"/>
          <ac:spMkLst>
            <pc:docMk/>
            <pc:sldMk cId="649145074" sldId="1127"/>
            <ac:spMk id="13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6:19.050" v="197" actId="1076"/>
          <ac:spMkLst>
            <pc:docMk/>
            <pc:sldMk cId="649145074" sldId="1127"/>
            <ac:spMk id="15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7:57:41.942" v="243" actId="20577"/>
          <ac:spMkLst>
            <pc:docMk/>
            <pc:sldMk cId="649145074" sldId="1127"/>
            <ac:spMk id="32" creationId="{00000000-0000-0000-0000-000000000000}"/>
          </ac:spMkLst>
        </pc:spChg>
        <pc:spChg chg="mod">
          <ac:chgData name="石田 雄太" userId="S::yishida@ecc.ac.jp::d409ebaa-8692-463d-911f-907ac8e86692" providerId="AD" clId="Web-{2C3316C2-4648-4C27-A308-0152273C5BBD}" dt="2021-06-20T08:10:02.441" v="280" actId="20577"/>
          <ac:spMkLst>
            <pc:docMk/>
            <pc:sldMk cId="649145074" sldId="1127"/>
            <ac:spMk id="36" creationId="{00000000-0000-0000-0000-000000000000}"/>
          </ac:spMkLst>
        </pc:spChg>
        <pc:picChg chg="mod">
          <ac:chgData name="石田 雄太" userId="S::yishida@ecc.ac.jp::d409ebaa-8692-463d-911f-907ac8e86692" providerId="AD" clId="Web-{2C3316C2-4648-4C27-A308-0152273C5BBD}" dt="2021-06-20T07:56:27.097" v="200" actId="1076"/>
          <ac:picMkLst>
            <pc:docMk/>
            <pc:sldMk cId="649145074" sldId="1127"/>
            <ac:picMk id="14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5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1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7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12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30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12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2.png"/><Relationship Id="rId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12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4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0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753035" y="3998505"/>
            <a:ext cx="10768405" cy="1655762"/>
          </a:xfrm>
        </p:spPr>
        <p:txBody>
          <a:bodyPr>
            <a:normAutofit/>
          </a:bodyPr>
          <a:lstStyle/>
          <a:p>
            <a:r>
              <a:rPr lang="ja-JP" altLang="en-US" sz="4400" dirty="0" smtClean="0"/>
              <a:t>特別復習</a:t>
            </a:r>
            <a:r>
              <a:rPr lang="en-US" altLang="ja-JP" sz="4400" dirty="0" smtClean="0"/>
              <a:t>05</a:t>
            </a:r>
            <a:r>
              <a:rPr lang="ja-JP" altLang="en-US" sz="4400" dirty="0"/>
              <a:t>　</a:t>
            </a:r>
            <a:r>
              <a:rPr lang="ja-JP" altLang="en-US" sz="4400" dirty="0"/>
              <a:t>乱数</a:t>
            </a:r>
            <a:r>
              <a:rPr lang="en-US" altLang="ja-JP" sz="4400" dirty="0" smtClean="0"/>
              <a:t>/</a:t>
            </a:r>
            <a:r>
              <a:rPr lang="ja-JP" altLang="en-US" sz="4400" dirty="0" smtClean="0"/>
              <a:t>例外</a:t>
            </a:r>
            <a:r>
              <a:rPr lang="ja-JP" altLang="en-US" sz="4400" dirty="0"/>
              <a:t>処理</a:t>
            </a:r>
            <a:r>
              <a:rPr lang="en-US" altLang="ja-JP" sz="4400" dirty="0" smtClean="0"/>
              <a:t>/</a:t>
            </a:r>
            <a:r>
              <a:rPr lang="ja-JP" altLang="en-US" sz="4400" dirty="0"/>
              <a:t>メソッド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99" y="1851535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64" y="186771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" y="187887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97" y="238063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20" y="27296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864046" y="1115567"/>
            <a:ext cx="7097591" cy="5476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96982" y="341291"/>
            <a:ext cx="39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6" y="28412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2141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3934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04931" y="124925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113497" y="340114"/>
            <a:ext cx="708835" cy="3858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983464" y="337094"/>
            <a:ext cx="718446" cy="388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925811" y="337095"/>
            <a:ext cx="674350" cy="391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2141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3934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4931" y="2826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22480" y="1859458"/>
            <a:ext cx="635182" cy="423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34441" y="1872747"/>
            <a:ext cx="645563" cy="42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58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36230" y="1866341"/>
            <a:ext cx="653512" cy="392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8" y="326260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42413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44206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95203" y="445518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34" y="3252604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6" y="3252603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5059720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252141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53934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4931" y="625229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118923" y="5102352"/>
            <a:ext cx="697979" cy="371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504972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5049721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038327" y="5102352"/>
            <a:ext cx="737121" cy="352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074638" y="5102352"/>
            <a:ext cx="725223" cy="3435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29240" y="32081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58494" y="320975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12556" y="319627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365" y="1253012"/>
            <a:ext cx="6946120" cy="516440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34" y="4840784"/>
            <a:ext cx="10011210" cy="10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481511" y="2079383"/>
            <a:ext cx="4275822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59484" y="3650778"/>
            <a:ext cx="3289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</a:t>
            </a:r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という変数を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作成し０を代入するよ！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344912" y="2079382"/>
            <a:ext cx="1397355" cy="42088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481511" y="2079383"/>
            <a:ext cx="4275822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59484" y="365077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継続チェック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781231" y="2044392"/>
            <a:ext cx="943170" cy="42088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31932" y="5061330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&lt;     3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8382790" y="122107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190390" y="431046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8382790" y="123470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784 0.551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" grpId="0"/>
      <p:bldP spid="1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344912" y="2393782"/>
            <a:ext cx="5142338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82790" y="122107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675621" y="3705474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66126" y="3879801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Hello!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591024" y="2712718"/>
            <a:ext cx="1440043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59484" y="3650778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繰り返しを終わらせる為の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562522" y="2040171"/>
            <a:ext cx="856145" cy="42088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59484" y="5072349"/>
            <a:ext cx="391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+     1     =&gt;    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10855056" y="4988242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8382790" y="122107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03138 0.543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2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-0.20273 -0.549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9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21" grpId="0" animBg="1"/>
      <p:bldP spid="21" grpId="1" animBg="1"/>
      <p:bldP spid="1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624890" y="2054395"/>
            <a:ext cx="3861510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856100" y="2040171"/>
            <a:ext cx="856145" cy="42088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159484" y="365077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継続チェック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731932" y="5061330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&lt;     3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90390" y="431046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1784 0.55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2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1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341378" y="2366992"/>
            <a:ext cx="5145872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675621" y="3705474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66126" y="3879801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Hello!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66126" y="428496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Hello!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8159484" y="5072349"/>
            <a:ext cx="391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+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     =&gt;    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448929" y="2756835"/>
            <a:ext cx="5145872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59484" y="3650778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繰り返しを終わらせる為の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0855056" y="4988242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649547" y="2040171"/>
            <a:ext cx="856145" cy="42088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03138 0.553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2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5" grpId="0"/>
      <p:bldP spid="18" grpId="0" animBg="1"/>
      <p:bldP spid="1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8731932" y="5061330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&lt;     3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540225" y="2034002"/>
            <a:ext cx="5145872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82790" y="122004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856100" y="2074735"/>
            <a:ext cx="856145" cy="42088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59484" y="365077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継続チェック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90390" y="431046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36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1784 0.55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2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 animBg="1"/>
      <p:bldP spid="20" grpId="0"/>
      <p:bldP spid="2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139309" y="2409503"/>
            <a:ext cx="5145872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82790" y="122004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675621" y="3705474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66126" y="3879801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Hello!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66126" y="428496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Hello!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66126" y="4690119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Hello!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3" grpId="0"/>
      <p:bldP spid="2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8159484" y="5072349"/>
            <a:ext cx="391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+     1     =&gt;    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540225" y="2815631"/>
            <a:ext cx="3472042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82790" y="122004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159484" y="3650778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繰り返しを終わらせる為の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0855056" y="4988242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649547" y="2040171"/>
            <a:ext cx="856145" cy="42088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03138 0.55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2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-0.20273 -0.5495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9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 animBg="1"/>
      <p:bldP spid="19" grpId="0"/>
      <p:bldP spid="21" grpId="0" animBg="1"/>
      <p:bldP spid="21" grpId="1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535" y="2074815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58" y="2109712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64" y="2120872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490479" y="3111873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92272" y="3111873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43269" y="308600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351835" y="2176866"/>
            <a:ext cx="708835" cy="3858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9221802" y="2173846"/>
            <a:ext cx="718446" cy="388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0164149" y="2173847"/>
            <a:ext cx="674350" cy="391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41" y="649805"/>
            <a:ext cx="10011210" cy="103421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62541" y="2634029"/>
            <a:ext cx="6859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配列の住所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を表示してます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スマホの地図アプリを見ている人のイラスト（女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79" y="3887308"/>
            <a:ext cx="1903307" cy="21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562541" y="3671987"/>
            <a:ext cx="81724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だから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添え字を指定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78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/>
          <p:cNvSpPr txBox="1"/>
          <p:nvPr/>
        </p:nvSpPr>
        <p:spPr>
          <a:xfrm>
            <a:off x="8731932" y="5061330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&lt;     3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540224" y="2106327"/>
            <a:ext cx="4250975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536" y="964425"/>
            <a:ext cx="1248968" cy="119900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9484" y="2040171"/>
            <a:ext cx="11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52020" y="2013611"/>
            <a:ext cx="11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382790" y="1221770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382790" y="122004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856100" y="2074735"/>
            <a:ext cx="856145" cy="42088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59484" y="365077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継続チェック</a:t>
            </a:r>
            <a:endParaRPr kumimoji="1" lang="en-US" altLang="ja-JP" sz="2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90390" y="4310466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36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1302 0.55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2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 animBg="1"/>
      <p:bldP spid="16" grpId="0"/>
      <p:bldP spid="2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554423" y="2695785"/>
            <a:ext cx="4250975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616684" y="3523981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を終了するよ！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024112" y="3065867"/>
            <a:ext cx="4250975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42890" y="271397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を終了するよ！</a:t>
            </a:r>
          </a:p>
        </p:txBody>
      </p:sp>
      <p:pic>
        <p:nvPicPr>
          <p:cNvPr id="1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276" y="4441264"/>
            <a:ext cx="2370834" cy="237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7905484" y="4070688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次どうなるの？？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プログラム終了？？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8910734" y="3016738"/>
            <a:ext cx="2693564" cy="1052525"/>
          </a:xfrm>
          <a:prstGeom prst="wedgeRectCallout">
            <a:avLst>
              <a:gd name="adj1" fmla="val -255155"/>
              <a:gd name="adj2" fmla="val 10443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29554" y="3250614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戻ってきたよ！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896759" y="4762997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98220" y="3276307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メインメソッドを終了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098220" y="4370590"/>
            <a:ext cx="2879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96796" y="2834134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95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2334487" y="5449580"/>
            <a:ext cx="6139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あれ、引数ってなに・・・？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46641" y="1139822"/>
            <a:ext cx="10499616" cy="4007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return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46520" y="1834420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56531" y="1826390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} </a:t>
            </a:r>
            <a:endParaRPr lang="ja-JP" altLang="en-US" sz="3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18" y="4775837"/>
            <a:ext cx="2222938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290987" y="2450205"/>
            <a:ext cx="7407349" cy="186503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7167" y="3089785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一連の処理に対して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値をコピー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渡す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ことが出来る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801422" y="363070"/>
            <a:ext cx="4031989" cy="6172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40315" y="650264"/>
            <a:ext cx="159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関数</a:t>
            </a:r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108295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9985" y="1680764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まとめた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389610" y="1586118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89610" y="3064662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89609" y="4543206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4080" y="2532769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3853208" y="4730127"/>
            <a:ext cx="794342" cy="709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853208" y="4730127"/>
            <a:ext cx="794342" cy="709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467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55429 -0.599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-2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7" grpId="0" animBg="1"/>
      <p:bldP spid="18" grpId="0" animBg="1"/>
      <p:bldP spid="18" grpI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37488" y="2820486"/>
            <a:ext cx="2539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</a:t>
            </a:r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8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2252651" y="5623029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ん、戻り値ってなに・・・？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46641" y="1139822"/>
            <a:ext cx="10499616" cy="4007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return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46520" y="1834420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56531" y="1826390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} </a:t>
            </a:r>
            <a:endParaRPr lang="ja-JP" altLang="en-US" sz="3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036" y="4571677"/>
            <a:ext cx="2323748" cy="23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4818" y="2762927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944" y="1997322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63" y="365465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947180" y="58568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00885" y="365465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1223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16175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57578" y="559258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2038" y="560258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06129" y="560258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16175" y="350876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5315508" y="4443125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0216175" y="349935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327665" y="349741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839716" y="351139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18269" y="5971597"/>
            <a:ext cx="4684203" cy="15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0370" y="604147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982" y="4169654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2358401" y="57336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7982" y="5262024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360763" y="604437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2530" y="616071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794818" y="471946"/>
            <a:ext cx="5689601" cy="1688951"/>
          </a:xfrm>
          <a:prstGeom prst="wedgeRectCallout">
            <a:avLst>
              <a:gd name="adj1" fmla="val -21350"/>
              <a:gd name="adj2" fmla="val 152308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箱の数だけ繰り返す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時などに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活用するよ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11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6263 -0.22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38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10" grpId="0" animBg="1"/>
      <p:bldP spid="12" grpId="0"/>
      <p:bldP spid="42" grpId="0"/>
      <p:bldP spid="42" grpId="1"/>
      <p:bldP spid="13" grpId="0"/>
      <p:bldP spid="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290987" y="2450205"/>
            <a:ext cx="7407349" cy="186503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7167" y="3089785"/>
            <a:ext cx="6106159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36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メソッドの呼び出し元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に</a:t>
            </a:r>
          </a:p>
          <a:p>
            <a:r>
              <a:rPr lang="ja-JP" altLang="en-US" sz="36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値を渡す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ことが出来る値のこと</a:t>
            </a:r>
            <a:endParaRPr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801422" y="363070"/>
            <a:ext cx="4031989" cy="6172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40315" y="650264"/>
            <a:ext cx="159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関数</a:t>
            </a:r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108295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9985" y="1680764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まとめた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389610" y="1586118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4400" dirty="0">
                <a:latin typeface="UD デジタル 教科書体 NK-B"/>
                <a:ea typeface="UD デジタル 教科書体 NK-B"/>
              </a:rPr>
              <a:t>処理</a:t>
            </a:r>
            <a:r>
              <a:rPr kumimoji="1" lang="en-US" altLang="ja-JP" sz="4400" dirty="0">
                <a:latin typeface="UD デジタル 教科書体 NK-B"/>
                <a:ea typeface="UD デジタル 教科書体 NK-B"/>
              </a:rPr>
              <a:t>A</a:t>
            </a:r>
            <a:endParaRPr lang="ja-JP" altLang="en-US" sz="440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89610" y="3064662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4400" dirty="0">
                <a:latin typeface="UD デジタル 教科書体 NK-B"/>
                <a:ea typeface="UD デジタル 教科書体 NK-B"/>
              </a:rPr>
              <a:t>処理</a:t>
            </a:r>
            <a:r>
              <a:rPr lang="en-US" altLang="ja-JP" sz="4400" dirty="0">
                <a:latin typeface="UD デジタル 教科書体 NK-B"/>
                <a:ea typeface="UD デジタル 教科書体 NK-B"/>
              </a:rPr>
              <a:t>B</a:t>
            </a:r>
            <a:endParaRPr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89609" y="4543206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4080" y="2532769"/>
            <a:ext cx="221567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戻り値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?</a:t>
            </a:r>
          </a:p>
        </p:txBody>
      </p:sp>
      <p:sp>
        <p:nvSpPr>
          <p:cNvPr id="4" name="角丸四角形 8">
            <a:extLst>
              <a:ext uri="{FF2B5EF4-FFF2-40B4-BE49-F238E27FC236}">
                <a16:creationId xmlns:a16="http://schemas.microsoft.com/office/drawing/2014/main" id="{7D136C51-B5FE-445F-B5CA-34A51A837560}"/>
              </a:ext>
            </a:extLst>
          </p:cNvPr>
          <p:cNvSpPr/>
          <p:nvPr/>
        </p:nvSpPr>
        <p:spPr>
          <a:xfrm>
            <a:off x="1630559" y="4646311"/>
            <a:ext cx="5261884" cy="180072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9A70BD-419A-46E1-B49C-949E538B87C1}"/>
              </a:ext>
            </a:extLst>
          </p:cNvPr>
          <p:cNvSpPr txBox="1"/>
          <p:nvPr/>
        </p:nvSpPr>
        <p:spPr>
          <a:xfrm>
            <a:off x="1823453" y="47377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  <a:cs typeface="Calibri"/>
              </a:rPr>
              <a:t>mainメソッド</a:t>
            </a:r>
            <a:endParaRPr lang="ja-JP" dirty="0">
              <a:ea typeface="游ゴシック"/>
              <a:cs typeface="Calibri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F41F76-C495-492B-848C-74FA50856541}"/>
              </a:ext>
            </a:extLst>
          </p:cNvPr>
          <p:cNvSpPr/>
          <p:nvPr/>
        </p:nvSpPr>
        <p:spPr>
          <a:xfrm>
            <a:off x="2339063" y="5227675"/>
            <a:ext cx="1557584" cy="555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800" dirty="0" err="1">
                <a:latin typeface="UD デジタル 教科書体 NK-B"/>
                <a:ea typeface="UD デジタル 教科書体 NK-B"/>
              </a:rPr>
              <a:t>関数A</a:t>
            </a:r>
            <a:endParaRPr lang="ja-JP" altLang="en-US" sz="2800" dirty="0" err="1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516276" y="5860046"/>
            <a:ext cx="1569711" cy="5754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022F3F-A5F3-434A-AC7E-5D47FE81A4E4}"/>
              </a:ext>
            </a:extLst>
          </p:cNvPr>
          <p:cNvSpPr txBox="1"/>
          <p:nvPr/>
        </p:nvSpPr>
        <p:spPr>
          <a:xfrm>
            <a:off x="8280401" y="586071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游ゴシック"/>
                <a:cs typeface="Calibri"/>
              </a:rPr>
              <a:t>return</a:t>
            </a:r>
            <a:endParaRPr lang="ja-JP" altLang="en-US" sz="2800" dirty="0"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2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58685 -0.098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4" grpId="0" animBg="1"/>
      <p:bldP spid="14" grpId="0"/>
      <p:bldP spid="16" grpId="0" animBg="1"/>
      <p:bldP spid="17" grpId="0" animBg="1"/>
      <p:bldP spid="17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15338" y="602369"/>
            <a:ext cx="33922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戻り値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の型の種類 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3453" y="1429767"/>
            <a:ext cx="137249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int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3251" y="2380275"/>
            <a:ext cx="251543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double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223" y="3330783"/>
            <a:ext cx="285046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boolean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75059" y="5593933"/>
            <a:ext cx="176362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void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51491" y="4462358"/>
            <a:ext cx="238719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String :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36595" y="1429767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整数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36595" y="2438264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実数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36595" y="3330783"/>
            <a:ext cx="381226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t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rue or false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36595" y="4462003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文字列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36594" y="5593933"/>
            <a:ext cx="748923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空</a:t>
            </a:r>
            <a:endParaRPr kumimoji="1" lang="en-US" altLang="ja-JP" sz="4400" dirty="0">
              <a:solidFill>
                <a:schemeClr val="accent2"/>
              </a:solidFill>
              <a:latin typeface="UD デジタル 教科書体 NK-B"/>
              <a:ea typeface="UD デジタル 教科書体 NK-B"/>
            </a:endParaRPr>
          </a:p>
        </p:txBody>
      </p:sp>
    </p:spTree>
    <p:extLst>
      <p:ext uri="{BB962C8B-B14F-4D97-AF65-F5344CB8AC3E}">
        <p14:creationId xmlns:p14="http://schemas.microsoft.com/office/powerpoint/2010/main" val="38697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139822"/>
            <a:ext cx="10499616" cy="3854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/>
                <a:ea typeface="UD デジタル 教科書体 NK-B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/>
                <a:ea typeface="UD デジタル 教科書体 NK-B"/>
              </a:rPr>
              <a:t>static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){ 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   return </a:t>
            </a:r>
            <a:r>
              <a:rPr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戻り値の型の値</a:t>
            </a:r>
            <a:endParaRPr kumimoji="1" lang="en-US" altLang="ja-JP" sz="3200" dirty="0" err="1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}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38982" y="1826390"/>
            <a:ext cx="768159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/>
              </a:rPr>
              <a:t>int</a:t>
            </a:r>
            <a:endParaRPr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56531" y="1826390"/>
            <a:ext cx="2834430" cy="107721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str){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 panose="020F0502020204030204"/>
            </a:endParaRPr>
          </a:p>
          <a:p>
            <a:endParaRPr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52" y="4251716"/>
            <a:ext cx="2497901" cy="24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2703051" y="5379592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ん、戻り値ってなに・・・？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13D32E-D315-470C-914C-70C88DC284DD}"/>
              </a:ext>
            </a:extLst>
          </p:cNvPr>
          <p:cNvSpPr txBox="1"/>
          <p:nvPr/>
        </p:nvSpPr>
        <p:spPr>
          <a:xfrm>
            <a:off x="1636293" y="2344821"/>
            <a:ext cx="432489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Calibri" panose="020F0502020204030204"/>
                <a:ea typeface="游ゴシック"/>
                <a:cs typeface="Calibri" panose="020F0502020204030204"/>
              </a:rPr>
              <a:t>       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return   0;</a:t>
            </a:r>
          </a:p>
          <a:p>
            <a:r>
              <a:rPr lang="en-US" altLang="ja-JP" sz="3200" dirty="0">
                <a:solidFill>
                  <a:srgbClr val="548235"/>
                </a:solidFill>
                <a:latin typeface="UD デジタル 教科書体 NK-B"/>
                <a:ea typeface="游ゴシック"/>
              </a:rPr>
              <a:t>} </a:t>
            </a:r>
            <a:r>
              <a:rPr lang="ja-JP" sz="3200" dirty="0">
                <a:latin typeface="UD デジタル 教科書体 NK-B"/>
                <a:ea typeface="UD デジタル 教科書体 NK-B"/>
              </a:rPr>
              <a:t>​</a:t>
            </a:r>
            <a:endParaRPr lang="ja-JP" altLang="en-US" sz="3200" dirty="0"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1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2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18110" y="2006209"/>
            <a:ext cx="923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れ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、今まで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return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してなかったけど・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・？</a:t>
            </a:r>
            <a:endParaRPr kumimoji="1" lang="en-US" altLang="ja-JP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0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139822"/>
            <a:ext cx="10499616" cy="3854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23983" y="3368421"/>
            <a:ext cx="1034949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/>
                <a:ea typeface="UD デジタル 教科書体 NK-B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/>
                <a:ea typeface="UD デジタル 教科書体 NK-B"/>
              </a:rPr>
              <a:t>static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/>
                <a:ea typeface="UD デジタル 教科書体 NK-B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){ 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     return </a:t>
            </a:r>
            <a:r>
              <a:rPr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戻り値の型の値</a:t>
            </a:r>
            <a:endParaRPr kumimoji="1" lang="en-US" altLang="ja-JP" sz="3200" dirty="0" err="1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}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01483" y="1834421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38982" y="1826390"/>
            <a:ext cx="1051891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endParaRPr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826651" y="1834419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56531" y="1826390"/>
            <a:ext cx="2834430" cy="107721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/>
                <a:ea typeface="UD デジタル 教科書体 NK-B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/>
                <a:ea typeface="UD デジタル 教科書体 NK-B"/>
              </a:rPr>
              <a:t> str){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 panose="020F0502020204030204"/>
            </a:endParaRPr>
          </a:p>
          <a:p>
            <a:endParaRPr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/>
              <a:ea typeface="UD デジタル 教科書体 NK-B"/>
              <a:cs typeface="Calibri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5488" y="1519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pic>
        <p:nvPicPr>
          <p:cNvPr id="14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52" y="4251716"/>
            <a:ext cx="2497901" cy="24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13D32E-D315-470C-914C-70C88DC284DD}"/>
              </a:ext>
            </a:extLst>
          </p:cNvPr>
          <p:cNvSpPr txBox="1"/>
          <p:nvPr/>
        </p:nvSpPr>
        <p:spPr>
          <a:xfrm>
            <a:off x="1636294" y="2344821"/>
            <a:ext cx="618690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Calibri" panose="020F0502020204030204"/>
                <a:ea typeface="游ゴシック"/>
                <a:cs typeface="Calibri" panose="020F0502020204030204"/>
              </a:rPr>
              <a:t>       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return 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;</a:t>
            </a:r>
            <a:r>
              <a:rPr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	// 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cs typeface="Calibri" panose="020F0502020204030204"/>
              </a:rPr>
              <a:t>省略可能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cs typeface="Calibri" panose="020F0502020204030204"/>
            </a:endParaRPr>
          </a:p>
          <a:p>
            <a:r>
              <a:rPr lang="en-US" altLang="ja-JP" sz="3200" dirty="0">
                <a:solidFill>
                  <a:srgbClr val="548235"/>
                </a:solidFill>
                <a:latin typeface="UD デジタル 教科書体 NK-B"/>
                <a:ea typeface="游ゴシック"/>
              </a:rPr>
              <a:t>} </a:t>
            </a:r>
            <a:r>
              <a:rPr lang="ja-JP" sz="3200" dirty="0">
                <a:latin typeface="UD デジタル 教科書体 NK-B"/>
                <a:ea typeface="UD デジタル 教科書体 NK-B"/>
              </a:rPr>
              <a:t>​</a:t>
            </a:r>
            <a:endParaRPr lang="ja-JP" altLang="en-US" sz="3200" dirty="0">
              <a:ea typeface="游ゴシック"/>
              <a:cs typeface="Calibri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08575" y="5109915"/>
            <a:ext cx="5414854" cy="1089298"/>
          </a:xfrm>
          <a:prstGeom prst="wedgeRectCallout">
            <a:avLst>
              <a:gd name="adj1" fmla="val 2244"/>
              <a:gd name="adj2" fmla="val -231495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の場合、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省略可能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4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594019" y="2154848"/>
            <a:ext cx="62215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なんとなくわかるけど・・・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いまい</a:t>
            </a:r>
            <a:r>
              <a:rPr kumimoji="1" lang="ja-JP" altLang="en-US" sz="4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ピンと来ない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2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6863" y="291645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</a:t>
            </a:r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769289" y="1473958"/>
            <a:ext cx="4636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２つの値の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足し算をするプログラムです！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6863" y="291645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</a:t>
            </a:r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714432" y="3111690"/>
            <a:ext cx="4130523" cy="2456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35566" y="3965946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ain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を開始する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よ！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407598" y="684386"/>
            <a:ext cx="5384068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21845" y="3302758"/>
            <a:ext cx="3682168" cy="22527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3380" y="3859281"/>
            <a:ext cx="4297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実体を代入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9134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608571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14153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380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10" grpId="0"/>
      <p:bldP spid="11" grpId="0"/>
      <p:bldP spid="1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407598" y="684386"/>
            <a:ext cx="5384068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21845" y="3513773"/>
            <a:ext cx="3682168" cy="22527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8571" y="3626412"/>
            <a:ext cx="4916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入力した値を格納するために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9134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608571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14153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380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2459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8241551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30543" y="1746402"/>
            <a:ext cx="888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64219" y="3072677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6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79121" y="3693698"/>
            <a:ext cx="3682168" cy="22527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8571" y="3626412"/>
            <a:ext cx="4916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入力した値を格納するために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79121" y="3890648"/>
            <a:ext cx="3682168" cy="22527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8571" y="3626412"/>
            <a:ext cx="4618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戻り値を格納するために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6" y="4278815"/>
            <a:ext cx="4532983" cy="30725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4671" y="3626412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687543" y="4190264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73814" y="4540931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計算する値を入力　整数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6" y="4456239"/>
            <a:ext cx="4532983" cy="30725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685370" y="5081190"/>
            <a:ext cx="5155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入力した数字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として受け取り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数値に変換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代入するよ</a:t>
            </a:r>
          </a:p>
        </p:txBody>
      </p:sp>
      <p:pic>
        <p:nvPicPr>
          <p:cNvPr id="27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700" y="4177562"/>
            <a:ext cx="1089142" cy="83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角丸四角形 27"/>
          <p:cNvSpPr/>
          <p:nvPr/>
        </p:nvSpPr>
        <p:spPr>
          <a:xfrm>
            <a:off x="7823164" y="4284255"/>
            <a:ext cx="8464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“2”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62216" y="3844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これは文字列</a:t>
            </a:r>
          </a:p>
        </p:txBody>
      </p:sp>
      <p:pic>
        <p:nvPicPr>
          <p:cNvPr id="30" name="Picture 2" descr="紙粘土で遊ぶ子供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244" y="3293126"/>
            <a:ext cx="1178717" cy="12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10048112" y="387330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これは数値</a:t>
            </a:r>
          </a:p>
        </p:txBody>
      </p:sp>
      <p:sp>
        <p:nvSpPr>
          <p:cNvPr id="32" name="右矢印 31"/>
          <p:cNvSpPr/>
          <p:nvPr/>
        </p:nvSpPr>
        <p:spPr>
          <a:xfrm>
            <a:off x="8988662" y="4361188"/>
            <a:ext cx="1034976" cy="672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10486772" y="4269937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2082 -0.4696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  <p:bldP spid="29" grpId="0"/>
      <p:bldP spid="31" grpId="0"/>
      <p:bldP spid="32" grpId="0" animBg="1"/>
      <p:bldP spid="33" grpId="0" animBg="1"/>
      <p:bldP spid="33" grpI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7" y="4848969"/>
            <a:ext cx="4532983" cy="30725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934590" y="107630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94671" y="3626412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687543" y="4190264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73814" y="4540931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計算する値を入力　整数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6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7" y="5033886"/>
            <a:ext cx="4532983" cy="30725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934590" y="107630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85370" y="5081190"/>
            <a:ext cx="5155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キーボードから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入力した数字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として受け取り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数値に変換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代入するよ</a:t>
            </a:r>
          </a:p>
        </p:txBody>
      </p:sp>
      <p:pic>
        <p:nvPicPr>
          <p:cNvPr id="26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700" y="4177562"/>
            <a:ext cx="1089142" cy="83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7823164" y="4284255"/>
            <a:ext cx="8464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“5”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462216" y="3844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これは文字列</a:t>
            </a:r>
          </a:p>
        </p:txBody>
      </p:sp>
      <p:pic>
        <p:nvPicPr>
          <p:cNvPr id="29" name="Picture 2" descr="紙粘土で遊ぶ子供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244" y="3293126"/>
            <a:ext cx="1178717" cy="12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10048112" y="387330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これは数値</a:t>
            </a:r>
          </a:p>
        </p:txBody>
      </p:sp>
      <p:sp>
        <p:nvSpPr>
          <p:cNvPr id="31" name="右矢印 30"/>
          <p:cNvSpPr/>
          <p:nvPr/>
        </p:nvSpPr>
        <p:spPr>
          <a:xfrm>
            <a:off x="8988662" y="4361188"/>
            <a:ext cx="1034976" cy="672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10486772" y="4269937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6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0898 -0.4636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2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/>
      <p:bldP spid="30" grpId="0"/>
      <p:bldP spid="31" grpId="0" animBg="1"/>
      <p:bldP spid="32" grpId="0" animBg="1"/>
      <p:bldP spid="32" grpId="1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7" y="5617338"/>
            <a:ext cx="3040977" cy="29214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934590" y="107630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1311" y="4093599"/>
            <a:ext cx="36856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dd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に対して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コピーを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引数に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54" y="2044513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31" y="2054179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角丸四角形 36"/>
          <p:cNvSpPr/>
          <p:nvPr/>
        </p:nvSpPr>
        <p:spPr>
          <a:xfrm>
            <a:off x="9158444" y="1104611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31109" y="2971789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50560" y="2989826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927333" y="1070673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9163440" y="109818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0362 0.15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2786 0.1467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38" grpId="0"/>
      <p:bldP spid="28" grpId="0" animBg="1"/>
      <p:bldP spid="30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7" y="5617338"/>
            <a:ext cx="3040977" cy="29214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934590" y="107630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2388" y="5505013"/>
            <a:ext cx="446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を作成するよ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54" y="2044513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31" y="2054179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角丸四角形 36"/>
          <p:cNvSpPr/>
          <p:nvPr/>
        </p:nvSpPr>
        <p:spPr>
          <a:xfrm>
            <a:off x="9158444" y="1104611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31109" y="2971789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50560" y="2989826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43316" y="2169994"/>
            <a:ext cx="4406356" cy="30362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197176" y="3277961"/>
            <a:ext cx="5604869" cy="15839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078088" y="2943246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3037229" y="2169994"/>
            <a:ext cx="856145" cy="325622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964" y="3597803"/>
            <a:ext cx="827398" cy="794302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6613530" y="4423752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04048" y="4377585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8372661" y="2017937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9517460" y="2061456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  <p:bldP spid="30" grpId="0"/>
      <p:bldP spid="31" grpId="0" animBg="1"/>
      <p:bldP spid="35" grpId="0"/>
      <p:bldP spid="39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7" y="5617338"/>
            <a:ext cx="3040977" cy="29214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934590" y="107630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2388" y="5505013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を作成するよ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54" y="2044513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31" y="2054179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角丸四角形 36"/>
          <p:cNvSpPr/>
          <p:nvPr/>
        </p:nvSpPr>
        <p:spPr>
          <a:xfrm>
            <a:off x="9158444" y="1104611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31109" y="2971789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50560" y="2989826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43316" y="2169994"/>
            <a:ext cx="4406356" cy="30362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197176" y="3277961"/>
            <a:ext cx="5604869" cy="15839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078088" y="2943246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016858" y="2169994"/>
            <a:ext cx="856145" cy="325622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964" y="3597803"/>
            <a:ext cx="827398" cy="794302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6613530" y="4423752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04048" y="4377585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419" y="3604792"/>
            <a:ext cx="827398" cy="794302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7818985" y="4430741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09503" y="4384574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372661" y="2017937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9517460" y="2061456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7" y="5617338"/>
            <a:ext cx="3040977" cy="29214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934590" y="107630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284397" y="5233439"/>
            <a:ext cx="3379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54" y="2044513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31" y="2054179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角丸四角形 36"/>
          <p:cNvSpPr/>
          <p:nvPr/>
        </p:nvSpPr>
        <p:spPr>
          <a:xfrm>
            <a:off x="9158444" y="1104611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31109" y="2971789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50560" y="2989826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つ目の引数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43316" y="2169994"/>
            <a:ext cx="4406356" cy="30362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197176" y="3277961"/>
            <a:ext cx="5604869" cy="15839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078088" y="2943246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3016156" y="2169994"/>
            <a:ext cx="1856848" cy="325622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964" y="3597803"/>
            <a:ext cx="827398" cy="794302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6613530" y="4423752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04048" y="4377585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419" y="3604792"/>
            <a:ext cx="827398" cy="794302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7818985" y="4430741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09503" y="4384574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372661" y="2017937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9517460" y="2061456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0.12981 0.240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7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0.12565 0.2351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9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マンションのイラスト（建物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1" y="2555056"/>
            <a:ext cx="2213864" cy="22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577067" y="2626055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マンションの部屋」のイメージ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2503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3928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9541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503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853928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9541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92503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853928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9541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44601" y="401841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9118" y="3705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42677" y="34017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8633230" y="2626055"/>
            <a:ext cx="2649508" cy="2458023"/>
            <a:chOff x="6341138" y="1733875"/>
            <a:chExt cx="5455920" cy="4916047"/>
          </a:xfrm>
        </p:grpSpPr>
        <p:pic>
          <p:nvPicPr>
            <p:cNvPr id="31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338" y="173387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5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37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3090822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4447767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11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7" grpId="0"/>
      <p:bldP spid="8" grpId="0"/>
      <p:bldP spid="10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/>
      <p:bldP spid="29" grpId="0"/>
      <p:bldP spid="30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7" y="5617338"/>
            <a:ext cx="3040977" cy="29214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934590" y="107630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3209" y="5401649"/>
            <a:ext cx="2595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return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num1+num2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呼び出し元に渡す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31" y="2054179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角丸四角形 36"/>
          <p:cNvSpPr/>
          <p:nvPr/>
        </p:nvSpPr>
        <p:spPr>
          <a:xfrm>
            <a:off x="9158444" y="1104611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50560" y="2989826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return</a:t>
            </a:r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する値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080647" y="2373749"/>
            <a:ext cx="2058338" cy="237482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197176" y="3277961"/>
            <a:ext cx="5604869" cy="15839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078088" y="2943246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964" y="3597803"/>
            <a:ext cx="827398" cy="794302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6613530" y="4423752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04048" y="4377585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419" y="3604792"/>
            <a:ext cx="827398" cy="794302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7818985" y="4430741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09503" y="4384574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811783" y="3682702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033221" y="3687405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9509981" y="2170271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112904" y="5583611"/>
            <a:ext cx="2104255" cy="3540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0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44149" y="5075583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戻り値を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で定義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しているので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  <p:bldP spid="45" grpId="0" animBg="1"/>
      <p:bldP spid="46" grpId="0" animBg="1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80647" y="5617338"/>
            <a:ext cx="3040977" cy="29214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934590" y="107630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432675" y="5111369"/>
            <a:ext cx="2999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ってきた値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esult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31" y="2054179"/>
            <a:ext cx="1082190" cy="9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角丸四角形 36"/>
          <p:cNvSpPr/>
          <p:nvPr/>
        </p:nvSpPr>
        <p:spPr>
          <a:xfrm>
            <a:off x="9158444" y="1104611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9509981" y="2201594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112904" y="5583611"/>
            <a:ext cx="2104255" cy="3540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0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09284 -0.1671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156580" y="684386"/>
            <a:ext cx="5635086" cy="1621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1908" y="289146"/>
            <a:ext cx="5770396" cy="62321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8B28FE70-B5B0-44A5-B35B-0551FDD7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" y="364574"/>
            <a:ext cx="5495465" cy="2474219"/>
          </a:xfrm>
          <a:prstGeom prst="rect">
            <a:avLst/>
          </a:prstGeom>
        </p:spPr>
      </p:pic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8A7D4A1C-8305-49B7-AF85-45D5C77B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2913464"/>
            <a:ext cx="5186849" cy="35536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94303" y="5818689"/>
            <a:ext cx="4214676" cy="32280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780" y="1098189"/>
            <a:ext cx="827398" cy="79430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27217" y="181199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2799" y="177060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26" y="84640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575111" y="36457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メソッド内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966620"/>
            <a:ext cx="827398" cy="79430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650708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13091" y="1746402"/>
            <a:ext cx="107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639" y="981598"/>
            <a:ext cx="827398" cy="79430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998205" y="1807547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388723" y="1761380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23" y="966620"/>
            <a:ext cx="827398" cy="79430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0430589" y="1792569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21107" y="1746402"/>
            <a:ext cx="98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result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934590" y="107630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35282" y="3651058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表示するよ！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9158444" y="1104611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608476" y="109818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687543" y="4190264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73814" y="454093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602393" y="1098189"/>
            <a:ext cx="518090" cy="404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84" y="748888"/>
            <a:ext cx="1944850" cy="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-0.17357 0.505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2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91561" y="2310293"/>
            <a:ext cx="749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05_9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自作メソッドを作成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て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みましょう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56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91561" y="2310293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05_13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14</a:t>
            </a:r>
          </a:p>
          <a:p>
            <a:r>
              <a:rPr kumimoji="1" lang="ja-JP" altLang="en-US" sz="36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成させて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みましょう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7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9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810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 animBg="1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637057" y="438660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04" y="353781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81" y="353781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9" y="358445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1121192" y="3414733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84070" y="3393602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10956" y="344408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255" y="4428599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61110" y="439782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9739" y="4426105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75" y="357609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65" y="35893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661" y="356139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6645763" y="347334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487931" y="3486594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215098" y="345934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73228" y="442059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965194" y="4484519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15234" y="446665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270697" y="4484519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070602" y="4484519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4499" y="4395312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0951097" y="449741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23111" y="4424438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512080" y="4437874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0532741" y="448204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382383" y="438409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099822" y="4430875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814719" y="442433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839049" y="449398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8669726" y="447942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0" grpId="0"/>
      <p:bldP spid="31" grpId="0"/>
      <p:bldP spid="20" grpId="0"/>
      <p:bldP spid="29" grpId="0"/>
      <p:bldP spid="32" grpId="0"/>
      <p:bldP spid="45" grpId="0"/>
      <p:bldP spid="46" grpId="0"/>
      <p:bldP spid="47" grpId="0"/>
      <p:bldP spid="49" grpId="0"/>
      <p:bldP spid="50" grpId="0"/>
      <p:bldP spid="51" grpId="0"/>
      <p:bldP spid="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8" grpId="0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48809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5250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14113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07731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54575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07131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12039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05124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29113" y="1032345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55490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12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6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22383 0.0680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74994" y="2844221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</p:spTree>
    <p:extLst>
      <p:ext uri="{BB962C8B-B14F-4D97-AF65-F5344CB8AC3E}">
        <p14:creationId xmlns:p14="http://schemas.microsoft.com/office/powerpoint/2010/main" val="28059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64559" y="155190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" y="293850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85" y="293850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70" y="3011650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626983" y="277668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7052" y="378729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40618" y="379851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51087" y="3817991"/>
            <a:ext cx="206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19" y="297397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53" y="297397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534" y="296389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6346607" y="2871227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3819" y="2871227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452971" y="2861840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62472" y="38579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931082" y="38691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53107" y="3869152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27593" y="270909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248749" y="280075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3483" y="2728793"/>
            <a:ext cx="5354188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706013" y="2726983"/>
            <a:ext cx="6238063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8158" y="2247428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50523" y="230005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956109" y="44137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041953" y="4391946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217595" y="440717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927827" y="966481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2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02981 0.2835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688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53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7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-0.17878 -0.005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402470" y="3329124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54184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53665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2638" y="256801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0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24258 0.275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35" grpId="0"/>
      <p:bldP spid="36" grpId="0"/>
      <p:bldP spid="42" grpId="0"/>
      <p:bldP spid="62" grpId="0" animBg="1"/>
      <p:bldP spid="63" grpId="0" animBg="1"/>
      <p:bldP spid="64" grpId="0" animBg="1"/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62816" y="2773882"/>
            <a:ext cx="40270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68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226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配列の全要素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に対して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順番に処理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を行う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96" y="389991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74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51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5526933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575735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705165" y="378429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上カーブ矢印 49"/>
          <p:cNvSpPr/>
          <p:nvPr/>
        </p:nvSpPr>
        <p:spPr>
          <a:xfrm rot="10386135">
            <a:off x="2397605" y="333429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上カーブ矢印 50"/>
          <p:cNvSpPr/>
          <p:nvPr/>
        </p:nvSpPr>
        <p:spPr>
          <a:xfrm rot="10386135">
            <a:off x="3046203" y="333909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上カーブ矢印 51"/>
          <p:cNvSpPr/>
          <p:nvPr/>
        </p:nvSpPr>
        <p:spPr>
          <a:xfrm rot="10386135">
            <a:off x="3621513" y="337469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526933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0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43572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719406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098" y="4253524"/>
            <a:ext cx="1898999" cy="18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5844" y="2124075"/>
            <a:ext cx="7500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普通の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文と何が違うの・・？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1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6127919" y="1333499"/>
            <a:ext cx="5549731" cy="442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1050" y="1333500"/>
            <a:ext cx="4733925" cy="4429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8244" y="151529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93994" y="2085186"/>
            <a:ext cx="3328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指定した条件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9844" y="145147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81086" y="1913140"/>
            <a:ext cx="3376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</a:t>
            </a:r>
            <a:endParaRPr kumimoji="1" lang="en-US" altLang="ja-JP" sz="32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尾まで順番に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4611" y="3621627"/>
            <a:ext cx="4666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カウントが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未満の間繰り返す</a:t>
            </a:r>
            <a:endParaRPr kumimoji="1" lang="en-US" altLang="ja-JP" sz="24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&lt;5;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97134" y="3621627"/>
            <a:ext cx="47291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配列の要素分先頭か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= {1,2,3};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5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181101"/>
            <a:ext cx="10033316" cy="2583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6941" y="2764577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変数名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 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86941" y="1924830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53287" y="1908764"/>
            <a:ext cx="7513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820" y="1319032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numbers[] = {1,2,3};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04" y="3929674"/>
            <a:ext cx="1898999" cy="182303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25856" y="59912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3648" y="540645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3053" y="5533876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71" y="4077017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49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626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5974057" y="546446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umbers[0]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240" y="5493395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3228" y="5483787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numbers[1]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707142" y="550593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numbers[2]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6540960" y="4108628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8743903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40960" y="411828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743903" y="4055225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2628620" y="4285093"/>
            <a:ext cx="3455763" cy="1014764"/>
          </a:xfrm>
          <a:prstGeom prst="wedgeRectCallout">
            <a:avLst>
              <a:gd name="adj1" fmla="val 126627"/>
              <a:gd name="adj2" fmla="val -24349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7182" y="3331991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配列の値を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つ格納する為の箱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939324" y="3356145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先頭から全要素コピーして実行したい配列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94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42448 0.0027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51354 0.0120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77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60052 0.01204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26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7" grpId="0"/>
      <p:bldP spid="8" grpId="0"/>
      <p:bldP spid="10" grpId="0"/>
      <p:bldP spid="1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3110" y="2220224"/>
            <a:ext cx="1345668" cy="197167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5734242" y="2941891"/>
            <a:ext cx="3410262" cy="1019176"/>
            <a:chOff x="7729485" y="4991098"/>
            <a:chExt cx="3410262" cy="101917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485" y="4991099"/>
              <a:ext cx="1285927" cy="101917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1653" y="4991099"/>
              <a:ext cx="1285927" cy="101917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3820" y="4991098"/>
              <a:ext cx="1285927" cy="1019175"/>
            </a:xfrm>
            <a:prstGeom prst="rect">
              <a:avLst/>
            </a:prstGeom>
          </p:spPr>
        </p:pic>
      </p:grpSp>
      <p:sp>
        <p:nvSpPr>
          <p:cNvPr id="6" name="テキスト ボックス 5"/>
          <p:cNvSpPr txBox="1"/>
          <p:nvPr/>
        </p:nvSpPr>
        <p:spPr>
          <a:xfrm>
            <a:off x="9483167" y="4068789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「箱をくっつけて用意」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16431" y="3974863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「集合住宅」のイメージ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10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17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3943" y="2087001"/>
            <a:ext cx="3358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・例外処理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70528" y="274868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0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324225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92290" y="1957096"/>
            <a:ext cx="4216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のこと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843" y="1481633"/>
            <a:ext cx="1938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40321" y="1728552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ざっくり言うと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25018" y="3464307"/>
            <a:ext cx="693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ゲーム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などでも活躍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64333" y="303570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用途としては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ゲームのアイテム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18" y="4422531"/>
            <a:ext cx="1766836" cy="17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スマートフォンのパスワードのイラスト（セキュリティー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9" y="4422531"/>
            <a:ext cx="1460302" cy="19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new Random();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型で生成する場合：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5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46880" y="2077696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new Random();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736" y="2662471"/>
            <a:ext cx="753475" cy="723336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8018416" y="276697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8143" y="4494074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型で生成する場合：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84699" y="4400277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8135" y="3320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</a:t>
            </a:r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書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84699" y="3347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変数名</a:t>
            </a:r>
          </a:p>
        </p:txBody>
      </p:sp>
      <p:pic>
        <p:nvPicPr>
          <p:cNvPr id="3074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6" y="2555715"/>
            <a:ext cx="1200985" cy="12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318178" y="4400277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[0,1,2]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つの中からランダムに生成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07256" y="334109"/>
            <a:ext cx="7051430" cy="167957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38368" y="406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注意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34736" y="807012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 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java.util.Random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76031" y="1413472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※Scanner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同様に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4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3803872" y="232927"/>
            <a:ext cx="8157765" cy="571067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4005" y="988010"/>
            <a:ext cx="3591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72" y="443005"/>
            <a:ext cx="8108208" cy="529051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423" y="1045160"/>
            <a:ext cx="2624309" cy="3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53963" y="315715"/>
            <a:ext cx="3066245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1649089" y="5209772"/>
            <a:ext cx="5296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クラスを使えるように準備！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7" y="767739"/>
            <a:ext cx="2077654" cy="2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30881" y="1502676"/>
            <a:ext cx="3341119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952033" y="4989965"/>
            <a:ext cx="7239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Random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クラスを元に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という箱を準備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実体を代入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47" y="767739"/>
            <a:ext cx="2077654" cy="2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30881" y="1995045"/>
            <a:ext cx="1626619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952033" y="4989965"/>
            <a:ext cx="7239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という箱を準備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47" y="767739"/>
            <a:ext cx="2077654" cy="2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39673" y="2455165"/>
            <a:ext cx="2971842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804553" y="2433579"/>
            <a:ext cx="97381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346893" y="5255061"/>
            <a:ext cx="6513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47" y="767739"/>
            <a:ext cx="2077654" cy="2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68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39673" y="2455165"/>
            <a:ext cx="2971842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87140" y="2433579"/>
            <a:ext cx="5891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6049" y="495438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82766" y="6043852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48208" y="5477606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64695" y="546225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906507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5164" y="4752163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47" y="767739"/>
            <a:ext cx="2077654" cy="2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6194 0.459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77" y="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05246" y="4787268"/>
            <a:ext cx="4624753" cy="14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906507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27521" y="4995074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スタートで３つの中からランダム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604352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722389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86185" y="5195129"/>
            <a:ext cx="5142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ランダムな値を生成し</a:t>
            </a:r>
            <a:r>
              <a:rPr kumimoji="1" lang="en-US" altLang="ja-JP" sz="20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725319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726576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47" y="767739"/>
            <a:ext cx="2077654" cy="2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01862 -0.711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" y="-3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27" grpId="0" animBg="1"/>
      <p:bldP spid="28" grpId="0" animBg="1"/>
      <p:bldP spid="30" grpId="0"/>
      <p:bldP spid="31" grpId="0" animBg="1"/>
      <p:bldP spid="29" grpId="0" animBg="1"/>
      <p:bldP spid="29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93589" y="3624843"/>
            <a:ext cx="5151575" cy="34928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906507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79729" y="5430005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969345" y="632440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179137" y="4615725"/>
            <a:ext cx="4668990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6560" y="5199173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乱数を表示：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969345" y="634636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47" y="767739"/>
            <a:ext cx="2077654" cy="2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0.05221 0.668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3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4" grpId="0"/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6" y="294606"/>
            <a:ext cx="6622518" cy="432111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04800" y="268408"/>
            <a:ext cx="6772472" cy="44354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93589" y="3624843"/>
            <a:ext cx="5151575" cy="34928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951" y="534731"/>
            <a:ext cx="1127511" cy="108241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79926" y="150267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20面ダイス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0" y="393558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6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974365" y="167114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rndNum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31495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2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423127" y="3396853"/>
            <a:ext cx="25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80257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899361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9906507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79729" y="5430005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969345" y="632440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179137" y="4615725"/>
            <a:ext cx="4668990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6560" y="5199173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乱数を表示：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9969345" y="634636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210351" y="2472931"/>
            <a:ext cx="4766114" cy="24539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サンプルでは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これを繰り替えし行う！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47" y="767739"/>
            <a:ext cx="2077654" cy="2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74" y="3140050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乱数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(Random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4334" y="2755329"/>
            <a:ext cx="8985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,1,2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ではなくて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1,2,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にするにはどうすれば・・？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64334" y="4623693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出てくる値に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すればよい！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9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2189286" y="1407293"/>
            <a:ext cx="9664064" cy="45807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45053" y="341291"/>
            <a:ext cx="4926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91" y="1559165"/>
            <a:ext cx="9317458" cy="431872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451" y="2015570"/>
            <a:ext cx="2180889" cy="2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05246" y="4787268"/>
            <a:ext cx="4624753" cy="14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04799" y="268408"/>
            <a:ext cx="7560079" cy="360020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47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0853596" y="167114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10726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63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968251" y="339685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25381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778592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85738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27521" y="4995074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スタートで３つの中からランダム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604352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722389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3962" y="4179466"/>
            <a:ext cx="2945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ランダムな値を生成し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生成した値に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した値を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725319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726576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1" y="342227"/>
            <a:ext cx="7320644" cy="339318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90" y="739597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085765" y="170754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99" y="598424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436500" y="2745272"/>
            <a:ext cx="2537623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7613144" y="5506943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54462" y="54225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１　＝</a:t>
            </a:r>
            <a:endParaRPr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119772" y="5374006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61" y="708128"/>
            <a:ext cx="1725739" cy="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49922 -0.0164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5526 -0.688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0" y="-3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27" grpId="0" animBg="1"/>
      <p:bldP spid="28" grpId="0" animBg="1"/>
      <p:bldP spid="30" grpId="0"/>
      <p:bldP spid="31" grpId="0" animBg="1"/>
      <p:bldP spid="29" grpId="0" animBg="1"/>
      <p:bldP spid="36" grpId="0" animBg="1"/>
      <p:bldP spid="36" grpId="1" animBg="1"/>
      <p:bldP spid="4" grpId="0"/>
      <p:bldP spid="37" grpId="0" animBg="1"/>
      <p:bldP spid="3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304799" y="268408"/>
            <a:ext cx="7560079" cy="360020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47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0853596" y="167114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10726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63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968251" y="339685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25381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778592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85738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1" y="342227"/>
            <a:ext cx="7320644" cy="339318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90" y="739597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085765" y="170754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99" y="598424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427708" y="2944727"/>
            <a:ext cx="6300797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0853596" y="635497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79729" y="5430005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179136" y="4615725"/>
            <a:ext cx="4875117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39199" y="52526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785738" y="232332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853596" y="629677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722191" y="5252604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等が当たりました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61" y="708128"/>
            <a:ext cx="1725739" cy="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27916 0.422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5807 0.6694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2" grpId="0" animBg="1"/>
      <p:bldP spid="43" grpId="0" animBg="1"/>
      <p:bldP spid="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05246" y="4787268"/>
            <a:ext cx="4624753" cy="14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04799" y="268408"/>
            <a:ext cx="7560079" cy="360020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47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0853596" y="167114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10726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63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968251" y="339685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25381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778592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85738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27521" y="4995074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スタートで３つの中からランダム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604352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722389" y="5515735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3962" y="4179466"/>
            <a:ext cx="2945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ランダムな値を生成し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生成した値に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した値を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9725319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726576" y="5507984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1" y="342227"/>
            <a:ext cx="7320644" cy="339318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90" y="739597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085765" y="170754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99" y="598424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436500" y="2745272"/>
            <a:ext cx="2537623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7613144" y="5506943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54462" y="54225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１　＝</a:t>
            </a:r>
            <a:endParaRPr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119772" y="5374006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9721641" y="5506943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61" y="708128"/>
            <a:ext cx="1725739" cy="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277 L -0.64544 -0.019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9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5526 -0.689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0" y="-3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animBg="1"/>
      <p:bldP spid="37" grpId="1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250882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2933" y="371593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273271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96876" y="1983234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{“A”,”B”,”C”};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9629" y="2041757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5440" y="1983234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36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26" grpId="0" animBg="1"/>
      <p:bldP spid="19" grpId="0" animBg="1"/>
      <p:bldP spid="20" grpId="0" animBg="1"/>
      <p:bldP spid="22" grpId="0" animBg="1"/>
      <p:bldP spid="29" grpId="0"/>
      <p:bldP spid="32" grpId="0"/>
      <p:bldP spid="33" grpId="0"/>
      <p:bldP spid="3" grpId="0"/>
      <p:bldP spid="4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304799" y="268408"/>
            <a:ext cx="7560079" cy="360020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6004" y="3427630"/>
            <a:ext cx="2936673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47" y="5984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0853596" y="167114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prize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10726" y="17019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863" y="2323324"/>
            <a:ext cx="1480564" cy="1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0968251" y="339685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25381" y="3427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0778592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85738" y="2327372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33252" y="3436984"/>
            <a:ext cx="1729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97" y="362696"/>
            <a:ext cx="7320644" cy="339318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790" y="739597"/>
            <a:ext cx="1127511" cy="1082411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9085765" y="170754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rnd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20面ダイス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99" y="598424"/>
            <a:ext cx="1039811" cy="103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436500" y="2944727"/>
            <a:ext cx="6292005" cy="259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0853596" y="635497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79729" y="5430005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179136" y="4615725"/>
            <a:ext cx="4875117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39199" y="52526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778592" y="2329788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0853596" y="629677"/>
            <a:ext cx="709106" cy="417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722191" y="5252604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等が当たりました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61" y="708128"/>
            <a:ext cx="1725739" cy="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27917 0.422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5807 0.6694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2" grpId="0" animBg="1"/>
      <p:bldP spid="43" grpId="0" animBg="1"/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71933" y="2638927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05_3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3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64282" y="291602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4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54311" y="2035314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7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実行中のエラー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65" y="2955415"/>
            <a:ext cx="4623857" cy="36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833717" y="1101969"/>
            <a:ext cx="4962679" cy="478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5082" y="1563068"/>
            <a:ext cx="48013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①例外が発生する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②例外オブジェクトが生成される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③例外オブジェクトが投げられる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④誰もキャッチしなければ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プログラムが終了する</a:t>
            </a:r>
            <a:endParaRPr kumimoji="1" lang="en-US" altLang="ja-JP" sz="24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07" y="2183762"/>
            <a:ext cx="4623857" cy="369908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883242" y="59167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プログラムの流れ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3894" y="591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8317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47" y="4080111"/>
            <a:ext cx="1681922" cy="1345538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833717" y="1101969"/>
            <a:ext cx="4962679" cy="478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5082" y="1563068"/>
            <a:ext cx="48013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①例外が発生する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②例外オブジェクトが生成される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③例外オブジェクトが投げられる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/>
              <a:t>④誰もキャッチしなければ</a:t>
            </a:r>
            <a:endParaRPr lang="en-US" altLang="ja-JP" sz="2400" dirty="0"/>
          </a:p>
          <a:p>
            <a:r>
              <a:rPr lang="ja-JP" altLang="en-US" sz="2400" dirty="0"/>
              <a:t>　プログラムが終了する</a:t>
            </a:r>
            <a:endParaRPr kumimoji="1" lang="en-US" altLang="ja-JP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83242" y="59167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プログラムの流れ</a:t>
            </a:r>
            <a:endParaRPr kumimoji="1" lang="ja-JP" altLang="en-US" sz="36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24" y="1792941"/>
            <a:ext cx="3810000" cy="381000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3894" y="591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37776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/>
          <p:cNvSpPr/>
          <p:nvPr/>
        </p:nvSpPr>
        <p:spPr>
          <a:xfrm>
            <a:off x="833717" y="1101969"/>
            <a:ext cx="4962679" cy="478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5082" y="1563068"/>
            <a:ext cx="48013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①例外が発生する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②例外オブジェクトが生成される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③例外オブジェクトが投げられる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/>
              <a:t>④誰もキャッチしなければ</a:t>
            </a:r>
            <a:endParaRPr lang="en-US" altLang="ja-JP" sz="2400" dirty="0"/>
          </a:p>
          <a:p>
            <a:r>
              <a:rPr lang="ja-JP" altLang="en-US" sz="2400" dirty="0"/>
              <a:t>　プログラムが終了する</a:t>
            </a:r>
            <a:endParaRPr kumimoji="1" lang="en-US" altLang="ja-JP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83242" y="59167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プログラムの流れ</a:t>
            </a:r>
            <a:endParaRPr kumimoji="1" lang="ja-JP" altLang="en-US" sz="36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6" y="1238002"/>
            <a:ext cx="2823931" cy="254153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0" y="3779540"/>
            <a:ext cx="2592850" cy="273651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6242117" y="3319268"/>
            <a:ext cx="1247857" cy="124785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93894" y="591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30678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833717" y="1101969"/>
            <a:ext cx="4962679" cy="478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082" y="1563068"/>
            <a:ext cx="48013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①例外が発生する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②例外オブジェクトが生成される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③例外オブジェクトが投げられる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④誰もキャッチしなければ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 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プログラムが終了する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83242" y="59167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プログラムの流れ</a:t>
            </a:r>
            <a:endParaRPr kumimoji="1" lang="ja-JP" altLang="en-US" sz="36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70" y="1563068"/>
            <a:ext cx="4581928" cy="458192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31270" y="1929583"/>
            <a:ext cx="1247857" cy="124785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593894" y="591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391083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594019" y="2154848"/>
            <a:ext cx="54168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別に終了するだけだし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問題ないのでは・・・？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62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Mを使う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2155686"/>
            <a:ext cx="3371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0500" y="685800"/>
            <a:ext cx="886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もしエラーで異常終了してしまったら・・・</a:t>
            </a:r>
            <a:endParaRPr kumimoji="1" lang="ja-JP" altLang="en-US" sz="4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6819900" y="1527036"/>
            <a:ext cx="4343400" cy="1257300"/>
          </a:xfrm>
          <a:prstGeom prst="wedgeRectCallout">
            <a:avLst>
              <a:gd name="adj1" fmla="val -70224"/>
              <a:gd name="adj2" fmla="val 4327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お年玉の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万円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貯金しておこう！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72250" y="2845891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万円を入金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327025" y="3169056"/>
            <a:ext cx="2705100" cy="1257300"/>
          </a:xfrm>
          <a:prstGeom prst="wedgeRectCallout">
            <a:avLst>
              <a:gd name="adj1" fmla="val 83952"/>
              <a:gd name="adj2" fmla="val -669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終了しま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6403975" y="4928413"/>
            <a:ext cx="4343400" cy="1257300"/>
          </a:xfrm>
          <a:prstGeom prst="wedgeRectCallout">
            <a:avLst>
              <a:gd name="adj1" fmla="val -67154"/>
              <a:gd name="adj2" fmla="val -5673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え・・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・私の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万円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どこいった・・・？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5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0" y="5124082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864046" y="1115567"/>
            <a:ext cx="7097591" cy="5476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96982" y="341291"/>
            <a:ext cx="39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31" y="1833861"/>
            <a:ext cx="6687483" cy="4420217"/>
          </a:xfrm>
          <a:prstGeom prst="rect">
            <a:avLst/>
          </a:prstGeom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806486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2141" y="2024929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3934" y="2024929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04931" y="1999064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90885" y="76566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796488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796487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 25"/>
          <p:cNvSpPr/>
          <p:nvPr/>
        </p:nvSpPr>
        <p:spPr>
          <a:xfrm>
            <a:off x="1983463" y="74737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074638" y="739449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2567028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252141" y="3785471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3934" y="3785471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4931" y="3759606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990885" y="252620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2557030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2557029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角丸四角形 36"/>
          <p:cNvSpPr/>
          <p:nvPr/>
        </p:nvSpPr>
        <p:spPr>
          <a:xfrm>
            <a:off x="1983463" y="25079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58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074638" y="249999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1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591672" y="658906"/>
            <a:ext cx="112710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投げられた例外に対して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例外を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キャッチして</a:t>
            </a:r>
            <a:r>
              <a:rPr kumimoji="1" lang="ja-JP" altLang="en-US" sz="4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処理を行うのが</a:t>
            </a:r>
            <a:r>
              <a:rPr kumimoji="1" lang="en-US" altLang="ja-JP" sz="4800" b="1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try~catch</a:t>
            </a:r>
            <a:endParaRPr kumimoji="1" lang="ja-JP" altLang="en-US" sz="48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56" y="2390288"/>
            <a:ext cx="4333875" cy="43556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" y="3845859"/>
            <a:ext cx="2260300" cy="22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5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Mを使う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2155686"/>
            <a:ext cx="3371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0500" y="685800"/>
            <a:ext cx="8779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ちゃんとエラー時の処理を書いていれば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6819900" y="1527036"/>
            <a:ext cx="4343400" cy="1257300"/>
          </a:xfrm>
          <a:prstGeom prst="wedgeRectCallout">
            <a:avLst>
              <a:gd name="adj1" fmla="val -70224"/>
              <a:gd name="adj2" fmla="val 4327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お年玉の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万円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貯金しておこう！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72250" y="2845891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万円を入金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327025" y="2540406"/>
            <a:ext cx="2705100" cy="1257300"/>
          </a:xfrm>
          <a:prstGeom prst="wedgeRectCallout">
            <a:avLst>
              <a:gd name="adj1" fmla="val 83952"/>
              <a:gd name="adj2" fmla="val -669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エラー発生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返金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します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6403974" y="4928413"/>
            <a:ext cx="4759325" cy="1257300"/>
          </a:xfrm>
          <a:prstGeom prst="wedgeRectCallout">
            <a:avLst>
              <a:gd name="adj1" fmla="val -67154"/>
              <a:gd name="adj2" fmla="val -5673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なんかエラー発生した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3418" y="4014205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万円を返金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0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9" grpId="0" animBg="1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11074" y="2784137"/>
            <a:ext cx="5458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try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catch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18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234227"/>
            <a:ext cx="9932903" cy="48820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98539" y="1425014"/>
            <a:ext cx="8455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ry{</a:t>
            </a: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例外が発生する可能性のあるコード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3894" y="591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pic>
        <p:nvPicPr>
          <p:cNvPr id="2050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838" y="1800300"/>
            <a:ext cx="1663790" cy="166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225" y="3764678"/>
            <a:ext cx="1945225" cy="195500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898360" y="3442693"/>
            <a:ext cx="71398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catch(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  変数名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例外が発生した場合のコード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29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6" grpId="0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350055" y="1997965"/>
            <a:ext cx="5380185" cy="2655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4619" y="2176854"/>
            <a:ext cx="5285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ry{</a:t>
            </a: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例外が発生する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可能性のあるコード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}catch(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  変数名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発生した場合のコード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3894" y="591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014719" y="1997964"/>
            <a:ext cx="5750561" cy="2330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17920" y="2176854"/>
            <a:ext cx="5344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ry{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sc.nextInt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</a:p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}catch(</a:t>
            </a:r>
            <a:r>
              <a:rPr kumimoji="1" lang="en-US" altLang="ja-JP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(“ERR”)</a:t>
            </a: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17920" y="15028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0055" y="15139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四角形吹き出し 1"/>
          <p:cNvSpPr/>
          <p:nvPr/>
        </p:nvSpPr>
        <p:spPr>
          <a:xfrm>
            <a:off x="729844" y="4675641"/>
            <a:ext cx="5933440" cy="1747519"/>
          </a:xfrm>
          <a:prstGeom prst="wedgeRectCallout">
            <a:avLst>
              <a:gd name="adj1" fmla="val 68539"/>
              <a:gd name="adj2" fmla="val -14680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入力時に「あ」と入力すると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例外エラーが発生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7325916" y="4669611"/>
            <a:ext cx="4439364" cy="1747519"/>
          </a:xfrm>
          <a:prstGeom prst="wedgeRectCallout">
            <a:avLst>
              <a:gd name="adj1" fmla="val -28379"/>
              <a:gd name="adj2" fmla="val -101454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例外が発生したので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この行に移る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472" y="1964540"/>
            <a:ext cx="1044414" cy="10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169" y="3174655"/>
            <a:ext cx="1042111" cy="10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6" grpId="0" animBg="1"/>
      <p:bldP spid="7" grpId="0"/>
      <p:bldP spid="8" grpId="0"/>
      <p:bldP spid="9" grpId="0"/>
      <p:bldP spid="2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350055" y="1997965"/>
            <a:ext cx="5380185" cy="2655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4619" y="2176854"/>
            <a:ext cx="5285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ry{</a:t>
            </a: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例外が発生する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可能性のあるコード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}catch(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  変数名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発生した場合のコード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3894" y="591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014719" y="1997964"/>
            <a:ext cx="5750561" cy="2330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17920" y="2176854"/>
            <a:ext cx="5344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ry{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sc.nextInt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</a:p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}catch(</a:t>
            </a:r>
            <a:r>
              <a:rPr kumimoji="1" lang="en-US" altLang="ja-JP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(“ERR”)</a:t>
            </a: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17920" y="15028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0055" y="15139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1876372" y="740537"/>
            <a:ext cx="5067646" cy="1747519"/>
          </a:xfrm>
          <a:prstGeom prst="wedgeRectCallout">
            <a:avLst>
              <a:gd name="adj1" fmla="val 58111"/>
              <a:gd name="adj2" fmla="val 85002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※import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しないと</a:t>
            </a:r>
            <a:endParaRPr kumimoji="1" lang="en-US" altLang="ja-JP" sz="32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使えません・・！！</a:t>
            </a:r>
            <a:endParaRPr kumimoji="1" lang="en-US" altLang="ja-JP" sz="32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472" y="1964540"/>
            <a:ext cx="1044414" cy="10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169" y="3174655"/>
            <a:ext cx="1042111" cy="10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594019" y="2154848"/>
            <a:ext cx="62215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なんとなくわかるけど・・・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いまい</a:t>
            </a:r>
            <a:r>
              <a:rPr kumimoji="1" lang="ja-JP" altLang="en-US" sz="4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ピンと来ない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6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7164988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pic>
        <p:nvPicPr>
          <p:cNvPr id="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52916" y="3361386"/>
            <a:ext cx="2422762" cy="25046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47439" y="48076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217071" y="5395921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48" y="5794698"/>
            <a:ext cx="905477" cy="905477"/>
          </a:xfrm>
          <a:prstGeom prst="rect">
            <a:avLst/>
          </a:prstGeom>
        </p:spPr>
      </p:pic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 animBg="1"/>
      <p:bldP spid="23" grpId="0"/>
      <p:bldP spid="25" grpId="0"/>
      <p:bldP spid="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52916" y="3361386"/>
            <a:ext cx="2422762" cy="25046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47439" y="48076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217071" y="5395921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193768" y="2625586"/>
            <a:ext cx="3779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例外オブジェクトを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投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げるよ！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71" y="3929033"/>
            <a:ext cx="1185529" cy="125121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10146595" y="3641954"/>
            <a:ext cx="702224" cy="702224"/>
          </a:xfrm>
          <a:prstGeom prst="rect">
            <a:avLst/>
          </a:prstGeom>
        </p:spPr>
      </p:pic>
      <p:pic>
        <p:nvPicPr>
          <p:cNvPr id="30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33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7444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1089602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35104" y="382782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45442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50394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43087" y="1973810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0347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36211" y="1991410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039229" y="4483826"/>
            <a:ext cx="3960646" cy="1608006"/>
          </a:xfrm>
          <a:prstGeom prst="wedgeRectCallout">
            <a:avLst>
              <a:gd name="adj1" fmla="val -66163"/>
              <a:gd name="adj2" fmla="val -54576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もしも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で初期化したら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初期値は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になるよ！！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05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52916" y="3361386"/>
            <a:ext cx="2422762" cy="25046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47439" y="48076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217071" y="5395921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71" y="3929033"/>
            <a:ext cx="1185529" cy="125121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10146595" y="3641954"/>
            <a:ext cx="702224" cy="702224"/>
          </a:xfrm>
          <a:prstGeom prst="rect">
            <a:avLst/>
          </a:prstGeom>
        </p:spPr>
      </p:pic>
      <p:pic>
        <p:nvPicPr>
          <p:cNvPr id="30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33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正方形/長方形 33"/>
          <p:cNvSpPr/>
          <p:nvPr/>
        </p:nvSpPr>
        <p:spPr>
          <a:xfrm>
            <a:off x="6910372" y="1919860"/>
            <a:ext cx="2701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ーを検知！！</a:t>
            </a:r>
            <a:endParaRPr kumimoji="1" lang="en-US" altLang="ja-JP" sz="28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52" y="2385716"/>
            <a:ext cx="1300466" cy="117041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52916" y="3361386"/>
            <a:ext cx="2422762" cy="25046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47439" y="48076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217071" y="5395921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71" y="3929033"/>
            <a:ext cx="1185529" cy="125121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10146595" y="3641954"/>
            <a:ext cx="702224" cy="70222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2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4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9" grpId="0"/>
      <p:bldP spid="4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54808" y="4608555"/>
            <a:ext cx="2683096" cy="306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47439" y="48076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217071" y="5395921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71" y="3929033"/>
            <a:ext cx="1185529" cy="125121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2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4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10146595" y="3641954"/>
            <a:ext cx="702224" cy="702224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19063 -0.333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416335" y="4997003"/>
            <a:ext cx="3258695" cy="2327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47439" y="48076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247360" y="887808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2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4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7731021" y="1296771"/>
            <a:ext cx="702224" cy="702224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6801451" y="4287779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005601" y="454595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245212" y="885660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12592 0.512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416335" y="5138672"/>
            <a:ext cx="3847804" cy="23296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47439" y="48076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247360" y="887808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2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4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7731021" y="1296771"/>
            <a:ext cx="702224" cy="702224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6801451" y="4287779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005601" y="4545958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内容：</a:t>
            </a:r>
            <a:r>
              <a:rPr lang="ja-JP" altLang="en-US" sz="1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6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245212" y="885660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14281" y="517562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数値を入力してください</a:t>
            </a:r>
            <a:endParaRPr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23171" y="5947653"/>
            <a:ext cx="3847804" cy="23296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47439" y="48076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247360" y="887808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2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4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7731021" y="1296771"/>
            <a:ext cx="702224" cy="702224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7245212" y="885660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7164988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pic>
        <p:nvPicPr>
          <p:cNvPr id="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52916" y="3361386"/>
            <a:ext cx="2422762" cy="25046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56118" y="471030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7094083" y="554268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 -0.00556 L 0.30782 -0.7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3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61252" y="3813364"/>
            <a:ext cx="2422762" cy="25046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66134" y="5079633"/>
            <a:ext cx="1046207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80166" y="51677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035" y="5540129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7968984" y="5251187"/>
            <a:ext cx="676513" cy="63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56118" y="471030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数値で受け取る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7106022" y="5540129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185 L 0.30547 -0.49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2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439756" y="4160308"/>
            <a:ext cx="3789065" cy="2791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99" y="1851535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64" y="186771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" y="1878871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97" y="238063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20" y="27296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864046" y="1115567"/>
            <a:ext cx="7097591" cy="5476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96982" y="341291"/>
            <a:ext cx="39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に追加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6" y="284120"/>
            <a:ext cx="1358575" cy="122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52141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3934" y="127512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04931" y="124925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113497" y="340114"/>
            <a:ext cx="708835" cy="3858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足立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983464" y="337094"/>
            <a:ext cx="718446" cy="388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石原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2925811" y="337095"/>
            <a:ext cx="674350" cy="391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植田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2141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3934" y="285278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4931" y="2826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points01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22480" y="1859458"/>
            <a:ext cx="635182" cy="423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34441" y="1872747"/>
            <a:ext cx="645563" cy="426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58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36230" y="1866341"/>
            <a:ext cx="653512" cy="392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36" y="1443440"/>
            <a:ext cx="6697010" cy="4915586"/>
          </a:xfrm>
          <a:prstGeom prst="rect">
            <a:avLst/>
          </a:prstGeom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8" y="326260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42413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44206" y="44810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95203" y="4455180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34" y="3252604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6" y="3252603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6" y="5059720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252141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53934" y="627816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4931" y="625229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points02</a:t>
            </a:r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118923" y="5102352"/>
            <a:ext cx="697979" cy="371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62" y="5049722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84" y="5049721"/>
            <a:ext cx="1490175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038327" y="5102352"/>
            <a:ext cx="737121" cy="3525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074638" y="5102352"/>
            <a:ext cx="725223" cy="3435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29240" y="32081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58494" y="320975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012556" y="319627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83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439756" y="4160308"/>
            <a:ext cx="3789065" cy="2791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71" y="3929033"/>
            <a:ext cx="1185529" cy="1251218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10146595" y="3641954"/>
            <a:ext cx="702224" cy="702224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439756" y="4160308"/>
            <a:ext cx="3789065" cy="2791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71" y="3929033"/>
            <a:ext cx="1185529" cy="1251218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10146595" y="3641954"/>
            <a:ext cx="702224" cy="702224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6910372" y="1919860"/>
            <a:ext cx="2701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ーを検知！！</a:t>
            </a:r>
            <a:endParaRPr kumimoji="1" lang="en-US" altLang="ja-JP" sz="28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52" y="2385716"/>
            <a:ext cx="1300466" cy="1170419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439756" y="4160308"/>
            <a:ext cx="3789065" cy="2791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71" y="3929033"/>
            <a:ext cx="1185529" cy="1251218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10146595" y="3641954"/>
            <a:ext cx="702224" cy="702224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7" grpId="0"/>
      <p:bldP spid="4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439756" y="4160308"/>
            <a:ext cx="3789065" cy="2791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71" y="3929033"/>
            <a:ext cx="1185529" cy="1251218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10146595" y="3641954"/>
            <a:ext cx="702224" cy="702224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5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19063 -0.08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41552" y="4668933"/>
            <a:ext cx="3789065" cy="2791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7859795" y="3072222"/>
            <a:ext cx="702224" cy="702224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7005601" y="454595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7898705" y="3133649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03294" y="5308829"/>
            <a:ext cx="3789065" cy="2791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7859795" y="3072222"/>
            <a:ext cx="702224" cy="702224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7005601" y="454595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7898705" y="3133649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7892993" y="3139017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54808" y="5585846"/>
            <a:ext cx="3789065" cy="2791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7859795" y="3072222"/>
            <a:ext cx="702224" cy="702224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7005601" y="454595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953851" y="4440179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158001" y="469835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7898705" y="3133649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7892993" y="3139017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8919 0.2377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  <p:bldP spid="53" grpId="0"/>
      <p:bldP spid="5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61252" y="5822949"/>
            <a:ext cx="3789065" cy="2045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7859795" y="3072222"/>
            <a:ext cx="702224" cy="702224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7005601" y="454595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953851" y="4440179"/>
            <a:ext cx="4657597" cy="2241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158001" y="4698358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エラー内容：</a:t>
            </a:r>
            <a:r>
              <a:rPr lang="en-US" altLang="ja-JP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7898705" y="3133649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7892993" y="3139017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85383" y="5194856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で割ることが出来ません</a:t>
            </a:r>
            <a:endParaRPr lang="en-US" altLang="ja-JP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34851" y="971057"/>
            <a:ext cx="6209691" cy="553006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下記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のプログラムのように追記してみよう！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2" y="971057"/>
            <a:ext cx="5886875" cy="3723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1" y="4694723"/>
            <a:ext cx="4751911" cy="18064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90796" y="5996563"/>
            <a:ext cx="3789065" cy="2791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5484" y="732359"/>
            <a:ext cx="827398" cy="79430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64921" y="1446166"/>
            <a:ext cx="123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70503" y="1404772"/>
            <a:ext cx="62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3Dスキャナー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0" y="480573"/>
            <a:ext cx="650359" cy="6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590781"/>
            <a:ext cx="827398" cy="79430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484763" y="141673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3755" y="137056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inNum1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71" y="2060971"/>
            <a:ext cx="827398" cy="79430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484763" y="2886920"/>
            <a:ext cx="63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1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73755" y="2840753"/>
            <a:ext cx="95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inNum2</a:t>
            </a:r>
            <a:endParaRPr kumimoji="1" lang="ja-JP" altLang="en-US" sz="1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44697" y="4883520"/>
            <a:ext cx="2429350" cy="1035621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58729" y="49716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1598" y="5344016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/  0  =  ?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370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テロリストの携帯電話を覗く警察官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1" y="3292811"/>
            <a:ext cx="884341" cy="8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" y="4591680"/>
            <a:ext cx="717834" cy="72144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4" y="5371636"/>
            <a:ext cx="717834" cy="72144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10868465" y="22002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68465" y="77100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58" y="5321474"/>
            <a:ext cx="1546912" cy="123753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931022" y="5106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例外発生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17071" y="5395921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例外名</a:t>
            </a:r>
            <a:endParaRPr lang="en-US" altLang="ja-JP" sz="1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95" y="5887962"/>
            <a:ext cx="702224" cy="702224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38" y="1222664"/>
            <a:ext cx="1109404" cy="1114978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6666968" y="2371462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InputMismatchException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402" y="1408361"/>
            <a:ext cx="827398" cy="79430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983786" y="2137109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9" y="2983715"/>
            <a:ext cx="1109404" cy="111497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543" y="3169412"/>
            <a:ext cx="827398" cy="794302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8027927" y="3898160"/>
            <a:ext cx="3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1437" y="4055053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キャッチ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</a:t>
            </a:r>
            <a:r>
              <a:rPr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603">
            <a:off x="7859795" y="3072222"/>
            <a:ext cx="702224" cy="702224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7005601" y="454595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エラー内容：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7898705" y="3133649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7892993" y="3139017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ArithmeticException</a:t>
            </a:r>
            <a:endParaRPr lang="en-US" altLang="ja-JP" sz="1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48" y="1780268"/>
            <a:ext cx="1435612" cy="1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81533" y="2423027"/>
            <a:ext cx="5137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FukuEx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05_6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させてみましょう！！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0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35094" y="269796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08415" y="200485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26574" y="347359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30735" y="3974838"/>
            <a:ext cx="3371157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4526574" y="346418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7164" y="4518398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60661" y="4518398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638064" y="346224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50115" y="34762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5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6914 0.143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26" grpId="0" animBg="1"/>
      <p:bldP spid="26" grpId="1" animBg="1"/>
      <p:bldP spid="4" grpId="0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01261" y="2779543"/>
            <a:ext cx="2856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endParaRPr lang="en-US" altLang="ja-JP" sz="6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25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300490" y="3831172"/>
            <a:ext cx="6683851" cy="248938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490" y="4203356"/>
            <a:ext cx="5820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・同じコードを書かなくてよい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・流れがわかりやすくなる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180729" y="363070"/>
            <a:ext cx="4652683" cy="61722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95883" y="620651"/>
            <a:ext cx="159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関数</a:t>
            </a:r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8745" y="2679729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一連の処理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まとめた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もの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66278" y="1586118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966278" y="3064662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966277" y="4543206"/>
            <a:ext cx="3081583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sz="4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0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9" grpId="0" animBg="1"/>
      <p:bldP spid="10" grpId="0"/>
      <p:bldP spid="3" grpId="0"/>
      <p:bldP spid="6" grpId="0" animBg="1"/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3146612" y="470647"/>
            <a:ext cx="524435" cy="614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41244" y="927847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641243" y="1653356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641243" y="2378865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41241" y="3215456"/>
            <a:ext cx="2831511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28468" y="68382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61737" y="1478540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関数化しちゃおう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641244" y="4091124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641243" y="4816633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641243" y="5542142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05010" y="3969075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61737" y="4834256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関数化しちゃおう</a:t>
            </a:r>
          </a:p>
        </p:txBody>
      </p:sp>
    </p:spTree>
    <p:extLst>
      <p:ext uri="{BB962C8B-B14F-4D97-AF65-F5344CB8AC3E}">
        <p14:creationId xmlns:p14="http://schemas.microsoft.com/office/powerpoint/2010/main" val="6860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/>
      <p:bldP spid="22" grpId="0"/>
      <p:bldP spid="23" grpId="0" animBg="1"/>
      <p:bldP spid="24" grpId="0" animBg="1"/>
      <p:bldP spid="25" grpId="0" animBg="1"/>
      <p:bldP spid="26" grpId="0"/>
      <p:bldP spid="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3146612" y="470647"/>
            <a:ext cx="524435" cy="614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41244" y="927847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641243" y="1653356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641243" y="2378865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41241" y="3215456"/>
            <a:ext cx="2831511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641244" y="4091124"/>
            <a:ext cx="2190063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数値入力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641243" y="4816633"/>
            <a:ext cx="2681384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入力値を加算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641243" y="5542142"/>
            <a:ext cx="3704966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計算結果を表示</a:t>
            </a:r>
          </a:p>
        </p:txBody>
      </p:sp>
      <p:sp>
        <p:nvSpPr>
          <p:cNvPr id="16" name="右矢印 15"/>
          <p:cNvSpPr/>
          <p:nvPr/>
        </p:nvSpPr>
        <p:spPr>
          <a:xfrm>
            <a:off x="6621938" y="3080950"/>
            <a:ext cx="703047" cy="72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9751441" y="470647"/>
            <a:ext cx="524435" cy="61453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9249985" y="1401235"/>
            <a:ext cx="1527345" cy="72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関数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28468" y="68382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05010" y="3969075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rgbClr val="FF0000"/>
                </a:solidFill>
              </a:rPr>
              <a:t>｝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8597901" y="3168357"/>
            <a:ext cx="2831511" cy="55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文字列を表示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9143077" y="4726479"/>
            <a:ext cx="1527345" cy="72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関数</a:t>
            </a:r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30" name="角丸四角形 29"/>
          <p:cNvSpPr/>
          <p:nvPr/>
        </p:nvSpPr>
        <p:spPr>
          <a:xfrm>
            <a:off x="251030" y="2659981"/>
            <a:ext cx="6683851" cy="3955971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030" y="3414168"/>
            <a:ext cx="582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・同じコードを書かなくてよい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97539" y="5418833"/>
            <a:ext cx="5099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・流れがわかりやすくなる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9397" y="41669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・同じ処理の場合、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一度の変更で対応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できる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65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8" grpId="0" animBg="1"/>
      <p:bldP spid="29" grpId="0" animBg="1"/>
      <p:bldP spid="30" grpId="0" animBg="1"/>
      <p:bldP spid="31" grpId="0"/>
      <p:bldP spid="2" grpId="0"/>
      <p:bldP spid="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346641" y="1139823"/>
            <a:ext cx="10499616" cy="2878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238" y="12342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90634" y="2374418"/>
            <a:ext cx="1034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引数の型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</a:t>
            </a: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return 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戻り値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3894" y="591369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関数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01483" y="1482738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7030A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public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static </a:t>
            </a:r>
            <a:endParaRPr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46520" y="1482737"/>
            <a:ext cx="1180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void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826651" y="1482736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 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56531" y="1474707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} </a:t>
            </a:r>
            <a:endParaRPr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5488" y="11678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記述例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346641" y="4199278"/>
            <a:ext cx="6416967" cy="2227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75488" y="42272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使い方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897183" y="5620300"/>
            <a:ext cx="3429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引数の値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029068" y="4728452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(“ABC”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1594019" y="2154848"/>
            <a:ext cx="62215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なんとなくわかるけど・・・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いまい</a:t>
            </a:r>
            <a:r>
              <a:rPr kumimoji="1" lang="ja-JP" altLang="en-US" sz="4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</a:t>
            </a:r>
            <a:r>
              <a:rPr kumimoji="1" lang="ja-JP" altLang="en-US" sz="4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ピンと来ない</a:t>
            </a:r>
            <a:endParaRPr kumimoji="1" lang="en-US" altLang="ja-JP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90982" y="1080133"/>
            <a:ext cx="10610418" cy="5263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/>
          </p:nvPr>
        </p:nvGraphicFramePr>
        <p:xfrm>
          <a:off x="7813675" y="3038475"/>
          <a:ext cx="7445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パッケージャー シェル オブジェクト" showAsIcon="1" r:id="rId3" imgW="743760" imgH="349200" progId="Package">
                  <p:embed/>
                </p:oleObj>
              </mc:Choice>
              <mc:Fallback>
                <p:oleObj name="パッケージャー シェル オブジェクト" showAsIcon="1" r:id="rId3" imgW="743760" imgH="349200" progId="Package">
                  <p:embed/>
                  <p:pic>
                    <p:nvPicPr>
                      <p:cNvPr id="2" name="オブジェクト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3675" y="3038475"/>
                        <a:ext cx="7445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24" y="1147865"/>
            <a:ext cx="8415546" cy="512039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864" y="1170689"/>
            <a:ext cx="3520716" cy="3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862892" y="4121112"/>
            <a:ext cx="6815193" cy="31542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5484" y="3817158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メインメソッドから実行するよ！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40951" y="3659447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を実行するよ！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13700" y="319778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引数なし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で作った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22912" y="987932"/>
            <a:ext cx="7597907" cy="457675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912" y="403157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まずは使ってみよう！　サンプルのように書き換えてみよう！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7" y="1034032"/>
            <a:ext cx="7370509" cy="4484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540225" y="4441264"/>
            <a:ext cx="1609375" cy="384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62892" y="1712718"/>
            <a:ext cx="5080708" cy="420881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40951" y="3659447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93554" y="48260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を実行中だよ！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013700" y="319778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引数なし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で作った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7" y="1059084"/>
            <a:ext cx="3050838" cy="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61333</TotalTime>
  <Words>5034</Words>
  <Application>Microsoft Office PowerPoint</Application>
  <PresentationFormat>ワイド画面</PresentationFormat>
  <Paragraphs>1650</Paragraphs>
  <Slides>144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144</vt:i4>
      </vt:variant>
    </vt:vector>
  </HeadingPairs>
  <TitlesOfParts>
    <vt:vector size="154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パッケージャー シェル オブジェクト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996</cp:revision>
  <dcterms:created xsi:type="dcterms:W3CDTF">2020-03-04T08:20:15Z</dcterms:created>
  <dcterms:modified xsi:type="dcterms:W3CDTF">2021-07-07T13:53:54Z</dcterms:modified>
</cp:coreProperties>
</file>