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309" r:id="rId2"/>
    <p:sldId id="310" r:id="rId3"/>
    <p:sldId id="311" r:id="rId4"/>
    <p:sldId id="312" r:id="rId5"/>
    <p:sldId id="313" r:id="rId6"/>
    <p:sldId id="315" r:id="rId7"/>
    <p:sldId id="314" r:id="rId8"/>
    <p:sldId id="316" r:id="rId9"/>
    <p:sldId id="317" r:id="rId10"/>
    <p:sldId id="318" r:id="rId11"/>
    <p:sldId id="31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45" autoAdjust="0"/>
  </p:normalViewPr>
  <p:slideViewPr>
    <p:cSldViewPr snapToGrid="0">
      <p:cViewPr varScale="1">
        <p:scale>
          <a:sx n="47" d="100"/>
          <a:sy n="47" d="100"/>
        </p:scale>
        <p:origin x="10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特別資料</a:t>
            </a:r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バグ対策ノ心得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文法ミスへの対処法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具体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927129" y="2880612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の記述がない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(String </a:t>
            </a:r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→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(String </a:t>
            </a:r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838200" y="3691053"/>
            <a:ext cx="10728489" cy="471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6927129" y="5624172"/>
            <a:ext cx="4426669" cy="83369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大文字が小文字になっている</a:t>
            </a:r>
            <a:endParaRPr kumimoji="1"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tring 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→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57976" y="1403284"/>
            <a:ext cx="5259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Test01{</a:t>
            </a:r>
          </a:p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("hello world!"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</a:p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10039350" y="4548628"/>
            <a:ext cx="28575" cy="10755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0" y="1740931"/>
            <a:ext cx="6297016" cy="795734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V="1">
            <a:off x="11134725" y="1927500"/>
            <a:ext cx="239891" cy="9750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17" y="4076196"/>
            <a:ext cx="4647078" cy="1632757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6657976" y="39917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Test01{</a:t>
            </a:r>
          </a:p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args[]){</a:t>
            </a:r>
          </a:p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System.out.println(</a:t>
            </a:r>
            <a:r>
              <a:rPr lang="ja-JP" altLang="en-US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"hello world!"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</a:p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11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最後に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◆エラーのパターンは無数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だからこそ、</a:t>
            </a:r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減らす工夫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や過信しすぎないことが大切！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●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先に同時に記述する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※main(String </a:t>
            </a:r>
            <a:r>
              <a:rPr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と書いてから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の間に記入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●</a:t>
            </a:r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コメント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インデント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はしっかりと書く、守る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</a:t>
            </a: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コメントは</a:t>
            </a:r>
            <a:r>
              <a:rPr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行ごとに</a:t>
            </a:r>
            <a:r>
              <a:rPr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何の為に</a:t>
            </a:r>
            <a:r>
              <a:rPr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何をしているか</a:t>
            </a:r>
            <a:r>
              <a:rPr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を記述。</a:t>
            </a:r>
            <a:endParaRPr lang="en-US" altLang="ja-JP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インデント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の記述漏れやどの範囲に書いているのか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わかりやすくするため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に守る。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58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バグ対策ノ心得　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ヶ条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バグ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エラーは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出るのが当たり前！</a:t>
            </a:r>
            <a:endParaRPr kumimoji="1" lang="en-US" altLang="ja-JP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上手い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人は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出さない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のではなく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直すのが早い</a:t>
            </a:r>
          </a:p>
          <a:p>
            <a:pPr marL="0" indent="0">
              <a:buNone/>
            </a:pP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ちゃんと打っているはず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」は「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打ててない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エラー表示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からエラーの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謎を解き明かせ！</a:t>
            </a:r>
            <a:endParaRPr kumimoji="1" lang="en-US" altLang="ja-JP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ただし、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エラー表示を信じすぎない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ように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もっと遠くの場所が原因の場合も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endParaRPr kumimoji="1"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屋根の修理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334" y="1027906"/>
            <a:ext cx="2333102" cy="20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探偵のイラスト（外国人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986" y="3656903"/>
            <a:ext cx="1663798" cy="265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8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バグの種類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大きく分けて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種類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文法ミス</a:t>
            </a:r>
            <a:endParaRPr kumimoji="1"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プログラムとしての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記述がおかしい</a:t>
            </a:r>
            <a:endParaRPr lang="en-US" altLang="ja-JP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例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:(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車の運転で例えると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ハンドルを踏み込む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動作ミス</a:t>
            </a:r>
            <a:endParaRPr kumimoji="1"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文法は合っていて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実行出来るが動作が期待通りでない</a:t>
            </a:r>
            <a:endParaRPr lang="en-US" altLang="ja-JP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:(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車の運転で例えると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左に曲がりたいのに右に曲がる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58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文法ミスへの対処法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基本編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1190" y="1486481"/>
            <a:ext cx="10515600" cy="615917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「エラーメッセージ」を元に探す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05" y="2102398"/>
            <a:ext cx="5872170" cy="281542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460980" y="3898066"/>
            <a:ext cx="2074249" cy="5467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何行目でエラー</a:t>
            </a:r>
            <a:endParaRPr kumimoji="1" lang="ja-JP" altLang="en-US" dirty="0">
              <a:solidFill>
                <a:srgbClr val="00B05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5055335" y="3035538"/>
            <a:ext cx="9427" cy="8625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5734354" y="3866783"/>
            <a:ext cx="2074249" cy="5467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エラー内容</a:t>
            </a:r>
            <a:endParaRPr kumimoji="1" lang="ja-JP" altLang="en-US" dirty="0">
              <a:solidFill>
                <a:srgbClr val="00B05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6757645" y="3232814"/>
            <a:ext cx="13833" cy="6559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792291" y="3184112"/>
            <a:ext cx="2074249" cy="5467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</a:t>
            </a:r>
            <a:r>
              <a:rPr kumimoji="1" lang="ja-JP" altLang="en-US" dirty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</a:t>
            </a:r>
          </a:p>
        </p:txBody>
      </p:sp>
      <p:cxnSp>
        <p:nvCxnSpPr>
          <p:cNvPr id="18" name="直線矢印コネクタ 17"/>
          <p:cNvCxnSpPr>
            <a:stCxn id="15" idx="3"/>
          </p:cNvCxnSpPr>
          <p:nvPr/>
        </p:nvCxnSpPr>
        <p:spPr>
          <a:xfrm flipV="1">
            <a:off x="3866540" y="2993801"/>
            <a:ext cx="322247" cy="4636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83531" y="4978493"/>
            <a:ext cx="11341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・エラー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その行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</a:t>
            </a:r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それより以前の行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で発生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している</a:t>
            </a:r>
            <a:r>
              <a:rPr lang="en-US" altLang="ja-JP" sz="2400" dirty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400" dirty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2400" dirty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→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その行ばかりではなく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上も含めて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確認 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終盤では、別のファイルの影響等もあり得る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 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 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)</a:t>
            </a:r>
            <a:r>
              <a:rPr lang="ja-JP" altLang="en-US" sz="24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を多く使う場合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正しく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対になっている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 を十分注意する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2400" dirty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→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場合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表示された行以降が原因の場合も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06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文法ミスへの対処法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具体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21" y="1463233"/>
            <a:ext cx="4289835" cy="205677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513748" y="1790141"/>
            <a:ext cx="442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System.out.println</a:t>
            </a:r>
            <a:r>
              <a:rPr kumimoji="1" lang="en-US" altLang="ja-JP" sz="2400" dirty="0"/>
              <a:t>(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</a:rPr>
              <a:t>"hello world!"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927131" y="2805550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命令の終わりに</a:t>
            </a:r>
            <a:r>
              <a:rPr kumimoji="1" lang="en-US" altLang="ja-JP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を忘れている。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11022966" y="2257301"/>
            <a:ext cx="6395" cy="531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838200" y="3691053"/>
            <a:ext cx="10728489" cy="471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02" y="4114491"/>
            <a:ext cx="4857365" cy="1605958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688037" y="4364987"/>
            <a:ext cx="451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System.out.pritnln</a:t>
            </a:r>
            <a:r>
              <a:rPr kumimoji="1" lang="en-US" altLang="ja-JP" sz="2400" dirty="0" smtClean="0"/>
              <a:t>(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</a:rPr>
              <a:t>"hello 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</a:rPr>
              <a:t>world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</a:rPr>
              <a:t>!"</a:t>
            </a:r>
            <a:r>
              <a:rPr kumimoji="1" lang="en-US" altLang="ja-JP" sz="2400" dirty="0" smtClean="0"/>
              <a:t>);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6927130" y="5154459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スペルミス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</a:t>
            </a:r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tn</a:t>
            </a:r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ln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→ </a:t>
            </a:r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println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8727655" y="4732257"/>
            <a:ext cx="10992" cy="4222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文法ミスへの対処法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具体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13748" y="1790141"/>
            <a:ext cx="442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System.out.println</a:t>
            </a:r>
            <a:r>
              <a:rPr kumimoji="1" lang="en-US" altLang="ja-JP" sz="2400" dirty="0">
                <a:solidFill>
                  <a:schemeClr val="accent6"/>
                </a:solidFill>
              </a:rPr>
              <a:t>("hello world!);</a:t>
            </a:r>
            <a:endParaRPr kumimoji="1" lang="ja-JP" altLang="en-US" sz="2400" dirty="0">
              <a:solidFill>
                <a:schemeClr val="accent6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927131" y="2805550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“(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が対になっていない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10627040" y="2249359"/>
            <a:ext cx="6395" cy="531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838200" y="3691053"/>
            <a:ext cx="10728489" cy="471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688037" y="4364987"/>
            <a:ext cx="451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System.out.println</a:t>
            </a:r>
            <a:r>
              <a:rPr kumimoji="1" lang="en-US" altLang="ja-JP" sz="2400" dirty="0"/>
              <a:t>(”hello world!”);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6927130" y="5154459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“(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</a:t>
            </a:r>
            <a:r>
              <a:rPr kumimoji="1" lang="ja-JP" altLang="en-US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全角</a:t>
            </a:r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が混ざっている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9208422" y="4732257"/>
            <a:ext cx="10992" cy="4222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55" y="1341700"/>
            <a:ext cx="4728915" cy="198232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740" y="3860087"/>
            <a:ext cx="3763849" cy="26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6773408" y="4025113"/>
            <a:ext cx="47484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Test01{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sz="16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16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6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10;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16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16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</a:t>
            </a:r>
            <a:r>
              <a:rPr kumimoji="1"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en-US" altLang="ja-JP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文法ミスへの対処法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具体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927131" y="2867583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が対になっていない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7239786" y="2355737"/>
            <a:ext cx="18854" cy="5118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838200" y="3691053"/>
            <a:ext cx="10728489" cy="471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6927130" y="5738552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スペルミス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→</a:t>
            </a:r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10124388" y="5109328"/>
            <a:ext cx="9426" cy="6292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41264" cy="1335316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6814908" y="1470917"/>
            <a:ext cx="47933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Test01</a:t>
            </a:r>
            <a:r>
              <a:rPr kumimoji="1" lang="en-US" altLang="ja-JP" sz="16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sz="16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r>
              <a:rPr kumimoji="1" lang="en-US" altLang="ja-JP" sz="1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16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16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"hello world!"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16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8621"/>
            <a:ext cx="5391864" cy="19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6814908" y="1470917"/>
            <a:ext cx="4908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Test01{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sz="16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16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16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"hello world!"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73408" y="4025113"/>
            <a:ext cx="47933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Test01{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sz="16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16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16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"hello world!"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文法ミスへの対処法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具体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927131" y="2867583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＿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全角スペース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が混ざっている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7735086" y="2340600"/>
            <a:ext cx="18854" cy="5118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838200" y="3691053"/>
            <a:ext cx="10728489" cy="471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6927130" y="5738552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小文字が大文字になっている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lass 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→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7050955" y="4372220"/>
            <a:ext cx="8838" cy="1366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43" y="1516742"/>
            <a:ext cx="5484158" cy="1632190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 flipV="1">
            <a:off x="7644107" y="2232809"/>
            <a:ext cx="219665" cy="773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42" y="4004098"/>
            <a:ext cx="5476851" cy="239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文法ミスへの対処法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具体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927129" y="2586909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大文字が小文字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になって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いる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ystem. 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→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7059793" y="2119815"/>
            <a:ext cx="589" cy="4225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838200" y="3691053"/>
            <a:ext cx="10728489" cy="471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6927129" y="5624172"/>
            <a:ext cx="4426669" cy="83369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ファイル名とクラス名</a:t>
            </a:r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一致していない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ファイル名：</a:t>
            </a:r>
            <a:r>
              <a:rPr kumimoji="1" lang="en-US" altLang="ja-JP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Test01.java</a:t>
            </a: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クラス名：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est01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→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Test01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63" y="1614112"/>
            <a:ext cx="5078077" cy="145297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927130" y="1772205"/>
            <a:ext cx="430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"hello world!"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4" y="4372220"/>
            <a:ext cx="5856206" cy="7849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618" y="3847185"/>
            <a:ext cx="4348163" cy="1163593"/>
          </a:xfrm>
          <a:prstGeom prst="rect">
            <a:avLst/>
          </a:prstGeom>
        </p:spPr>
      </p:pic>
      <p:cxnSp>
        <p:nvCxnSpPr>
          <p:cNvPr id="20" name="直線矢印コネクタ 19"/>
          <p:cNvCxnSpPr/>
          <p:nvPr/>
        </p:nvCxnSpPr>
        <p:spPr>
          <a:xfrm flipV="1">
            <a:off x="7961133" y="4260937"/>
            <a:ext cx="8838" cy="1366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7254515" y="3998013"/>
            <a:ext cx="882" cy="16261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フレーム 21"/>
          <p:cNvSpPr/>
          <p:nvPr/>
        </p:nvSpPr>
        <p:spPr>
          <a:xfrm>
            <a:off x="7059793" y="3774504"/>
            <a:ext cx="516804" cy="29619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フレーム 22"/>
          <p:cNvSpPr/>
          <p:nvPr/>
        </p:nvSpPr>
        <p:spPr>
          <a:xfrm>
            <a:off x="7870105" y="4003844"/>
            <a:ext cx="692870" cy="29619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4433</TotalTime>
  <Words>674</Words>
  <Application>Microsoft Office PowerPoint</Application>
  <PresentationFormat>ワイド画面</PresentationFormat>
  <Paragraphs>99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特別資料01</vt:lpstr>
      <vt:lpstr>バグ対策ノ心得　3ヶ条</vt:lpstr>
      <vt:lpstr>バグの種類</vt:lpstr>
      <vt:lpstr>文法ミスへの対処法(基本編)</vt:lpstr>
      <vt:lpstr>文法ミスへの対処法(具体例)</vt:lpstr>
      <vt:lpstr>文法ミスへの対処法(具体例)</vt:lpstr>
      <vt:lpstr>文法ミスへの対処法(具体例)</vt:lpstr>
      <vt:lpstr>文法ミスへの対処法(具体例)</vt:lpstr>
      <vt:lpstr>文法ミスへの対処法(具体例)</vt:lpstr>
      <vt:lpstr>文法ミスへの対処法(具体例)</vt:lpstr>
      <vt:lpstr>最後に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79</cp:revision>
  <dcterms:created xsi:type="dcterms:W3CDTF">2020-03-04T08:20:15Z</dcterms:created>
  <dcterms:modified xsi:type="dcterms:W3CDTF">2021-06-07T23:53:25Z</dcterms:modified>
</cp:coreProperties>
</file>